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0"/>
  </p:notesMasterIdLst>
  <p:sldIdLst>
    <p:sldId id="266" r:id="rId2"/>
    <p:sldId id="258" r:id="rId3"/>
    <p:sldId id="272" r:id="rId4"/>
    <p:sldId id="271" r:id="rId5"/>
    <p:sldId id="280" r:id="rId6"/>
    <p:sldId id="279" r:id="rId7"/>
    <p:sldId id="273" r:id="rId8"/>
    <p:sldId id="295" r:id="rId9"/>
    <p:sldId id="285" r:id="rId10"/>
    <p:sldId id="287" r:id="rId11"/>
    <p:sldId id="290" r:id="rId12"/>
    <p:sldId id="291" r:id="rId13"/>
    <p:sldId id="292" r:id="rId14"/>
    <p:sldId id="278" r:id="rId15"/>
    <p:sldId id="293" r:id="rId16"/>
    <p:sldId id="277" r:id="rId17"/>
    <p:sldId id="289" r:id="rId18"/>
    <p:sldId id="294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Impact" panose="020B0806030902050204" pitchFamily="34" charset="0"/>
      <p:regular r:id="rId25"/>
    </p:embeddedFont>
    <p:embeddedFont>
      <p:font typeface="微软雅黑" panose="020B0503020204020204" pitchFamily="34" charset="-122"/>
      <p:regular r:id="rId26"/>
      <p:bold r:id="rId2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前言" id="{C3F96D92-005C-4AF9-A329-9A73E9E0A2EA}">
          <p14:sldIdLst>
            <p14:sldId id="266"/>
          </p14:sldIdLst>
        </p14:section>
        <p14:section name="什么是状态管理" id="{9CDEF789-0CAA-426D-A3BB-4C4EC168CD0F}">
          <p14:sldIdLst>
            <p14:sldId id="258"/>
            <p14:sldId id="272"/>
            <p14:sldId id="271"/>
            <p14:sldId id="280"/>
            <p14:sldId id="279"/>
          </p14:sldIdLst>
        </p14:section>
        <p14:section name="管理数据流动" id="{B61DEBD3-7271-4DA6-A784-7B72437F7163}">
          <p14:sldIdLst>
            <p14:sldId id="273"/>
            <p14:sldId id="295"/>
            <p14:sldId id="285"/>
            <p14:sldId id="287"/>
            <p14:sldId id="290"/>
          </p14:sldIdLst>
        </p14:section>
        <p14:section name="熵定定律" id="{F949EC35-14D4-4D1B-8BF7-879185E3A8D2}">
          <p14:sldIdLst>
            <p14:sldId id="291"/>
            <p14:sldId id="292"/>
          </p14:sldIdLst>
        </p14:section>
        <p14:section name="拓展与总结" id="{898B13F5-5B7D-4252-9CB2-4AEBA16F0723}">
          <p14:sldIdLst>
            <p14:sldId id="278"/>
            <p14:sldId id="293"/>
            <p14:sldId id="277"/>
            <p14:sldId id="289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CE3061"/>
    <a:srgbClr val="FF959E"/>
    <a:srgbClr val="FF86BD"/>
    <a:srgbClr val="FFAA73"/>
    <a:srgbClr val="FFFFFF"/>
    <a:srgbClr val="FF959F"/>
    <a:srgbClr val="FF83C4"/>
    <a:srgbClr val="5F9418"/>
    <a:srgbClr val="6AA5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4660"/>
  </p:normalViewPr>
  <p:slideViewPr>
    <p:cSldViewPr snapToGrid="0">
      <p:cViewPr varScale="1">
        <p:scale>
          <a:sx n="89" d="100"/>
          <a:sy n="89" d="100"/>
        </p:scale>
        <p:origin x="148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5" name="矩形 106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D03161"/>
              </a:gs>
              <a:gs pos="100000">
                <a:srgbClr val="431567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14" name="圆角矩形 10613"/>
          <p:cNvSpPr/>
          <p:nvPr userDrawn="1"/>
        </p:nvSpPr>
        <p:spPr>
          <a:xfrm>
            <a:off x="595086" y="453572"/>
            <a:ext cx="11001829" cy="5950857"/>
          </a:xfrm>
          <a:prstGeom prst="roundRect">
            <a:avLst>
              <a:gd name="adj" fmla="val 3542"/>
            </a:avLst>
          </a:prstGeom>
          <a:solidFill>
            <a:schemeClr val="bg1"/>
          </a:solidFill>
          <a:ln>
            <a:noFill/>
          </a:ln>
          <a:effectLst>
            <a:outerShdw blurRad="584200" dist="76200" dir="2940000" algn="l" rotWithShape="0">
              <a:srgbClr val="240B37">
                <a:alpha val="60392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178379" y="3336109"/>
            <a:ext cx="3684135" cy="248371"/>
          </a:xfrm>
        </p:spPr>
        <p:txBody>
          <a:bodyPr anchor="ctr">
            <a:noAutofit/>
          </a:bodyPr>
          <a:lstStyle>
            <a:lvl1pPr marL="0" indent="0" algn="l">
              <a:buNone/>
              <a:defRPr sz="1600" b="0">
                <a:solidFill>
                  <a:srgbClr val="240B37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署名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78379" y="3794243"/>
            <a:ext cx="3684135" cy="248371"/>
          </a:xfrm>
        </p:spPr>
        <p:txBody>
          <a:bodyPr anchor="ctr">
            <a:noAutofit/>
          </a:bodyPr>
          <a:lstStyle>
            <a:lvl1pPr marL="0" indent="0" algn="l">
              <a:buNone/>
              <a:defRPr sz="1600" b="0">
                <a:solidFill>
                  <a:srgbClr val="240B37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日期</a:t>
            </a:r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1178379" y="2163854"/>
            <a:ext cx="5469618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>
                <a:solidFill>
                  <a:srgbClr val="240B3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1178379" y="1284288"/>
            <a:ext cx="5469618" cy="698591"/>
          </a:xfrm>
        </p:spPr>
        <p:txBody>
          <a:bodyPr anchor="ctr">
            <a:normAutofit/>
          </a:bodyPr>
          <a:lstStyle>
            <a:lvl1pPr algn="l">
              <a:defRPr sz="4400">
                <a:solidFill>
                  <a:srgbClr val="240B37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0238" name="Freeform 236"/>
          <p:cNvSpPr/>
          <p:nvPr userDrawn="1"/>
        </p:nvSpPr>
        <p:spPr bwMode="auto">
          <a:xfrm>
            <a:off x="6125937" y="3691391"/>
            <a:ext cx="1138238" cy="873125"/>
          </a:xfrm>
          <a:custGeom>
            <a:avLst/>
            <a:gdLst>
              <a:gd name="T0" fmla="*/ 717 w 717"/>
              <a:gd name="T1" fmla="*/ 550 h 550"/>
              <a:gd name="T2" fmla="*/ 0 w 717"/>
              <a:gd name="T3" fmla="*/ 136 h 550"/>
              <a:gd name="T4" fmla="*/ 0 w 717"/>
              <a:gd name="T5" fmla="*/ 0 h 550"/>
              <a:gd name="T6" fmla="*/ 717 w 717"/>
              <a:gd name="T7" fmla="*/ 414 h 550"/>
              <a:gd name="T8" fmla="*/ 717 w 717"/>
              <a:gd name="T9" fmla="*/ 550 h 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7" h="550">
                <a:moveTo>
                  <a:pt x="717" y="550"/>
                </a:moveTo>
                <a:lnTo>
                  <a:pt x="0" y="136"/>
                </a:lnTo>
                <a:lnTo>
                  <a:pt x="0" y="0"/>
                </a:lnTo>
                <a:lnTo>
                  <a:pt x="717" y="414"/>
                </a:lnTo>
                <a:lnTo>
                  <a:pt x="717" y="550"/>
                </a:lnTo>
                <a:close/>
              </a:path>
            </a:pathLst>
          </a:custGeom>
          <a:solidFill>
            <a:srgbClr val="EB451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39" name="Freeform 237"/>
          <p:cNvSpPr/>
          <p:nvPr userDrawn="1"/>
        </p:nvSpPr>
        <p:spPr bwMode="auto">
          <a:xfrm>
            <a:off x="6125937" y="3691391"/>
            <a:ext cx="1138238" cy="873125"/>
          </a:xfrm>
          <a:custGeom>
            <a:avLst/>
            <a:gdLst>
              <a:gd name="T0" fmla="*/ 717 w 717"/>
              <a:gd name="T1" fmla="*/ 550 h 550"/>
              <a:gd name="T2" fmla="*/ 0 w 717"/>
              <a:gd name="T3" fmla="*/ 136 h 550"/>
              <a:gd name="T4" fmla="*/ 0 w 717"/>
              <a:gd name="T5" fmla="*/ 0 h 550"/>
              <a:gd name="T6" fmla="*/ 717 w 717"/>
              <a:gd name="T7" fmla="*/ 414 h 550"/>
              <a:gd name="T8" fmla="*/ 717 w 717"/>
              <a:gd name="T9" fmla="*/ 550 h 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7" h="550">
                <a:moveTo>
                  <a:pt x="717" y="550"/>
                </a:moveTo>
                <a:lnTo>
                  <a:pt x="0" y="136"/>
                </a:lnTo>
                <a:lnTo>
                  <a:pt x="0" y="0"/>
                </a:lnTo>
                <a:lnTo>
                  <a:pt x="717" y="414"/>
                </a:lnTo>
                <a:lnTo>
                  <a:pt x="717" y="55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40" name="Freeform 238"/>
          <p:cNvSpPr/>
          <p:nvPr userDrawn="1"/>
        </p:nvSpPr>
        <p:spPr bwMode="auto">
          <a:xfrm>
            <a:off x="6125937" y="3691391"/>
            <a:ext cx="1138238" cy="873125"/>
          </a:xfrm>
          <a:custGeom>
            <a:avLst/>
            <a:gdLst>
              <a:gd name="T0" fmla="*/ 717 w 717"/>
              <a:gd name="T1" fmla="*/ 550 h 550"/>
              <a:gd name="T2" fmla="*/ 0 w 717"/>
              <a:gd name="T3" fmla="*/ 136 h 550"/>
              <a:gd name="T4" fmla="*/ 0 w 717"/>
              <a:gd name="T5" fmla="*/ 0 h 550"/>
              <a:gd name="T6" fmla="*/ 717 w 717"/>
              <a:gd name="T7" fmla="*/ 414 h 550"/>
              <a:gd name="T8" fmla="*/ 717 w 717"/>
              <a:gd name="T9" fmla="*/ 550 h 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7" h="550">
                <a:moveTo>
                  <a:pt x="717" y="550"/>
                </a:moveTo>
                <a:lnTo>
                  <a:pt x="0" y="136"/>
                </a:lnTo>
                <a:lnTo>
                  <a:pt x="0" y="0"/>
                </a:lnTo>
                <a:lnTo>
                  <a:pt x="717" y="414"/>
                </a:lnTo>
                <a:lnTo>
                  <a:pt x="717" y="550"/>
                </a:lnTo>
                <a:close/>
              </a:path>
            </a:pathLst>
          </a:custGeom>
          <a:solidFill>
            <a:srgbClr val="F37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41" name="Freeform 239"/>
          <p:cNvSpPr/>
          <p:nvPr userDrawn="1"/>
        </p:nvSpPr>
        <p:spPr bwMode="auto">
          <a:xfrm>
            <a:off x="6125937" y="3691391"/>
            <a:ext cx="1138238" cy="873125"/>
          </a:xfrm>
          <a:custGeom>
            <a:avLst/>
            <a:gdLst>
              <a:gd name="T0" fmla="*/ 717 w 717"/>
              <a:gd name="T1" fmla="*/ 550 h 550"/>
              <a:gd name="T2" fmla="*/ 0 w 717"/>
              <a:gd name="T3" fmla="*/ 136 h 550"/>
              <a:gd name="T4" fmla="*/ 0 w 717"/>
              <a:gd name="T5" fmla="*/ 0 h 550"/>
              <a:gd name="T6" fmla="*/ 717 w 717"/>
              <a:gd name="T7" fmla="*/ 414 h 550"/>
              <a:gd name="T8" fmla="*/ 717 w 717"/>
              <a:gd name="T9" fmla="*/ 550 h 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7" h="550">
                <a:moveTo>
                  <a:pt x="717" y="550"/>
                </a:moveTo>
                <a:lnTo>
                  <a:pt x="0" y="136"/>
                </a:lnTo>
                <a:lnTo>
                  <a:pt x="0" y="0"/>
                </a:lnTo>
                <a:lnTo>
                  <a:pt x="717" y="414"/>
                </a:lnTo>
                <a:lnTo>
                  <a:pt x="717" y="55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42" name="Freeform 240"/>
          <p:cNvSpPr/>
          <p:nvPr userDrawn="1"/>
        </p:nvSpPr>
        <p:spPr bwMode="auto">
          <a:xfrm>
            <a:off x="6141812" y="3700916"/>
            <a:ext cx="12700" cy="82550"/>
          </a:xfrm>
          <a:custGeom>
            <a:avLst/>
            <a:gdLst>
              <a:gd name="T0" fmla="*/ 8 w 8"/>
              <a:gd name="T1" fmla="*/ 52 h 52"/>
              <a:gd name="T2" fmla="*/ 0 w 8"/>
              <a:gd name="T3" fmla="*/ 48 h 52"/>
              <a:gd name="T4" fmla="*/ 0 w 8"/>
              <a:gd name="T5" fmla="*/ 0 h 52"/>
              <a:gd name="T6" fmla="*/ 8 w 8"/>
              <a:gd name="T7" fmla="*/ 4 h 52"/>
              <a:gd name="T8" fmla="*/ 8 w 8"/>
              <a:gd name="T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52">
                <a:moveTo>
                  <a:pt x="8" y="52"/>
                </a:moveTo>
                <a:lnTo>
                  <a:pt x="0" y="48"/>
                </a:lnTo>
                <a:lnTo>
                  <a:pt x="0" y="0"/>
                </a:lnTo>
                <a:lnTo>
                  <a:pt x="8" y="4"/>
                </a:lnTo>
                <a:lnTo>
                  <a:pt x="8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43" name="Freeform 241"/>
          <p:cNvSpPr/>
          <p:nvPr userDrawn="1"/>
        </p:nvSpPr>
        <p:spPr bwMode="auto">
          <a:xfrm>
            <a:off x="6141812" y="3700916"/>
            <a:ext cx="12700" cy="82550"/>
          </a:xfrm>
          <a:custGeom>
            <a:avLst/>
            <a:gdLst>
              <a:gd name="T0" fmla="*/ 8 w 8"/>
              <a:gd name="T1" fmla="*/ 52 h 52"/>
              <a:gd name="T2" fmla="*/ 0 w 8"/>
              <a:gd name="T3" fmla="*/ 48 h 52"/>
              <a:gd name="T4" fmla="*/ 0 w 8"/>
              <a:gd name="T5" fmla="*/ 0 h 52"/>
              <a:gd name="T6" fmla="*/ 8 w 8"/>
              <a:gd name="T7" fmla="*/ 4 h 52"/>
              <a:gd name="T8" fmla="*/ 8 w 8"/>
              <a:gd name="T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52">
                <a:moveTo>
                  <a:pt x="8" y="52"/>
                </a:moveTo>
                <a:lnTo>
                  <a:pt x="0" y="48"/>
                </a:lnTo>
                <a:lnTo>
                  <a:pt x="0" y="0"/>
                </a:lnTo>
                <a:lnTo>
                  <a:pt x="8" y="4"/>
                </a:lnTo>
                <a:lnTo>
                  <a:pt x="8" y="5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44" name="Freeform 242"/>
          <p:cNvSpPr/>
          <p:nvPr userDrawn="1"/>
        </p:nvSpPr>
        <p:spPr bwMode="auto">
          <a:xfrm>
            <a:off x="6170387" y="3718379"/>
            <a:ext cx="11113" cy="80963"/>
          </a:xfrm>
          <a:custGeom>
            <a:avLst/>
            <a:gdLst>
              <a:gd name="T0" fmla="*/ 7 w 7"/>
              <a:gd name="T1" fmla="*/ 51 h 51"/>
              <a:gd name="T2" fmla="*/ 0 w 7"/>
              <a:gd name="T3" fmla="*/ 47 h 51"/>
              <a:gd name="T4" fmla="*/ 0 w 7"/>
              <a:gd name="T5" fmla="*/ 0 h 51"/>
              <a:gd name="T6" fmla="*/ 7 w 7"/>
              <a:gd name="T7" fmla="*/ 3 h 51"/>
              <a:gd name="T8" fmla="*/ 7 w 7"/>
              <a:gd name="T9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51">
                <a:moveTo>
                  <a:pt x="7" y="51"/>
                </a:moveTo>
                <a:lnTo>
                  <a:pt x="0" y="47"/>
                </a:lnTo>
                <a:lnTo>
                  <a:pt x="0" y="0"/>
                </a:lnTo>
                <a:lnTo>
                  <a:pt x="7" y="3"/>
                </a:lnTo>
                <a:lnTo>
                  <a:pt x="7" y="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45" name="Freeform 243"/>
          <p:cNvSpPr/>
          <p:nvPr userDrawn="1"/>
        </p:nvSpPr>
        <p:spPr bwMode="auto">
          <a:xfrm>
            <a:off x="6170387" y="3718379"/>
            <a:ext cx="11113" cy="80963"/>
          </a:xfrm>
          <a:custGeom>
            <a:avLst/>
            <a:gdLst>
              <a:gd name="T0" fmla="*/ 7 w 7"/>
              <a:gd name="T1" fmla="*/ 51 h 51"/>
              <a:gd name="T2" fmla="*/ 0 w 7"/>
              <a:gd name="T3" fmla="*/ 47 h 51"/>
              <a:gd name="T4" fmla="*/ 0 w 7"/>
              <a:gd name="T5" fmla="*/ 0 h 51"/>
              <a:gd name="T6" fmla="*/ 7 w 7"/>
              <a:gd name="T7" fmla="*/ 3 h 51"/>
              <a:gd name="T8" fmla="*/ 7 w 7"/>
              <a:gd name="T9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51">
                <a:moveTo>
                  <a:pt x="7" y="51"/>
                </a:moveTo>
                <a:lnTo>
                  <a:pt x="0" y="47"/>
                </a:lnTo>
                <a:lnTo>
                  <a:pt x="0" y="0"/>
                </a:lnTo>
                <a:lnTo>
                  <a:pt x="7" y="3"/>
                </a:lnTo>
                <a:lnTo>
                  <a:pt x="7" y="5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46" name="Freeform 244"/>
          <p:cNvSpPr/>
          <p:nvPr userDrawn="1"/>
        </p:nvSpPr>
        <p:spPr bwMode="auto">
          <a:xfrm>
            <a:off x="6198962" y="3732666"/>
            <a:ext cx="11113" cy="82550"/>
          </a:xfrm>
          <a:custGeom>
            <a:avLst/>
            <a:gdLst>
              <a:gd name="T0" fmla="*/ 7 w 7"/>
              <a:gd name="T1" fmla="*/ 52 h 52"/>
              <a:gd name="T2" fmla="*/ 0 w 7"/>
              <a:gd name="T3" fmla="*/ 49 h 52"/>
              <a:gd name="T4" fmla="*/ 0 w 7"/>
              <a:gd name="T5" fmla="*/ 0 h 52"/>
              <a:gd name="T6" fmla="*/ 7 w 7"/>
              <a:gd name="T7" fmla="*/ 5 h 52"/>
              <a:gd name="T8" fmla="*/ 7 w 7"/>
              <a:gd name="T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52">
                <a:moveTo>
                  <a:pt x="7" y="52"/>
                </a:moveTo>
                <a:lnTo>
                  <a:pt x="0" y="49"/>
                </a:lnTo>
                <a:lnTo>
                  <a:pt x="0" y="0"/>
                </a:lnTo>
                <a:lnTo>
                  <a:pt x="7" y="5"/>
                </a:lnTo>
                <a:lnTo>
                  <a:pt x="7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47" name="Freeform 245"/>
          <p:cNvSpPr/>
          <p:nvPr userDrawn="1"/>
        </p:nvSpPr>
        <p:spPr bwMode="auto">
          <a:xfrm>
            <a:off x="6198962" y="3732666"/>
            <a:ext cx="11113" cy="82550"/>
          </a:xfrm>
          <a:custGeom>
            <a:avLst/>
            <a:gdLst>
              <a:gd name="T0" fmla="*/ 7 w 7"/>
              <a:gd name="T1" fmla="*/ 52 h 52"/>
              <a:gd name="T2" fmla="*/ 0 w 7"/>
              <a:gd name="T3" fmla="*/ 49 h 52"/>
              <a:gd name="T4" fmla="*/ 0 w 7"/>
              <a:gd name="T5" fmla="*/ 0 h 52"/>
              <a:gd name="T6" fmla="*/ 7 w 7"/>
              <a:gd name="T7" fmla="*/ 5 h 52"/>
              <a:gd name="T8" fmla="*/ 7 w 7"/>
              <a:gd name="T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52">
                <a:moveTo>
                  <a:pt x="7" y="52"/>
                </a:moveTo>
                <a:lnTo>
                  <a:pt x="0" y="49"/>
                </a:lnTo>
                <a:lnTo>
                  <a:pt x="0" y="0"/>
                </a:lnTo>
                <a:lnTo>
                  <a:pt x="7" y="5"/>
                </a:lnTo>
                <a:lnTo>
                  <a:pt x="7" y="5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48" name="Freeform 246"/>
          <p:cNvSpPr/>
          <p:nvPr userDrawn="1"/>
        </p:nvSpPr>
        <p:spPr bwMode="auto">
          <a:xfrm>
            <a:off x="6227537" y="3750129"/>
            <a:ext cx="11113" cy="82550"/>
          </a:xfrm>
          <a:custGeom>
            <a:avLst/>
            <a:gdLst>
              <a:gd name="T0" fmla="*/ 7 w 7"/>
              <a:gd name="T1" fmla="*/ 52 h 52"/>
              <a:gd name="T2" fmla="*/ 0 w 7"/>
              <a:gd name="T3" fmla="*/ 47 h 52"/>
              <a:gd name="T4" fmla="*/ 0 w 7"/>
              <a:gd name="T5" fmla="*/ 0 h 52"/>
              <a:gd name="T6" fmla="*/ 7 w 7"/>
              <a:gd name="T7" fmla="*/ 4 h 52"/>
              <a:gd name="T8" fmla="*/ 7 w 7"/>
              <a:gd name="T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52">
                <a:moveTo>
                  <a:pt x="7" y="52"/>
                </a:moveTo>
                <a:lnTo>
                  <a:pt x="0" y="47"/>
                </a:lnTo>
                <a:lnTo>
                  <a:pt x="0" y="0"/>
                </a:lnTo>
                <a:lnTo>
                  <a:pt x="7" y="4"/>
                </a:lnTo>
                <a:lnTo>
                  <a:pt x="7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49" name="Freeform 247"/>
          <p:cNvSpPr/>
          <p:nvPr userDrawn="1"/>
        </p:nvSpPr>
        <p:spPr bwMode="auto">
          <a:xfrm>
            <a:off x="6227537" y="3750129"/>
            <a:ext cx="11113" cy="82550"/>
          </a:xfrm>
          <a:custGeom>
            <a:avLst/>
            <a:gdLst>
              <a:gd name="T0" fmla="*/ 7 w 7"/>
              <a:gd name="T1" fmla="*/ 52 h 52"/>
              <a:gd name="T2" fmla="*/ 0 w 7"/>
              <a:gd name="T3" fmla="*/ 47 h 52"/>
              <a:gd name="T4" fmla="*/ 0 w 7"/>
              <a:gd name="T5" fmla="*/ 0 h 52"/>
              <a:gd name="T6" fmla="*/ 7 w 7"/>
              <a:gd name="T7" fmla="*/ 4 h 52"/>
              <a:gd name="T8" fmla="*/ 7 w 7"/>
              <a:gd name="T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52">
                <a:moveTo>
                  <a:pt x="7" y="52"/>
                </a:moveTo>
                <a:lnTo>
                  <a:pt x="0" y="47"/>
                </a:lnTo>
                <a:lnTo>
                  <a:pt x="0" y="0"/>
                </a:lnTo>
                <a:lnTo>
                  <a:pt x="7" y="4"/>
                </a:lnTo>
                <a:lnTo>
                  <a:pt x="7" y="5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50" name="Freeform 248"/>
          <p:cNvSpPr/>
          <p:nvPr userDrawn="1"/>
        </p:nvSpPr>
        <p:spPr bwMode="auto">
          <a:xfrm>
            <a:off x="6283100" y="3781879"/>
            <a:ext cx="11113" cy="82550"/>
          </a:xfrm>
          <a:custGeom>
            <a:avLst/>
            <a:gdLst>
              <a:gd name="T0" fmla="*/ 7 w 7"/>
              <a:gd name="T1" fmla="*/ 52 h 52"/>
              <a:gd name="T2" fmla="*/ 0 w 7"/>
              <a:gd name="T3" fmla="*/ 47 h 52"/>
              <a:gd name="T4" fmla="*/ 0 w 7"/>
              <a:gd name="T5" fmla="*/ 0 h 52"/>
              <a:gd name="T6" fmla="*/ 7 w 7"/>
              <a:gd name="T7" fmla="*/ 4 h 52"/>
              <a:gd name="T8" fmla="*/ 7 w 7"/>
              <a:gd name="T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52">
                <a:moveTo>
                  <a:pt x="7" y="52"/>
                </a:moveTo>
                <a:lnTo>
                  <a:pt x="0" y="47"/>
                </a:lnTo>
                <a:lnTo>
                  <a:pt x="0" y="0"/>
                </a:lnTo>
                <a:lnTo>
                  <a:pt x="7" y="4"/>
                </a:lnTo>
                <a:lnTo>
                  <a:pt x="7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51" name="Freeform 249"/>
          <p:cNvSpPr/>
          <p:nvPr userDrawn="1"/>
        </p:nvSpPr>
        <p:spPr bwMode="auto">
          <a:xfrm>
            <a:off x="6283100" y="3781879"/>
            <a:ext cx="11113" cy="82550"/>
          </a:xfrm>
          <a:custGeom>
            <a:avLst/>
            <a:gdLst>
              <a:gd name="T0" fmla="*/ 7 w 7"/>
              <a:gd name="T1" fmla="*/ 52 h 52"/>
              <a:gd name="T2" fmla="*/ 0 w 7"/>
              <a:gd name="T3" fmla="*/ 47 h 52"/>
              <a:gd name="T4" fmla="*/ 0 w 7"/>
              <a:gd name="T5" fmla="*/ 0 h 52"/>
              <a:gd name="T6" fmla="*/ 7 w 7"/>
              <a:gd name="T7" fmla="*/ 4 h 52"/>
              <a:gd name="T8" fmla="*/ 7 w 7"/>
              <a:gd name="T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52">
                <a:moveTo>
                  <a:pt x="7" y="52"/>
                </a:moveTo>
                <a:lnTo>
                  <a:pt x="0" y="47"/>
                </a:lnTo>
                <a:lnTo>
                  <a:pt x="0" y="0"/>
                </a:lnTo>
                <a:lnTo>
                  <a:pt x="7" y="4"/>
                </a:lnTo>
                <a:lnTo>
                  <a:pt x="7" y="5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52" name="Freeform 250"/>
          <p:cNvSpPr/>
          <p:nvPr userDrawn="1"/>
        </p:nvSpPr>
        <p:spPr bwMode="auto">
          <a:xfrm>
            <a:off x="6311675" y="3799341"/>
            <a:ext cx="11113" cy="82550"/>
          </a:xfrm>
          <a:custGeom>
            <a:avLst/>
            <a:gdLst>
              <a:gd name="T0" fmla="*/ 7 w 7"/>
              <a:gd name="T1" fmla="*/ 52 h 52"/>
              <a:gd name="T2" fmla="*/ 0 w 7"/>
              <a:gd name="T3" fmla="*/ 47 h 52"/>
              <a:gd name="T4" fmla="*/ 0 w 7"/>
              <a:gd name="T5" fmla="*/ 0 h 52"/>
              <a:gd name="T6" fmla="*/ 7 w 7"/>
              <a:gd name="T7" fmla="*/ 3 h 52"/>
              <a:gd name="T8" fmla="*/ 7 w 7"/>
              <a:gd name="T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52">
                <a:moveTo>
                  <a:pt x="7" y="52"/>
                </a:moveTo>
                <a:lnTo>
                  <a:pt x="0" y="47"/>
                </a:lnTo>
                <a:lnTo>
                  <a:pt x="0" y="0"/>
                </a:lnTo>
                <a:lnTo>
                  <a:pt x="7" y="3"/>
                </a:lnTo>
                <a:lnTo>
                  <a:pt x="7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53" name="Freeform 251"/>
          <p:cNvSpPr/>
          <p:nvPr userDrawn="1"/>
        </p:nvSpPr>
        <p:spPr bwMode="auto">
          <a:xfrm>
            <a:off x="6311675" y="3799341"/>
            <a:ext cx="11113" cy="82550"/>
          </a:xfrm>
          <a:custGeom>
            <a:avLst/>
            <a:gdLst>
              <a:gd name="T0" fmla="*/ 7 w 7"/>
              <a:gd name="T1" fmla="*/ 52 h 52"/>
              <a:gd name="T2" fmla="*/ 0 w 7"/>
              <a:gd name="T3" fmla="*/ 47 h 52"/>
              <a:gd name="T4" fmla="*/ 0 w 7"/>
              <a:gd name="T5" fmla="*/ 0 h 52"/>
              <a:gd name="T6" fmla="*/ 7 w 7"/>
              <a:gd name="T7" fmla="*/ 3 h 52"/>
              <a:gd name="T8" fmla="*/ 7 w 7"/>
              <a:gd name="T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52">
                <a:moveTo>
                  <a:pt x="7" y="52"/>
                </a:moveTo>
                <a:lnTo>
                  <a:pt x="0" y="47"/>
                </a:lnTo>
                <a:lnTo>
                  <a:pt x="0" y="0"/>
                </a:lnTo>
                <a:lnTo>
                  <a:pt x="7" y="3"/>
                </a:lnTo>
                <a:lnTo>
                  <a:pt x="7" y="5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54" name="Freeform 252"/>
          <p:cNvSpPr/>
          <p:nvPr userDrawn="1"/>
        </p:nvSpPr>
        <p:spPr bwMode="auto">
          <a:xfrm>
            <a:off x="6338662" y="3813629"/>
            <a:ext cx="12700" cy="82550"/>
          </a:xfrm>
          <a:custGeom>
            <a:avLst/>
            <a:gdLst>
              <a:gd name="T0" fmla="*/ 8 w 8"/>
              <a:gd name="T1" fmla="*/ 52 h 52"/>
              <a:gd name="T2" fmla="*/ 0 w 8"/>
              <a:gd name="T3" fmla="*/ 49 h 52"/>
              <a:gd name="T4" fmla="*/ 0 w 8"/>
              <a:gd name="T5" fmla="*/ 0 h 52"/>
              <a:gd name="T6" fmla="*/ 8 w 8"/>
              <a:gd name="T7" fmla="*/ 5 h 52"/>
              <a:gd name="T8" fmla="*/ 8 w 8"/>
              <a:gd name="T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52">
                <a:moveTo>
                  <a:pt x="8" y="52"/>
                </a:moveTo>
                <a:lnTo>
                  <a:pt x="0" y="49"/>
                </a:lnTo>
                <a:lnTo>
                  <a:pt x="0" y="0"/>
                </a:lnTo>
                <a:lnTo>
                  <a:pt x="8" y="5"/>
                </a:lnTo>
                <a:lnTo>
                  <a:pt x="8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55" name="Freeform 253"/>
          <p:cNvSpPr/>
          <p:nvPr userDrawn="1"/>
        </p:nvSpPr>
        <p:spPr bwMode="auto">
          <a:xfrm>
            <a:off x="6338662" y="3813629"/>
            <a:ext cx="12700" cy="82550"/>
          </a:xfrm>
          <a:custGeom>
            <a:avLst/>
            <a:gdLst>
              <a:gd name="T0" fmla="*/ 8 w 8"/>
              <a:gd name="T1" fmla="*/ 52 h 52"/>
              <a:gd name="T2" fmla="*/ 0 w 8"/>
              <a:gd name="T3" fmla="*/ 49 h 52"/>
              <a:gd name="T4" fmla="*/ 0 w 8"/>
              <a:gd name="T5" fmla="*/ 0 h 52"/>
              <a:gd name="T6" fmla="*/ 8 w 8"/>
              <a:gd name="T7" fmla="*/ 5 h 52"/>
              <a:gd name="T8" fmla="*/ 8 w 8"/>
              <a:gd name="T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52">
                <a:moveTo>
                  <a:pt x="8" y="52"/>
                </a:moveTo>
                <a:lnTo>
                  <a:pt x="0" y="49"/>
                </a:lnTo>
                <a:lnTo>
                  <a:pt x="0" y="0"/>
                </a:lnTo>
                <a:lnTo>
                  <a:pt x="8" y="5"/>
                </a:lnTo>
                <a:lnTo>
                  <a:pt x="8" y="5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56" name="Freeform 254"/>
          <p:cNvSpPr/>
          <p:nvPr userDrawn="1"/>
        </p:nvSpPr>
        <p:spPr bwMode="auto">
          <a:xfrm>
            <a:off x="6367237" y="3831091"/>
            <a:ext cx="9525" cy="82550"/>
          </a:xfrm>
          <a:custGeom>
            <a:avLst/>
            <a:gdLst>
              <a:gd name="T0" fmla="*/ 6 w 6"/>
              <a:gd name="T1" fmla="*/ 52 h 52"/>
              <a:gd name="T2" fmla="*/ 0 w 6"/>
              <a:gd name="T3" fmla="*/ 47 h 52"/>
              <a:gd name="T4" fmla="*/ 0 w 6"/>
              <a:gd name="T5" fmla="*/ 0 h 52"/>
              <a:gd name="T6" fmla="*/ 6 w 6"/>
              <a:gd name="T7" fmla="*/ 3 h 52"/>
              <a:gd name="T8" fmla="*/ 6 w 6"/>
              <a:gd name="T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52">
                <a:moveTo>
                  <a:pt x="6" y="52"/>
                </a:moveTo>
                <a:lnTo>
                  <a:pt x="0" y="47"/>
                </a:lnTo>
                <a:lnTo>
                  <a:pt x="0" y="0"/>
                </a:lnTo>
                <a:lnTo>
                  <a:pt x="6" y="3"/>
                </a:lnTo>
                <a:lnTo>
                  <a:pt x="6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57" name="Freeform 255"/>
          <p:cNvSpPr/>
          <p:nvPr userDrawn="1"/>
        </p:nvSpPr>
        <p:spPr bwMode="auto">
          <a:xfrm>
            <a:off x="6367237" y="3831091"/>
            <a:ext cx="9525" cy="82550"/>
          </a:xfrm>
          <a:custGeom>
            <a:avLst/>
            <a:gdLst>
              <a:gd name="T0" fmla="*/ 6 w 6"/>
              <a:gd name="T1" fmla="*/ 52 h 52"/>
              <a:gd name="T2" fmla="*/ 0 w 6"/>
              <a:gd name="T3" fmla="*/ 47 h 52"/>
              <a:gd name="T4" fmla="*/ 0 w 6"/>
              <a:gd name="T5" fmla="*/ 0 h 52"/>
              <a:gd name="T6" fmla="*/ 6 w 6"/>
              <a:gd name="T7" fmla="*/ 3 h 52"/>
              <a:gd name="T8" fmla="*/ 6 w 6"/>
              <a:gd name="T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52">
                <a:moveTo>
                  <a:pt x="6" y="52"/>
                </a:moveTo>
                <a:lnTo>
                  <a:pt x="0" y="47"/>
                </a:lnTo>
                <a:lnTo>
                  <a:pt x="0" y="0"/>
                </a:lnTo>
                <a:lnTo>
                  <a:pt x="6" y="3"/>
                </a:lnTo>
                <a:lnTo>
                  <a:pt x="6" y="5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58" name="Freeform 256"/>
          <p:cNvSpPr/>
          <p:nvPr userDrawn="1"/>
        </p:nvSpPr>
        <p:spPr bwMode="auto">
          <a:xfrm>
            <a:off x="6421212" y="3862841"/>
            <a:ext cx="12700" cy="82550"/>
          </a:xfrm>
          <a:custGeom>
            <a:avLst/>
            <a:gdLst>
              <a:gd name="T0" fmla="*/ 8 w 8"/>
              <a:gd name="T1" fmla="*/ 52 h 52"/>
              <a:gd name="T2" fmla="*/ 0 w 8"/>
              <a:gd name="T3" fmla="*/ 48 h 52"/>
              <a:gd name="T4" fmla="*/ 0 w 8"/>
              <a:gd name="T5" fmla="*/ 0 h 52"/>
              <a:gd name="T6" fmla="*/ 8 w 8"/>
              <a:gd name="T7" fmla="*/ 5 h 52"/>
              <a:gd name="T8" fmla="*/ 8 w 8"/>
              <a:gd name="T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52">
                <a:moveTo>
                  <a:pt x="8" y="52"/>
                </a:moveTo>
                <a:lnTo>
                  <a:pt x="0" y="48"/>
                </a:lnTo>
                <a:lnTo>
                  <a:pt x="0" y="0"/>
                </a:lnTo>
                <a:lnTo>
                  <a:pt x="8" y="5"/>
                </a:lnTo>
                <a:lnTo>
                  <a:pt x="8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59" name="Freeform 257"/>
          <p:cNvSpPr/>
          <p:nvPr userDrawn="1"/>
        </p:nvSpPr>
        <p:spPr bwMode="auto">
          <a:xfrm>
            <a:off x="6421212" y="3862841"/>
            <a:ext cx="12700" cy="82550"/>
          </a:xfrm>
          <a:custGeom>
            <a:avLst/>
            <a:gdLst>
              <a:gd name="T0" fmla="*/ 8 w 8"/>
              <a:gd name="T1" fmla="*/ 52 h 52"/>
              <a:gd name="T2" fmla="*/ 0 w 8"/>
              <a:gd name="T3" fmla="*/ 48 h 52"/>
              <a:gd name="T4" fmla="*/ 0 w 8"/>
              <a:gd name="T5" fmla="*/ 0 h 52"/>
              <a:gd name="T6" fmla="*/ 8 w 8"/>
              <a:gd name="T7" fmla="*/ 5 h 52"/>
              <a:gd name="T8" fmla="*/ 8 w 8"/>
              <a:gd name="T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52">
                <a:moveTo>
                  <a:pt x="8" y="52"/>
                </a:moveTo>
                <a:lnTo>
                  <a:pt x="0" y="48"/>
                </a:lnTo>
                <a:lnTo>
                  <a:pt x="0" y="0"/>
                </a:lnTo>
                <a:lnTo>
                  <a:pt x="8" y="5"/>
                </a:lnTo>
                <a:lnTo>
                  <a:pt x="8" y="5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60" name="Freeform 258"/>
          <p:cNvSpPr/>
          <p:nvPr userDrawn="1"/>
        </p:nvSpPr>
        <p:spPr bwMode="auto">
          <a:xfrm>
            <a:off x="6449787" y="3880304"/>
            <a:ext cx="11113" cy="82550"/>
          </a:xfrm>
          <a:custGeom>
            <a:avLst/>
            <a:gdLst>
              <a:gd name="T0" fmla="*/ 7 w 7"/>
              <a:gd name="T1" fmla="*/ 52 h 52"/>
              <a:gd name="T2" fmla="*/ 0 w 7"/>
              <a:gd name="T3" fmla="*/ 47 h 52"/>
              <a:gd name="T4" fmla="*/ 0 w 7"/>
              <a:gd name="T5" fmla="*/ 0 h 52"/>
              <a:gd name="T6" fmla="*/ 7 w 7"/>
              <a:gd name="T7" fmla="*/ 3 h 52"/>
              <a:gd name="T8" fmla="*/ 7 w 7"/>
              <a:gd name="T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52">
                <a:moveTo>
                  <a:pt x="7" y="52"/>
                </a:moveTo>
                <a:lnTo>
                  <a:pt x="0" y="47"/>
                </a:lnTo>
                <a:lnTo>
                  <a:pt x="0" y="0"/>
                </a:lnTo>
                <a:lnTo>
                  <a:pt x="7" y="3"/>
                </a:lnTo>
                <a:lnTo>
                  <a:pt x="7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61" name="Freeform 259"/>
          <p:cNvSpPr/>
          <p:nvPr userDrawn="1"/>
        </p:nvSpPr>
        <p:spPr bwMode="auto">
          <a:xfrm>
            <a:off x="6449787" y="3880304"/>
            <a:ext cx="11113" cy="82550"/>
          </a:xfrm>
          <a:custGeom>
            <a:avLst/>
            <a:gdLst>
              <a:gd name="T0" fmla="*/ 7 w 7"/>
              <a:gd name="T1" fmla="*/ 52 h 52"/>
              <a:gd name="T2" fmla="*/ 0 w 7"/>
              <a:gd name="T3" fmla="*/ 47 h 52"/>
              <a:gd name="T4" fmla="*/ 0 w 7"/>
              <a:gd name="T5" fmla="*/ 0 h 52"/>
              <a:gd name="T6" fmla="*/ 7 w 7"/>
              <a:gd name="T7" fmla="*/ 3 h 52"/>
              <a:gd name="T8" fmla="*/ 7 w 7"/>
              <a:gd name="T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52">
                <a:moveTo>
                  <a:pt x="7" y="52"/>
                </a:moveTo>
                <a:lnTo>
                  <a:pt x="0" y="47"/>
                </a:lnTo>
                <a:lnTo>
                  <a:pt x="0" y="0"/>
                </a:lnTo>
                <a:lnTo>
                  <a:pt x="7" y="3"/>
                </a:lnTo>
                <a:lnTo>
                  <a:pt x="7" y="5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62" name="Freeform 260"/>
          <p:cNvSpPr/>
          <p:nvPr userDrawn="1"/>
        </p:nvSpPr>
        <p:spPr bwMode="auto">
          <a:xfrm>
            <a:off x="6478362" y="3894591"/>
            <a:ext cx="11113" cy="82550"/>
          </a:xfrm>
          <a:custGeom>
            <a:avLst/>
            <a:gdLst>
              <a:gd name="T0" fmla="*/ 7 w 7"/>
              <a:gd name="T1" fmla="*/ 52 h 52"/>
              <a:gd name="T2" fmla="*/ 0 w 7"/>
              <a:gd name="T3" fmla="*/ 48 h 52"/>
              <a:gd name="T4" fmla="*/ 0 w 7"/>
              <a:gd name="T5" fmla="*/ 0 h 52"/>
              <a:gd name="T6" fmla="*/ 7 w 7"/>
              <a:gd name="T7" fmla="*/ 5 h 52"/>
              <a:gd name="T8" fmla="*/ 7 w 7"/>
              <a:gd name="T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52">
                <a:moveTo>
                  <a:pt x="7" y="52"/>
                </a:moveTo>
                <a:lnTo>
                  <a:pt x="0" y="48"/>
                </a:lnTo>
                <a:lnTo>
                  <a:pt x="0" y="0"/>
                </a:lnTo>
                <a:lnTo>
                  <a:pt x="7" y="5"/>
                </a:lnTo>
                <a:lnTo>
                  <a:pt x="7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63" name="Freeform 261"/>
          <p:cNvSpPr/>
          <p:nvPr userDrawn="1"/>
        </p:nvSpPr>
        <p:spPr bwMode="auto">
          <a:xfrm>
            <a:off x="6478362" y="3894591"/>
            <a:ext cx="11113" cy="82550"/>
          </a:xfrm>
          <a:custGeom>
            <a:avLst/>
            <a:gdLst>
              <a:gd name="T0" fmla="*/ 7 w 7"/>
              <a:gd name="T1" fmla="*/ 52 h 52"/>
              <a:gd name="T2" fmla="*/ 0 w 7"/>
              <a:gd name="T3" fmla="*/ 48 h 52"/>
              <a:gd name="T4" fmla="*/ 0 w 7"/>
              <a:gd name="T5" fmla="*/ 0 h 52"/>
              <a:gd name="T6" fmla="*/ 7 w 7"/>
              <a:gd name="T7" fmla="*/ 5 h 52"/>
              <a:gd name="T8" fmla="*/ 7 w 7"/>
              <a:gd name="T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52">
                <a:moveTo>
                  <a:pt x="7" y="52"/>
                </a:moveTo>
                <a:lnTo>
                  <a:pt x="0" y="48"/>
                </a:lnTo>
                <a:lnTo>
                  <a:pt x="0" y="0"/>
                </a:lnTo>
                <a:lnTo>
                  <a:pt x="7" y="5"/>
                </a:lnTo>
                <a:lnTo>
                  <a:pt x="7" y="5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64" name="Freeform 262"/>
          <p:cNvSpPr/>
          <p:nvPr userDrawn="1"/>
        </p:nvSpPr>
        <p:spPr bwMode="auto">
          <a:xfrm>
            <a:off x="6506937" y="3912054"/>
            <a:ext cx="11113" cy="82550"/>
          </a:xfrm>
          <a:custGeom>
            <a:avLst/>
            <a:gdLst>
              <a:gd name="T0" fmla="*/ 7 w 7"/>
              <a:gd name="T1" fmla="*/ 52 h 52"/>
              <a:gd name="T2" fmla="*/ 0 w 7"/>
              <a:gd name="T3" fmla="*/ 47 h 52"/>
              <a:gd name="T4" fmla="*/ 0 w 7"/>
              <a:gd name="T5" fmla="*/ 0 h 52"/>
              <a:gd name="T6" fmla="*/ 7 w 7"/>
              <a:gd name="T7" fmla="*/ 3 h 52"/>
              <a:gd name="T8" fmla="*/ 7 w 7"/>
              <a:gd name="T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52">
                <a:moveTo>
                  <a:pt x="7" y="52"/>
                </a:moveTo>
                <a:lnTo>
                  <a:pt x="0" y="47"/>
                </a:lnTo>
                <a:lnTo>
                  <a:pt x="0" y="0"/>
                </a:lnTo>
                <a:lnTo>
                  <a:pt x="7" y="3"/>
                </a:lnTo>
                <a:lnTo>
                  <a:pt x="7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65" name="Freeform 263"/>
          <p:cNvSpPr/>
          <p:nvPr userDrawn="1"/>
        </p:nvSpPr>
        <p:spPr bwMode="auto">
          <a:xfrm>
            <a:off x="6506937" y="3912054"/>
            <a:ext cx="11113" cy="82550"/>
          </a:xfrm>
          <a:custGeom>
            <a:avLst/>
            <a:gdLst>
              <a:gd name="T0" fmla="*/ 7 w 7"/>
              <a:gd name="T1" fmla="*/ 52 h 52"/>
              <a:gd name="T2" fmla="*/ 0 w 7"/>
              <a:gd name="T3" fmla="*/ 47 h 52"/>
              <a:gd name="T4" fmla="*/ 0 w 7"/>
              <a:gd name="T5" fmla="*/ 0 h 52"/>
              <a:gd name="T6" fmla="*/ 7 w 7"/>
              <a:gd name="T7" fmla="*/ 3 h 52"/>
              <a:gd name="T8" fmla="*/ 7 w 7"/>
              <a:gd name="T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52">
                <a:moveTo>
                  <a:pt x="7" y="52"/>
                </a:moveTo>
                <a:lnTo>
                  <a:pt x="0" y="47"/>
                </a:lnTo>
                <a:lnTo>
                  <a:pt x="0" y="0"/>
                </a:lnTo>
                <a:lnTo>
                  <a:pt x="7" y="3"/>
                </a:lnTo>
                <a:lnTo>
                  <a:pt x="7" y="5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66" name="Freeform 264"/>
          <p:cNvSpPr/>
          <p:nvPr userDrawn="1"/>
        </p:nvSpPr>
        <p:spPr bwMode="auto">
          <a:xfrm>
            <a:off x="6562500" y="3943804"/>
            <a:ext cx="11113" cy="82550"/>
          </a:xfrm>
          <a:custGeom>
            <a:avLst/>
            <a:gdLst>
              <a:gd name="T0" fmla="*/ 7 w 7"/>
              <a:gd name="T1" fmla="*/ 52 h 52"/>
              <a:gd name="T2" fmla="*/ 0 w 7"/>
              <a:gd name="T3" fmla="*/ 48 h 52"/>
              <a:gd name="T4" fmla="*/ 0 w 7"/>
              <a:gd name="T5" fmla="*/ 0 h 52"/>
              <a:gd name="T6" fmla="*/ 7 w 7"/>
              <a:gd name="T7" fmla="*/ 4 h 52"/>
              <a:gd name="T8" fmla="*/ 7 w 7"/>
              <a:gd name="T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52">
                <a:moveTo>
                  <a:pt x="7" y="52"/>
                </a:moveTo>
                <a:lnTo>
                  <a:pt x="0" y="48"/>
                </a:lnTo>
                <a:lnTo>
                  <a:pt x="0" y="0"/>
                </a:lnTo>
                <a:lnTo>
                  <a:pt x="7" y="4"/>
                </a:lnTo>
                <a:lnTo>
                  <a:pt x="7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67" name="Freeform 265"/>
          <p:cNvSpPr/>
          <p:nvPr userDrawn="1"/>
        </p:nvSpPr>
        <p:spPr bwMode="auto">
          <a:xfrm>
            <a:off x="6562500" y="3943804"/>
            <a:ext cx="11113" cy="82550"/>
          </a:xfrm>
          <a:custGeom>
            <a:avLst/>
            <a:gdLst>
              <a:gd name="T0" fmla="*/ 7 w 7"/>
              <a:gd name="T1" fmla="*/ 52 h 52"/>
              <a:gd name="T2" fmla="*/ 0 w 7"/>
              <a:gd name="T3" fmla="*/ 48 h 52"/>
              <a:gd name="T4" fmla="*/ 0 w 7"/>
              <a:gd name="T5" fmla="*/ 0 h 52"/>
              <a:gd name="T6" fmla="*/ 7 w 7"/>
              <a:gd name="T7" fmla="*/ 4 h 52"/>
              <a:gd name="T8" fmla="*/ 7 w 7"/>
              <a:gd name="T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52">
                <a:moveTo>
                  <a:pt x="7" y="52"/>
                </a:moveTo>
                <a:lnTo>
                  <a:pt x="0" y="48"/>
                </a:lnTo>
                <a:lnTo>
                  <a:pt x="0" y="0"/>
                </a:lnTo>
                <a:lnTo>
                  <a:pt x="7" y="4"/>
                </a:lnTo>
                <a:lnTo>
                  <a:pt x="7" y="5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68" name="Freeform 266"/>
          <p:cNvSpPr/>
          <p:nvPr userDrawn="1"/>
        </p:nvSpPr>
        <p:spPr bwMode="auto">
          <a:xfrm>
            <a:off x="6591075" y="3959679"/>
            <a:ext cx="11113" cy="82550"/>
          </a:xfrm>
          <a:custGeom>
            <a:avLst/>
            <a:gdLst>
              <a:gd name="T0" fmla="*/ 7 w 7"/>
              <a:gd name="T1" fmla="*/ 52 h 52"/>
              <a:gd name="T2" fmla="*/ 0 w 7"/>
              <a:gd name="T3" fmla="*/ 48 h 52"/>
              <a:gd name="T4" fmla="*/ 0 w 7"/>
              <a:gd name="T5" fmla="*/ 0 h 52"/>
              <a:gd name="T6" fmla="*/ 7 w 7"/>
              <a:gd name="T7" fmla="*/ 4 h 52"/>
              <a:gd name="T8" fmla="*/ 7 w 7"/>
              <a:gd name="T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52">
                <a:moveTo>
                  <a:pt x="7" y="52"/>
                </a:moveTo>
                <a:lnTo>
                  <a:pt x="0" y="48"/>
                </a:lnTo>
                <a:lnTo>
                  <a:pt x="0" y="0"/>
                </a:lnTo>
                <a:lnTo>
                  <a:pt x="7" y="4"/>
                </a:lnTo>
                <a:lnTo>
                  <a:pt x="7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69" name="Freeform 267"/>
          <p:cNvSpPr/>
          <p:nvPr userDrawn="1"/>
        </p:nvSpPr>
        <p:spPr bwMode="auto">
          <a:xfrm>
            <a:off x="6591075" y="3959679"/>
            <a:ext cx="11113" cy="82550"/>
          </a:xfrm>
          <a:custGeom>
            <a:avLst/>
            <a:gdLst>
              <a:gd name="T0" fmla="*/ 7 w 7"/>
              <a:gd name="T1" fmla="*/ 52 h 52"/>
              <a:gd name="T2" fmla="*/ 0 w 7"/>
              <a:gd name="T3" fmla="*/ 48 h 52"/>
              <a:gd name="T4" fmla="*/ 0 w 7"/>
              <a:gd name="T5" fmla="*/ 0 h 52"/>
              <a:gd name="T6" fmla="*/ 7 w 7"/>
              <a:gd name="T7" fmla="*/ 4 h 52"/>
              <a:gd name="T8" fmla="*/ 7 w 7"/>
              <a:gd name="T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52">
                <a:moveTo>
                  <a:pt x="7" y="52"/>
                </a:moveTo>
                <a:lnTo>
                  <a:pt x="0" y="48"/>
                </a:lnTo>
                <a:lnTo>
                  <a:pt x="0" y="0"/>
                </a:lnTo>
                <a:lnTo>
                  <a:pt x="7" y="4"/>
                </a:lnTo>
                <a:lnTo>
                  <a:pt x="7" y="5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70" name="Freeform 268"/>
          <p:cNvSpPr/>
          <p:nvPr userDrawn="1"/>
        </p:nvSpPr>
        <p:spPr bwMode="auto">
          <a:xfrm>
            <a:off x="6618062" y="3977141"/>
            <a:ext cx="12700" cy="80963"/>
          </a:xfrm>
          <a:custGeom>
            <a:avLst/>
            <a:gdLst>
              <a:gd name="T0" fmla="*/ 8 w 8"/>
              <a:gd name="T1" fmla="*/ 51 h 51"/>
              <a:gd name="T2" fmla="*/ 0 w 8"/>
              <a:gd name="T3" fmla="*/ 47 h 51"/>
              <a:gd name="T4" fmla="*/ 0 w 8"/>
              <a:gd name="T5" fmla="*/ 0 h 51"/>
              <a:gd name="T6" fmla="*/ 8 w 8"/>
              <a:gd name="T7" fmla="*/ 4 h 51"/>
              <a:gd name="T8" fmla="*/ 8 w 8"/>
              <a:gd name="T9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51">
                <a:moveTo>
                  <a:pt x="8" y="51"/>
                </a:moveTo>
                <a:lnTo>
                  <a:pt x="0" y="47"/>
                </a:lnTo>
                <a:lnTo>
                  <a:pt x="0" y="0"/>
                </a:lnTo>
                <a:lnTo>
                  <a:pt x="8" y="4"/>
                </a:lnTo>
                <a:lnTo>
                  <a:pt x="8" y="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71" name="Freeform 269"/>
          <p:cNvSpPr/>
          <p:nvPr userDrawn="1"/>
        </p:nvSpPr>
        <p:spPr bwMode="auto">
          <a:xfrm>
            <a:off x="6618062" y="3977141"/>
            <a:ext cx="12700" cy="80963"/>
          </a:xfrm>
          <a:custGeom>
            <a:avLst/>
            <a:gdLst>
              <a:gd name="T0" fmla="*/ 8 w 8"/>
              <a:gd name="T1" fmla="*/ 51 h 51"/>
              <a:gd name="T2" fmla="*/ 0 w 8"/>
              <a:gd name="T3" fmla="*/ 47 h 51"/>
              <a:gd name="T4" fmla="*/ 0 w 8"/>
              <a:gd name="T5" fmla="*/ 0 h 51"/>
              <a:gd name="T6" fmla="*/ 8 w 8"/>
              <a:gd name="T7" fmla="*/ 4 h 51"/>
              <a:gd name="T8" fmla="*/ 8 w 8"/>
              <a:gd name="T9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51">
                <a:moveTo>
                  <a:pt x="8" y="51"/>
                </a:moveTo>
                <a:lnTo>
                  <a:pt x="0" y="47"/>
                </a:lnTo>
                <a:lnTo>
                  <a:pt x="0" y="0"/>
                </a:lnTo>
                <a:lnTo>
                  <a:pt x="8" y="4"/>
                </a:lnTo>
                <a:lnTo>
                  <a:pt x="8" y="5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72" name="Freeform 270"/>
          <p:cNvSpPr/>
          <p:nvPr userDrawn="1"/>
        </p:nvSpPr>
        <p:spPr bwMode="auto">
          <a:xfrm>
            <a:off x="6646637" y="3991429"/>
            <a:ext cx="11113" cy="82550"/>
          </a:xfrm>
          <a:custGeom>
            <a:avLst/>
            <a:gdLst>
              <a:gd name="T0" fmla="*/ 7 w 7"/>
              <a:gd name="T1" fmla="*/ 52 h 52"/>
              <a:gd name="T2" fmla="*/ 0 w 7"/>
              <a:gd name="T3" fmla="*/ 49 h 52"/>
              <a:gd name="T4" fmla="*/ 0 w 7"/>
              <a:gd name="T5" fmla="*/ 0 h 52"/>
              <a:gd name="T6" fmla="*/ 7 w 7"/>
              <a:gd name="T7" fmla="*/ 5 h 52"/>
              <a:gd name="T8" fmla="*/ 7 w 7"/>
              <a:gd name="T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52">
                <a:moveTo>
                  <a:pt x="7" y="52"/>
                </a:moveTo>
                <a:lnTo>
                  <a:pt x="0" y="49"/>
                </a:lnTo>
                <a:lnTo>
                  <a:pt x="0" y="0"/>
                </a:lnTo>
                <a:lnTo>
                  <a:pt x="7" y="5"/>
                </a:lnTo>
                <a:lnTo>
                  <a:pt x="7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73" name="Freeform 271"/>
          <p:cNvSpPr/>
          <p:nvPr userDrawn="1"/>
        </p:nvSpPr>
        <p:spPr bwMode="auto">
          <a:xfrm>
            <a:off x="6646637" y="3991429"/>
            <a:ext cx="11113" cy="82550"/>
          </a:xfrm>
          <a:custGeom>
            <a:avLst/>
            <a:gdLst>
              <a:gd name="T0" fmla="*/ 7 w 7"/>
              <a:gd name="T1" fmla="*/ 52 h 52"/>
              <a:gd name="T2" fmla="*/ 0 w 7"/>
              <a:gd name="T3" fmla="*/ 49 h 52"/>
              <a:gd name="T4" fmla="*/ 0 w 7"/>
              <a:gd name="T5" fmla="*/ 0 h 52"/>
              <a:gd name="T6" fmla="*/ 7 w 7"/>
              <a:gd name="T7" fmla="*/ 5 h 52"/>
              <a:gd name="T8" fmla="*/ 7 w 7"/>
              <a:gd name="T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52">
                <a:moveTo>
                  <a:pt x="7" y="52"/>
                </a:moveTo>
                <a:lnTo>
                  <a:pt x="0" y="49"/>
                </a:lnTo>
                <a:lnTo>
                  <a:pt x="0" y="0"/>
                </a:lnTo>
                <a:lnTo>
                  <a:pt x="7" y="5"/>
                </a:lnTo>
                <a:lnTo>
                  <a:pt x="7" y="5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74" name="Freeform 272"/>
          <p:cNvSpPr/>
          <p:nvPr userDrawn="1"/>
        </p:nvSpPr>
        <p:spPr bwMode="auto">
          <a:xfrm>
            <a:off x="6703787" y="4024766"/>
            <a:ext cx="11113" cy="82550"/>
          </a:xfrm>
          <a:custGeom>
            <a:avLst/>
            <a:gdLst>
              <a:gd name="T0" fmla="*/ 7 w 7"/>
              <a:gd name="T1" fmla="*/ 52 h 52"/>
              <a:gd name="T2" fmla="*/ 0 w 7"/>
              <a:gd name="T3" fmla="*/ 48 h 52"/>
              <a:gd name="T4" fmla="*/ 0 w 7"/>
              <a:gd name="T5" fmla="*/ 0 h 52"/>
              <a:gd name="T6" fmla="*/ 7 w 7"/>
              <a:gd name="T7" fmla="*/ 4 h 52"/>
              <a:gd name="T8" fmla="*/ 7 w 7"/>
              <a:gd name="T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52">
                <a:moveTo>
                  <a:pt x="7" y="52"/>
                </a:moveTo>
                <a:lnTo>
                  <a:pt x="0" y="48"/>
                </a:lnTo>
                <a:lnTo>
                  <a:pt x="0" y="0"/>
                </a:lnTo>
                <a:lnTo>
                  <a:pt x="7" y="4"/>
                </a:lnTo>
                <a:lnTo>
                  <a:pt x="7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75" name="Freeform 273"/>
          <p:cNvSpPr/>
          <p:nvPr userDrawn="1"/>
        </p:nvSpPr>
        <p:spPr bwMode="auto">
          <a:xfrm>
            <a:off x="6703787" y="4024766"/>
            <a:ext cx="11113" cy="82550"/>
          </a:xfrm>
          <a:custGeom>
            <a:avLst/>
            <a:gdLst>
              <a:gd name="T0" fmla="*/ 7 w 7"/>
              <a:gd name="T1" fmla="*/ 52 h 52"/>
              <a:gd name="T2" fmla="*/ 0 w 7"/>
              <a:gd name="T3" fmla="*/ 48 h 52"/>
              <a:gd name="T4" fmla="*/ 0 w 7"/>
              <a:gd name="T5" fmla="*/ 0 h 52"/>
              <a:gd name="T6" fmla="*/ 7 w 7"/>
              <a:gd name="T7" fmla="*/ 4 h 52"/>
              <a:gd name="T8" fmla="*/ 7 w 7"/>
              <a:gd name="T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52">
                <a:moveTo>
                  <a:pt x="7" y="52"/>
                </a:moveTo>
                <a:lnTo>
                  <a:pt x="0" y="48"/>
                </a:lnTo>
                <a:lnTo>
                  <a:pt x="0" y="0"/>
                </a:lnTo>
                <a:lnTo>
                  <a:pt x="7" y="4"/>
                </a:lnTo>
                <a:lnTo>
                  <a:pt x="7" y="5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76" name="Freeform 274"/>
          <p:cNvSpPr/>
          <p:nvPr userDrawn="1"/>
        </p:nvSpPr>
        <p:spPr bwMode="auto">
          <a:xfrm>
            <a:off x="6730775" y="4040641"/>
            <a:ext cx="11113" cy="82550"/>
          </a:xfrm>
          <a:custGeom>
            <a:avLst/>
            <a:gdLst>
              <a:gd name="T0" fmla="*/ 7 w 7"/>
              <a:gd name="T1" fmla="*/ 52 h 52"/>
              <a:gd name="T2" fmla="*/ 0 w 7"/>
              <a:gd name="T3" fmla="*/ 47 h 52"/>
              <a:gd name="T4" fmla="*/ 0 w 7"/>
              <a:gd name="T5" fmla="*/ 0 h 52"/>
              <a:gd name="T6" fmla="*/ 7 w 7"/>
              <a:gd name="T7" fmla="*/ 4 h 52"/>
              <a:gd name="T8" fmla="*/ 7 w 7"/>
              <a:gd name="T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52">
                <a:moveTo>
                  <a:pt x="7" y="52"/>
                </a:moveTo>
                <a:lnTo>
                  <a:pt x="0" y="47"/>
                </a:lnTo>
                <a:lnTo>
                  <a:pt x="0" y="0"/>
                </a:lnTo>
                <a:lnTo>
                  <a:pt x="7" y="4"/>
                </a:lnTo>
                <a:lnTo>
                  <a:pt x="7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77" name="Freeform 275"/>
          <p:cNvSpPr/>
          <p:nvPr userDrawn="1"/>
        </p:nvSpPr>
        <p:spPr bwMode="auto">
          <a:xfrm>
            <a:off x="6730775" y="4040641"/>
            <a:ext cx="11113" cy="82550"/>
          </a:xfrm>
          <a:custGeom>
            <a:avLst/>
            <a:gdLst>
              <a:gd name="T0" fmla="*/ 7 w 7"/>
              <a:gd name="T1" fmla="*/ 52 h 52"/>
              <a:gd name="T2" fmla="*/ 0 w 7"/>
              <a:gd name="T3" fmla="*/ 47 h 52"/>
              <a:gd name="T4" fmla="*/ 0 w 7"/>
              <a:gd name="T5" fmla="*/ 0 h 52"/>
              <a:gd name="T6" fmla="*/ 7 w 7"/>
              <a:gd name="T7" fmla="*/ 4 h 52"/>
              <a:gd name="T8" fmla="*/ 7 w 7"/>
              <a:gd name="T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52">
                <a:moveTo>
                  <a:pt x="7" y="52"/>
                </a:moveTo>
                <a:lnTo>
                  <a:pt x="0" y="47"/>
                </a:lnTo>
                <a:lnTo>
                  <a:pt x="0" y="0"/>
                </a:lnTo>
                <a:lnTo>
                  <a:pt x="7" y="4"/>
                </a:lnTo>
                <a:lnTo>
                  <a:pt x="7" y="5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78" name="Freeform 276"/>
          <p:cNvSpPr/>
          <p:nvPr userDrawn="1"/>
        </p:nvSpPr>
        <p:spPr bwMode="auto">
          <a:xfrm>
            <a:off x="6759350" y="4058104"/>
            <a:ext cx="11113" cy="82550"/>
          </a:xfrm>
          <a:custGeom>
            <a:avLst/>
            <a:gdLst>
              <a:gd name="T0" fmla="*/ 7 w 7"/>
              <a:gd name="T1" fmla="*/ 52 h 52"/>
              <a:gd name="T2" fmla="*/ 0 w 7"/>
              <a:gd name="T3" fmla="*/ 47 h 52"/>
              <a:gd name="T4" fmla="*/ 0 w 7"/>
              <a:gd name="T5" fmla="*/ 0 h 52"/>
              <a:gd name="T6" fmla="*/ 7 w 7"/>
              <a:gd name="T7" fmla="*/ 3 h 52"/>
              <a:gd name="T8" fmla="*/ 7 w 7"/>
              <a:gd name="T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52">
                <a:moveTo>
                  <a:pt x="7" y="52"/>
                </a:moveTo>
                <a:lnTo>
                  <a:pt x="0" y="47"/>
                </a:lnTo>
                <a:lnTo>
                  <a:pt x="0" y="0"/>
                </a:lnTo>
                <a:lnTo>
                  <a:pt x="7" y="3"/>
                </a:lnTo>
                <a:lnTo>
                  <a:pt x="7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79" name="Freeform 277"/>
          <p:cNvSpPr/>
          <p:nvPr userDrawn="1"/>
        </p:nvSpPr>
        <p:spPr bwMode="auto">
          <a:xfrm>
            <a:off x="6759350" y="4058104"/>
            <a:ext cx="11113" cy="82550"/>
          </a:xfrm>
          <a:custGeom>
            <a:avLst/>
            <a:gdLst>
              <a:gd name="T0" fmla="*/ 7 w 7"/>
              <a:gd name="T1" fmla="*/ 52 h 52"/>
              <a:gd name="T2" fmla="*/ 0 w 7"/>
              <a:gd name="T3" fmla="*/ 47 h 52"/>
              <a:gd name="T4" fmla="*/ 0 w 7"/>
              <a:gd name="T5" fmla="*/ 0 h 52"/>
              <a:gd name="T6" fmla="*/ 7 w 7"/>
              <a:gd name="T7" fmla="*/ 3 h 52"/>
              <a:gd name="T8" fmla="*/ 7 w 7"/>
              <a:gd name="T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52">
                <a:moveTo>
                  <a:pt x="7" y="52"/>
                </a:moveTo>
                <a:lnTo>
                  <a:pt x="0" y="47"/>
                </a:lnTo>
                <a:lnTo>
                  <a:pt x="0" y="0"/>
                </a:lnTo>
                <a:lnTo>
                  <a:pt x="7" y="3"/>
                </a:lnTo>
                <a:lnTo>
                  <a:pt x="7" y="5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80" name="Freeform 278"/>
          <p:cNvSpPr/>
          <p:nvPr userDrawn="1"/>
        </p:nvSpPr>
        <p:spPr bwMode="auto">
          <a:xfrm>
            <a:off x="6787925" y="4072391"/>
            <a:ext cx="11113" cy="82550"/>
          </a:xfrm>
          <a:custGeom>
            <a:avLst/>
            <a:gdLst>
              <a:gd name="T0" fmla="*/ 7 w 7"/>
              <a:gd name="T1" fmla="*/ 52 h 52"/>
              <a:gd name="T2" fmla="*/ 0 w 7"/>
              <a:gd name="T3" fmla="*/ 49 h 52"/>
              <a:gd name="T4" fmla="*/ 0 w 7"/>
              <a:gd name="T5" fmla="*/ 0 h 52"/>
              <a:gd name="T6" fmla="*/ 7 w 7"/>
              <a:gd name="T7" fmla="*/ 5 h 52"/>
              <a:gd name="T8" fmla="*/ 7 w 7"/>
              <a:gd name="T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52">
                <a:moveTo>
                  <a:pt x="7" y="52"/>
                </a:moveTo>
                <a:lnTo>
                  <a:pt x="0" y="49"/>
                </a:lnTo>
                <a:lnTo>
                  <a:pt x="0" y="0"/>
                </a:lnTo>
                <a:lnTo>
                  <a:pt x="7" y="5"/>
                </a:lnTo>
                <a:lnTo>
                  <a:pt x="7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81" name="Freeform 279"/>
          <p:cNvSpPr/>
          <p:nvPr userDrawn="1"/>
        </p:nvSpPr>
        <p:spPr bwMode="auto">
          <a:xfrm>
            <a:off x="6787925" y="4072391"/>
            <a:ext cx="11113" cy="82550"/>
          </a:xfrm>
          <a:custGeom>
            <a:avLst/>
            <a:gdLst>
              <a:gd name="T0" fmla="*/ 7 w 7"/>
              <a:gd name="T1" fmla="*/ 52 h 52"/>
              <a:gd name="T2" fmla="*/ 0 w 7"/>
              <a:gd name="T3" fmla="*/ 49 h 52"/>
              <a:gd name="T4" fmla="*/ 0 w 7"/>
              <a:gd name="T5" fmla="*/ 0 h 52"/>
              <a:gd name="T6" fmla="*/ 7 w 7"/>
              <a:gd name="T7" fmla="*/ 5 h 52"/>
              <a:gd name="T8" fmla="*/ 7 w 7"/>
              <a:gd name="T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52">
                <a:moveTo>
                  <a:pt x="7" y="52"/>
                </a:moveTo>
                <a:lnTo>
                  <a:pt x="0" y="49"/>
                </a:lnTo>
                <a:lnTo>
                  <a:pt x="0" y="0"/>
                </a:lnTo>
                <a:lnTo>
                  <a:pt x="7" y="5"/>
                </a:lnTo>
                <a:lnTo>
                  <a:pt x="7" y="5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82" name="Freeform 280"/>
          <p:cNvSpPr/>
          <p:nvPr userDrawn="1"/>
        </p:nvSpPr>
        <p:spPr bwMode="auto">
          <a:xfrm>
            <a:off x="6843487" y="4107316"/>
            <a:ext cx="11113" cy="79375"/>
          </a:xfrm>
          <a:custGeom>
            <a:avLst/>
            <a:gdLst>
              <a:gd name="T0" fmla="*/ 7 w 7"/>
              <a:gd name="T1" fmla="*/ 50 h 50"/>
              <a:gd name="T2" fmla="*/ 0 w 7"/>
              <a:gd name="T3" fmla="*/ 47 h 50"/>
              <a:gd name="T4" fmla="*/ 0 w 7"/>
              <a:gd name="T5" fmla="*/ 0 h 50"/>
              <a:gd name="T6" fmla="*/ 7 w 7"/>
              <a:gd name="T7" fmla="*/ 3 h 50"/>
              <a:gd name="T8" fmla="*/ 7 w 7"/>
              <a:gd name="T9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50">
                <a:moveTo>
                  <a:pt x="7" y="50"/>
                </a:moveTo>
                <a:lnTo>
                  <a:pt x="0" y="47"/>
                </a:lnTo>
                <a:lnTo>
                  <a:pt x="0" y="0"/>
                </a:lnTo>
                <a:lnTo>
                  <a:pt x="7" y="3"/>
                </a:lnTo>
                <a:lnTo>
                  <a:pt x="7" y="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83" name="Freeform 281"/>
          <p:cNvSpPr/>
          <p:nvPr userDrawn="1"/>
        </p:nvSpPr>
        <p:spPr bwMode="auto">
          <a:xfrm>
            <a:off x="6843487" y="4107316"/>
            <a:ext cx="11113" cy="79375"/>
          </a:xfrm>
          <a:custGeom>
            <a:avLst/>
            <a:gdLst>
              <a:gd name="T0" fmla="*/ 7 w 7"/>
              <a:gd name="T1" fmla="*/ 50 h 50"/>
              <a:gd name="T2" fmla="*/ 0 w 7"/>
              <a:gd name="T3" fmla="*/ 47 h 50"/>
              <a:gd name="T4" fmla="*/ 0 w 7"/>
              <a:gd name="T5" fmla="*/ 0 h 50"/>
              <a:gd name="T6" fmla="*/ 7 w 7"/>
              <a:gd name="T7" fmla="*/ 3 h 50"/>
              <a:gd name="T8" fmla="*/ 7 w 7"/>
              <a:gd name="T9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50">
                <a:moveTo>
                  <a:pt x="7" y="50"/>
                </a:moveTo>
                <a:lnTo>
                  <a:pt x="0" y="47"/>
                </a:lnTo>
                <a:lnTo>
                  <a:pt x="0" y="0"/>
                </a:lnTo>
                <a:lnTo>
                  <a:pt x="7" y="3"/>
                </a:lnTo>
                <a:lnTo>
                  <a:pt x="7" y="5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84" name="Freeform 282"/>
          <p:cNvSpPr/>
          <p:nvPr userDrawn="1"/>
        </p:nvSpPr>
        <p:spPr bwMode="auto">
          <a:xfrm>
            <a:off x="6872062" y="4121604"/>
            <a:ext cx="11113" cy="82550"/>
          </a:xfrm>
          <a:custGeom>
            <a:avLst/>
            <a:gdLst>
              <a:gd name="T0" fmla="*/ 7 w 7"/>
              <a:gd name="T1" fmla="*/ 52 h 52"/>
              <a:gd name="T2" fmla="*/ 0 w 7"/>
              <a:gd name="T3" fmla="*/ 48 h 52"/>
              <a:gd name="T4" fmla="*/ 0 w 7"/>
              <a:gd name="T5" fmla="*/ 0 h 52"/>
              <a:gd name="T6" fmla="*/ 7 w 7"/>
              <a:gd name="T7" fmla="*/ 5 h 52"/>
              <a:gd name="T8" fmla="*/ 7 w 7"/>
              <a:gd name="T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52">
                <a:moveTo>
                  <a:pt x="7" y="52"/>
                </a:moveTo>
                <a:lnTo>
                  <a:pt x="0" y="48"/>
                </a:lnTo>
                <a:lnTo>
                  <a:pt x="0" y="0"/>
                </a:lnTo>
                <a:lnTo>
                  <a:pt x="7" y="5"/>
                </a:lnTo>
                <a:lnTo>
                  <a:pt x="7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85" name="Freeform 283"/>
          <p:cNvSpPr/>
          <p:nvPr userDrawn="1"/>
        </p:nvSpPr>
        <p:spPr bwMode="auto">
          <a:xfrm>
            <a:off x="6872062" y="4121604"/>
            <a:ext cx="11113" cy="82550"/>
          </a:xfrm>
          <a:custGeom>
            <a:avLst/>
            <a:gdLst>
              <a:gd name="T0" fmla="*/ 7 w 7"/>
              <a:gd name="T1" fmla="*/ 52 h 52"/>
              <a:gd name="T2" fmla="*/ 0 w 7"/>
              <a:gd name="T3" fmla="*/ 48 h 52"/>
              <a:gd name="T4" fmla="*/ 0 w 7"/>
              <a:gd name="T5" fmla="*/ 0 h 52"/>
              <a:gd name="T6" fmla="*/ 7 w 7"/>
              <a:gd name="T7" fmla="*/ 5 h 52"/>
              <a:gd name="T8" fmla="*/ 7 w 7"/>
              <a:gd name="T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52">
                <a:moveTo>
                  <a:pt x="7" y="52"/>
                </a:moveTo>
                <a:lnTo>
                  <a:pt x="0" y="48"/>
                </a:lnTo>
                <a:lnTo>
                  <a:pt x="0" y="0"/>
                </a:lnTo>
                <a:lnTo>
                  <a:pt x="7" y="5"/>
                </a:lnTo>
                <a:lnTo>
                  <a:pt x="7" y="5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86" name="Freeform 284"/>
          <p:cNvSpPr/>
          <p:nvPr userDrawn="1"/>
        </p:nvSpPr>
        <p:spPr bwMode="auto">
          <a:xfrm>
            <a:off x="6900637" y="4139066"/>
            <a:ext cx="11113" cy="82550"/>
          </a:xfrm>
          <a:custGeom>
            <a:avLst/>
            <a:gdLst>
              <a:gd name="T0" fmla="*/ 7 w 7"/>
              <a:gd name="T1" fmla="*/ 52 h 52"/>
              <a:gd name="T2" fmla="*/ 0 w 7"/>
              <a:gd name="T3" fmla="*/ 47 h 52"/>
              <a:gd name="T4" fmla="*/ 0 w 7"/>
              <a:gd name="T5" fmla="*/ 0 h 52"/>
              <a:gd name="T6" fmla="*/ 7 w 7"/>
              <a:gd name="T7" fmla="*/ 3 h 52"/>
              <a:gd name="T8" fmla="*/ 7 w 7"/>
              <a:gd name="T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52">
                <a:moveTo>
                  <a:pt x="7" y="52"/>
                </a:moveTo>
                <a:lnTo>
                  <a:pt x="0" y="47"/>
                </a:lnTo>
                <a:lnTo>
                  <a:pt x="0" y="0"/>
                </a:lnTo>
                <a:lnTo>
                  <a:pt x="7" y="3"/>
                </a:lnTo>
                <a:lnTo>
                  <a:pt x="7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87" name="Freeform 285"/>
          <p:cNvSpPr/>
          <p:nvPr userDrawn="1"/>
        </p:nvSpPr>
        <p:spPr bwMode="auto">
          <a:xfrm>
            <a:off x="6900637" y="4139066"/>
            <a:ext cx="11113" cy="82550"/>
          </a:xfrm>
          <a:custGeom>
            <a:avLst/>
            <a:gdLst>
              <a:gd name="T0" fmla="*/ 7 w 7"/>
              <a:gd name="T1" fmla="*/ 52 h 52"/>
              <a:gd name="T2" fmla="*/ 0 w 7"/>
              <a:gd name="T3" fmla="*/ 47 h 52"/>
              <a:gd name="T4" fmla="*/ 0 w 7"/>
              <a:gd name="T5" fmla="*/ 0 h 52"/>
              <a:gd name="T6" fmla="*/ 7 w 7"/>
              <a:gd name="T7" fmla="*/ 3 h 52"/>
              <a:gd name="T8" fmla="*/ 7 w 7"/>
              <a:gd name="T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52">
                <a:moveTo>
                  <a:pt x="7" y="52"/>
                </a:moveTo>
                <a:lnTo>
                  <a:pt x="0" y="47"/>
                </a:lnTo>
                <a:lnTo>
                  <a:pt x="0" y="0"/>
                </a:lnTo>
                <a:lnTo>
                  <a:pt x="7" y="3"/>
                </a:lnTo>
                <a:lnTo>
                  <a:pt x="7" y="5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88" name="Freeform 286"/>
          <p:cNvSpPr/>
          <p:nvPr userDrawn="1"/>
        </p:nvSpPr>
        <p:spPr bwMode="auto">
          <a:xfrm>
            <a:off x="6927625" y="4153354"/>
            <a:ext cx="9525" cy="82550"/>
          </a:xfrm>
          <a:custGeom>
            <a:avLst/>
            <a:gdLst>
              <a:gd name="T0" fmla="*/ 6 w 6"/>
              <a:gd name="T1" fmla="*/ 52 h 52"/>
              <a:gd name="T2" fmla="*/ 0 w 6"/>
              <a:gd name="T3" fmla="*/ 48 h 52"/>
              <a:gd name="T4" fmla="*/ 0 w 6"/>
              <a:gd name="T5" fmla="*/ 0 h 52"/>
              <a:gd name="T6" fmla="*/ 6 w 6"/>
              <a:gd name="T7" fmla="*/ 5 h 52"/>
              <a:gd name="T8" fmla="*/ 6 w 6"/>
              <a:gd name="T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52">
                <a:moveTo>
                  <a:pt x="6" y="52"/>
                </a:moveTo>
                <a:lnTo>
                  <a:pt x="0" y="48"/>
                </a:lnTo>
                <a:lnTo>
                  <a:pt x="0" y="0"/>
                </a:lnTo>
                <a:lnTo>
                  <a:pt x="6" y="5"/>
                </a:lnTo>
                <a:lnTo>
                  <a:pt x="6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89" name="Freeform 287"/>
          <p:cNvSpPr/>
          <p:nvPr userDrawn="1"/>
        </p:nvSpPr>
        <p:spPr bwMode="auto">
          <a:xfrm>
            <a:off x="6927625" y="4153354"/>
            <a:ext cx="9525" cy="82550"/>
          </a:xfrm>
          <a:custGeom>
            <a:avLst/>
            <a:gdLst>
              <a:gd name="T0" fmla="*/ 6 w 6"/>
              <a:gd name="T1" fmla="*/ 52 h 52"/>
              <a:gd name="T2" fmla="*/ 0 w 6"/>
              <a:gd name="T3" fmla="*/ 48 h 52"/>
              <a:gd name="T4" fmla="*/ 0 w 6"/>
              <a:gd name="T5" fmla="*/ 0 h 52"/>
              <a:gd name="T6" fmla="*/ 6 w 6"/>
              <a:gd name="T7" fmla="*/ 5 h 52"/>
              <a:gd name="T8" fmla="*/ 6 w 6"/>
              <a:gd name="T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52">
                <a:moveTo>
                  <a:pt x="6" y="52"/>
                </a:moveTo>
                <a:lnTo>
                  <a:pt x="0" y="48"/>
                </a:lnTo>
                <a:lnTo>
                  <a:pt x="0" y="0"/>
                </a:lnTo>
                <a:lnTo>
                  <a:pt x="6" y="5"/>
                </a:lnTo>
                <a:lnTo>
                  <a:pt x="6" y="5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90" name="Freeform 288"/>
          <p:cNvSpPr/>
          <p:nvPr userDrawn="1"/>
        </p:nvSpPr>
        <p:spPr bwMode="auto">
          <a:xfrm>
            <a:off x="6983187" y="4186691"/>
            <a:ext cx="11113" cy="82550"/>
          </a:xfrm>
          <a:custGeom>
            <a:avLst/>
            <a:gdLst>
              <a:gd name="T0" fmla="*/ 7 w 7"/>
              <a:gd name="T1" fmla="*/ 52 h 52"/>
              <a:gd name="T2" fmla="*/ 0 w 7"/>
              <a:gd name="T3" fmla="*/ 48 h 52"/>
              <a:gd name="T4" fmla="*/ 0 w 7"/>
              <a:gd name="T5" fmla="*/ 0 h 52"/>
              <a:gd name="T6" fmla="*/ 7 w 7"/>
              <a:gd name="T7" fmla="*/ 4 h 52"/>
              <a:gd name="T8" fmla="*/ 7 w 7"/>
              <a:gd name="T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52">
                <a:moveTo>
                  <a:pt x="7" y="52"/>
                </a:moveTo>
                <a:lnTo>
                  <a:pt x="0" y="48"/>
                </a:lnTo>
                <a:lnTo>
                  <a:pt x="0" y="0"/>
                </a:lnTo>
                <a:lnTo>
                  <a:pt x="7" y="4"/>
                </a:lnTo>
                <a:lnTo>
                  <a:pt x="7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91" name="Freeform 289"/>
          <p:cNvSpPr/>
          <p:nvPr userDrawn="1"/>
        </p:nvSpPr>
        <p:spPr bwMode="auto">
          <a:xfrm>
            <a:off x="6983187" y="4186691"/>
            <a:ext cx="11113" cy="82550"/>
          </a:xfrm>
          <a:custGeom>
            <a:avLst/>
            <a:gdLst>
              <a:gd name="T0" fmla="*/ 7 w 7"/>
              <a:gd name="T1" fmla="*/ 52 h 52"/>
              <a:gd name="T2" fmla="*/ 0 w 7"/>
              <a:gd name="T3" fmla="*/ 48 h 52"/>
              <a:gd name="T4" fmla="*/ 0 w 7"/>
              <a:gd name="T5" fmla="*/ 0 h 52"/>
              <a:gd name="T6" fmla="*/ 7 w 7"/>
              <a:gd name="T7" fmla="*/ 4 h 52"/>
              <a:gd name="T8" fmla="*/ 7 w 7"/>
              <a:gd name="T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52">
                <a:moveTo>
                  <a:pt x="7" y="52"/>
                </a:moveTo>
                <a:lnTo>
                  <a:pt x="0" y="48"/>
                </a:lnTo>
                <a:lnTo>
                  <a:pt x="0" y="0"/>
                </a:lnTo>
                <a:lnTo>
                  <a:pt x="7" y="4"/>
                </a:lnTo>
                <a:lnTo>
                  <a:pt x="7" y="5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92" name="Freeform 290"/>
          <p:cNvSpPr/>
          <p:nvPr userDrawn="1"/>
        </p:nvSpPr>
        <p:spPr bwMode="auto">
          <a:xfrm>
            <a:off x="7010175" y="4202566"/>
            <a:ext cx="11113" cy="82550"/>
          </a:xfrm>
          <a:custGeom>
            <a:avLst/>
            <a:gdLst>
              <a:gd name="T0" fmla="*/ 7 w 7"/>
              <a:gd name="T1" fmla="*/ 52 h 52"/>
              <a:gd name="T2" fmla="*/ 0 w 7"/>
              <a:gd name="T3" fmla="*/ 48 h 52"/>
              <a:gd name="T4" fmla="*/ 0 w 7"/>
              <a:gd name="T5" fmla="*/ 0 h 52"/>
              <a:gd name="T6" fmla="*/ 7 w 7"/>
              <a:gd name="T7" fmla="*/ 4 h 52"/>
              <a:gd name="T8" fmla="*/ 7 w 7"/>
              <a:gd name="T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52">
                <a:moveTo>
                  <a:pt x="7" y="52"/>
                </a:moveTo>
                <a:lnTo>
                  <a:pt x="0" y="48"/>
                </a:lnTo>
                <a:lnTo>
                  <a:pt x="0" y="0"/>
                </a:lnTo>
                <a:lnTo>
                  <a:pt x="7" y="4"/>
                </a:lnTo>
                <a:lnTo>
                  <a:pt x="7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93" name="Freeform 291"/>
          <p:cNvSpPr/>
          <p:nvPr userDrawn="1"/>
        </p:nvSpPr>
        <p:spPr bwMode="auto">
          <a:xfrm>
            <a:off x="7010175" y="4202566"/>
            <a:ext cx="11113" cy="82550"/>
          </a:xfrm>
          <a:custGeom>
            <a:avLst/>
            <a:gdLst>
              <a:gd name="T0" fmla="*/ 7 w 7"/>
              <a:gd name="T1" fmla="*/ 52 h 52"/>
              <a:gd name="T2" fmla="*/ 0 w 7"/>
              <a:gd name="T3" fmla="*/ 48 h 52"/>
              <a:gd name="T4" fmla="*/ 0 w 7"/>
              <a:gd name="T5" fmla="*/ 0 h 52"/>
              <a:gd name="T6" fmla="*/ 7 w 7"/>
              <a:gd name="T7" fmla="*/ 4 h 52"/>
              <a:gd name="T8" fmla="*/ 7 w 7"/>
              <a:gd name="T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52">
                <a:moveTo>
                  <a:pt x="7" y="52"/>
                </a:moveTo>
                <a:lnTo>
                  <a:pt x="0" y="48"/>
                </a:lnTo>
                <a:lnTo>
                  <a:pt x="0" y="0"/>
                </a:lnTo>
                <a:lnTo>
                  <a:pt x="7" y="4"/>
                </a:lnTo>
                <a:lnTo>
                  <a:pt x="7" y="5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94" name="Freeform 292"/>
          <p:cNvSpPr/>
          <p:nvPr userDrawn="1"/>
        </p:nvSpPr>
        <p:spPr bwMode="auto">
          <a:xfrm>
            <a:off x="7038750" y="4218441"/>
            <a:ext cx="11113" cy="82550"/>
          </a:xfrm>
          <a:custGeom>
            <a:avLst/>
            <a:gdLst>
              <a:gd name="T0" fmla="*/ 7 w 7"/>
              <a:gd name="T1" fmla="*/ 52 h 52"/>
              <a:gd name="T2" fmla="*/ 0 w 7"/>
              <a:gd name="T3" fmla="*/ 48 h 52"/>
              <a:gd name="T4" fmla="*/ 0 w 7"/>
              <a:gd name="T5" fmla="*/ 0 h 52"/>
              <a:gd name="T6" fmla="*/ 7 w 7"/>
              <a:gd name="T7" fmla="*/ 4 h 52"/>
              <a:gd name="T8" fmla="*/ 7 w 7"/>
              <a:gd name="T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52">
                <a:moveTo>
                  <a:pt x="7" y="52"/>
                </a:moveTo>
                <a:lnTo>
                  <a:pt x="0" y="48"/>
                </a:lnTo>
                <a:lnTo>
                  <a:pt x="0" y="0"/>
                </a:lnTo>
                <a:lnTo>
                  <a:pt x="7" y="4"/>
                </a:lnTo>
                <a:lnTo>
                  <a:pt x="7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95" name="Freeform 293"/>
          <p:cNvSpPr/>
          <p:nvPr userDrawn="1"/>
        </p:nvSpPr>
        <p:spPr bwMode="auto">
          <a:xfrm>
            <a:off x="7038750" y="4218441"/>
            <a:ext cx="11113" cy="82550"/>
          </a:xfrm>
          <a:custGeom>
            <a:avLst/>
            <a:gdLst>
              <a:gd name="T0" fmla="*/ 7 w 7"/>
              <a:gd name="T1" fmla="*/ 52 h 52"/>
              <a:gd name="T2" fmla="*/ 0 w 7"/>
              <a:gd name="T3" fmla="*/ 48 h 52"/>
              <a:gd name="T4" fmla="*/ 0 w 7"/>
              <a:gd name="T5" fmla="*/ 0 h 52"/>
              <a:gd name="T6" fmla="*/ 7 w 7"/>
              <a:gd name="T7" fmla="*/ 4 h 52"/>
              <a:gd name="T8" fmla="*/ 7 w 7"/>
              <a:gd name="T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52">
                <a:moveTo>
                  <a:pt x="7" y="52"/>
                </a:moveTo>
                <a:lnTo>
                  <a:pt x="0" y="48"/>
                </a:lnTo>
                <a:lnTo>
                  <a:pt x="0" y="0"/>
                </a:lnTo>
                <a:lnTo>
                  <a:pt x="7" y="4"/>
                </a:lnTo>
                <a:lnTo>
                  <a:pt x="7" y="5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96" name="Freeform 294"/>
          <p:cNvSpPr/>
          <p:nvPr userDrawn="1"/>
        </p:nvSpPr>
        <p:spPr bwMode="auto">
          <a:xfrm>
            <a:off x="7067325" y="4235904"/>
            <a:ext cx="11113" cy="80963"/>
          </a:xfrm>
          <a:custGeom>
            <a:avLst/>
            <a:gdLst>
              <a:gd name="T0" fmla="*/ 7 w 7"/>
              <a:gd name="T1" fmla="*/ 51 h 51"/>
              <a:gd name="T2" fmla="*/ 0 w 7"/>
              <a:gd name="T3" fmla="*/ 47 h 51"/>
              <a:gd name="T4" fmla="*/ 0 w 7"/>
              <a:gd name="T5" fmla="*/ 0 h 51"/>
              <a:gd name="T6" fmla="*/ 7 w 7"/>
              <a:gd name="T7" fmla="*/ 4 h 51"/>
              <a:gd name="T8" fmla="*/ 7 w 7"/>
              <a:gd name="T9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51">
                <a:moveTo>
                  <a:pt x="7" y="51"/>
                </a:moveTo>
                <a:lnTo>
                  <a:pt x="0" y="47"/>
                </a:lnTo>
                <a:lnTo>
                  <a:pt x="0" y="0"/>
                </a:lnTo>
                <a:lnTo>
                  <a:pt x="7" y="4"/>
                </a:lnTo>
                <a:lnTo>
                  <a:pt x="7" y="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97" name="Freeform 295"/>
          <p:cNvSpPr/>
          <p:nvPr userDrawn="1"/>
        </p:nvSpPr>
        <p:spPr bwMode="auto">
          <a:xfrm>
            <a:off x="7067325" y="4235904"/>
            <a:ext cx="11113" cy="80963"/>
          </a:xfrm>
          <a:custGeom>
            <a:avLst/>
            <a:gdLst>
              <a:gd name="T0" fmla="*/ 7 w 7"/>
              <a:gd name="T1" fmla="*/ 51 h 51"/>
              <a:gd name="T2" fmla="*/ 0 w 7"/>
              <a:gd name="T3" fmla="*/ 47 h 51"/>
              <a:gd name="T4" fmla="*/ 0 w 7"/>
              <a:gd name="T5" fmla="*/ 0 h 51"/>
              <a:gd name="T6" fmla="*/ 7 w 7"/>
              <a:gd name="T7" fmla="*/ 4 h 51"/>
              <a:gd name="T8" fmla="*/ 7 w 7"/>
              <a:gd name="T9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51">
                <a:moveTo>
                  <a:pt x="7" y="51"/>
                </a:moveTo>
                <a:lnTo>
                  <a:pt x="0" y="47"/>
                </a:lnTo>
                <a:lnTo>
                  <a:pt x="0" y="0"/>
                </a:lnTo>
                <a:lnTo>
                  <a:pt x="7" y="4"/>
                </a:lnTo>
                <a:lnTo>
                  <a:pt x="7" y="5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98" name="Freeform 296"/>
          <p:cNvSpPr/>
          <p:nvPr userDrawn="1"/>
        </p:nvSpPr>
        <p:spPr bwMode="auto">
          <a:xfrm>
            <a:off x="7122887" y="4267654"/>
            <a:ext cx="11113" cy="82550"/>
          </a:xfrm>
          <a:custGeom>
            <a:avLst/>
            <a:gdLst>
              <a:gd name="T0" fmla="*/ 7 w 7"/>
              <a:gd name="T1" fmla="*/ 52 h 52"/>
              <a:gd name="T2" fmla="*/ 0 w 7"/>
              <a:gd name="T3" fmla="*/ 47 h 52"/>
              <a:gd name="T4" fmla="*/ 0 w 7"/>
              <a:gd name="T5" fmla="*/ 0 h 52"/>
              <a:gd name="T6" fmla="*/ 7 w 7"/>
              <a:gd name="T7" fmla="*/ 4 h 52"/>
              <a:gd name="T8" fmla="*/ 7 w 7"/>
              <a:gd name="T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52">
                <a:moveTo>
                  <a:pt x="7" y="52"/>
                </a:moveTo>
                <a:lnTo>
                  <a:pt x="0" y="47"/>
                </a:lnTo>
                <a:lnTo>
                  <a:pt x="0" y="0"/>
                </a:lnTo>
                <a:lnTo>
                  <a:pt x="7" y="4"/>
                </a:lnTo>
                <a:lnTo>
                  <a:pt x="7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99" name="Freeform 297"/>
          <p:cNvSpPr/>
          <p:nvPr userDrawn="1"/>
        </p:nvSpPr>
        <p:spPr bwMode="auto">
          <a:xfrm>
            <a:off x="7122887" y="4267654"/>
            <a:ext cx="11113" cy="82550"/>
          </a:xfrm>
          <a:custGeom>
            <a:avLst/>
            <a:gdLst>
              <a:gd name="T0" fmla="*/ 7 w 7"/>
              <a:gd name="T1" fmla="*/ 52 h 52"/>
              <a:gd name="T2" fmla="*/ 0 w 7"/>
              <a:gd name="T3" fmla="*/ 47 h 52"/>
              <a:gd name="T4" fmla="*/ 0 w 7"/>
              <a:gd name="T5" fmla="*/ 0 h 52"/>
              <a:gd name="T6" fmla="*/ 7 w 7"/>
              <a:gd name="T7" fmla="*/ 4 h 52"/>
              <a:gd name="T8" fmla="*/ 7 w 7"/>
              <a:gd name="T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52">
                <a:moveTo>
                  <a:pt x="7" y="52"/>
                </a:moveTo>
                <a:lnTo>
                  <a:pt x="0" y="47"/>
                </a:lnTo>
                <a:lnTo>
                  <a:pt x="0" y="0"/>
                </a:lnTo>
                <a:lnTo>
                  <a:pt x="7" y="4"/>
                </a:lnTo>
                <a:lnTo>
                  <a:pt x="7" y="5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00" name="Freeform 298"/>
          <p:cNvSpPr/>
          <p:nvPr userDrawn="1"/>
        </p:nvSpPr>
        <p:spPr bwMode="auto">
          <a:xfrm>
            <a:off x="7151462" y="4283529"/>
            <a:ext cx="11113" cy="82550"/>
          </a:xfrm>
          <a:custGeom>
            <a:avLst/>
            <a:gdLst>
              <a:gd name="T0" fmla="*/ 7 w 7"/>
              <a:gd name="T1" fmla="*/ 52 h 52"/>
              <a:gd name="T2" fmla="*/ 0 w 7"/>
              <a:gd name="T3" fmla="*/ 48 h 52"/>
              <a:gd name="T4" fmla="*/ 0 w 7"/>
              <a:gd name="T5" fmla="*/ 0 h 52"/>
              <a:gd name="T6" fmla="*/ 7 w 7"/>
              <a:gd name="T7" fmla="*/ 4 h 52"/>
              <a:gd name="T8" fmla="*/ 7 w 7"/>
              <a:gd name="T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52">
                <a:moveTo>
                  <a:pt x="7" y="52"/>
                </a:moveTo>
                <a:lnTo>
                  <a:pt x="0" y="48"/>
                </a:lnTo>
                <a:lnTo>
                  <a:pt x="0" y="0"/>
                </a:lnTo>
                <a:lnTo>
                  <a:pt x="7" y="4"/>
                </a:lnTo>
                <a:lnTo>
                  <a:pt x="7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01" name="Freeform 299"/>
          <p:cNvSpPr/>
          <p:nvPr userDrawn="1"/>
        </p:nvSpPr>
        <p:spPr bwMode="auto">
          <a:xfrm>
            <a:off x="7151462" y="4283529"/>
            <a:ext cx="11113" cy="82550"/>
          </a:xfrm>
          <a:custGeom>
            <a:avLst/>
            <a:gdLst>
              <a:gd name="T0" fmla="*/ 7 w 7"/>
              <a:gd name="T1" fmla="*/ 52 h 52"/>
              <a:gd name="T2" fmla="*/ 0 w 7"/>
              <a:gd name="T3" fmla="*/ 48 h 52"/>
              <a:gd name="T4" fmla="*/ 0 w 7"/>
              <a:gd name="T5" fmla="*/ 0 h 52"/>
              <a:gd name="T6" fmla="*/ 7 w 7"/>
              <a:gd name="T7" fmla="*/ 4 h 52"/>
              <a:gd name="T8" fmla="*/ 7 w 7"/>
              <a:gd name="T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52">
                <a:moveTo>
                  <a:pt x="7" y="52"/>
                </a:moveTo>
                <a:lnTo>
                  <a:pt x="0" y="48"/>
                </a:lnTo>
                <a:lnTo>
                  <a:pt x="0" y="0"/>
                </a:lnTo>
                <a:lnTo>
                  <a:pt x="7" y="4"/>
                </a:lnTo>
                <a:lnTo>
                  <a:pt x="7" y="5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02" name="Freeform 300"/>
          <p:cNvSpPr/>
          <p:nvPr userDrawn="1"/>
        </p:nvSpPr>
        <p:spPr bwMode="auto">
          <a:xfrm>
            <a:off x="7180037" y="4299404"/>
            <a:ext cx="11113" cy="82550"/>
          </a:xfrm>
          <a:custGeom>
            <a:avLst/>
            <a:gdLst>
              <a:gd name="T0" fmla="*/ 7 w 7"/>
              <a:gd name="T1" fmla="*/ 52 h 52"/>
              <a:gd name="T2" fmla="*/ 0 w 7"/>
              <a:gd name="T3" fmla="*/ 47 h 52"/>
              <a:gd name="T4" fmla="*/ 0 w 7"/>
              <a:gd name="T5" fmla="*/ 0 h 52"/>
              <a:gd name="T6" fmla="*/ 7 w 7"/>
              <a:gd name="T7" fmla="*/ 4 h 52"/>
              <a:gd name="T8" fmla="*/ 7 w 7"/>
              <a:gd name="T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52">
                <a:moveTo>
                  <a:pt x="7" y="52"/>
                </a:moveTo>
                <a:lnTo>
                  <a:pt x="0" y="47"/>
                </a:lnTo>
                <a:lnTo>
                  <a:pt x="0" y="0"/>
                </a:lnTo>
                <a:lnTo>
                  <a:pt x="7" y="4"/>
                </a:lnTo>
                <a:lnTo>
                  <a:pt x="7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03" name="Freeform 301"/>
          <p:cNvSpPr/>
          <p:nvPr userDrawn="1"/>
        </p:nvSpPr>
        <p:spPr bwMode="auto">
          <a:xfrm>
            <a:off x="7180037" y="4299404"/>
            <a:ext cx="11113" cy="82550"/>
          </a:xfrm>
          <a:custGeom>
            <a:avLst/>
            <a:gdLst>
              <a:gd name="T0" fmla="*/ 7 w 7"/>
              <a:gd name="T1" fmla="*/ 52 h 52"/>
              <a:gd name="T2" fmla="*/ 0 w 7"/>
              <a:gd name="T3" fmla="*/ 47 h 52"/>
              <a:gd name="T4" fmla="*/ 0 w 7"/>
              <a:gd name="T5" fmla="*/ 0 h 52"/>
              <a:gd name="T6" fmla="*/ 7 w 7"/>
              <a:gd name="T7" fmla="*/ 4 h 52"/>
              <a:gd name="T8" fmla="*/ 7 w 7"/>
              <a:gd name="T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52">
                <a:moveTo>
                  <a:pt x="7" y="52"/>
                </a:moveTo>
                <a:lnTo>
                  <a:pt x="0" y="47"/>
                </a:lnTo>
                <a:lnTo>
                  <a:pt x="0" y="0"/>
                </a:lnTo>
                <a:lnTo>
                  <a:pt x="7" y="4"/>
                </a:lnTo>
                <a:lnTo>
                  <a:pt x="7" y="5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04" name="Freeform 302"/>
          <p:cNvSpPr/>
          <p:nvPr userDrawn="1"/>
        </p:nvSpPr>
        <p:spPr bwMode="auto">
          <a:xfrm>
            <a:off x="7207025" y="4316866"/>
            <a:ext cx="11113" cy="82550"/>
          </a:xfrm>
          <a:custGeom>
            <a:avLst/>
            <a:gdLst>
              <a:gd name="T0" fmla="*/ 7 w 7"/>
              <a:gd name="T1" fmla="*/ 52 h 52"/>
              <a:gd name="T2" fmla="*/ 0 w 7"/>
              <a:gd name="T3" fmla="*/ 47 h 52"/>
              <a:gd name="T4" fmla="*/ 0 w 7"/>
              <a:gd name="T5" fmla="*/ 0 h 52"/>
              <a:gd name="T6" fmla="*/ 7 w 7"/>
              <a:gd name="T7" fmla="*/ 3 h 52"/>
              <a:gd name="T8" fmla="*/ 7 w 7"/>
              <a:gd name="T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52">
                <a:moveTo>
                  <a:pt x="7" y="52"/>
                </a:moveTo>
                <a:lnTo>
                  <a:pt x="0" y="47"/>
                </a:lnTo>
                <a:lnTo>
                  <a:pt x="0" y="0"/>
                </a:lnTo>
                <a:lnTo>
                  <a:pt x="7" y="3"/>
                </a:lnTo>
                <a:lnTo>
                  <a:pt x="7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05" name="Freeform 303"/>
          <p:cNvSpPr/>
          <p:nvPr userDrawn="1"/>
        </p:nvSpPr>
        <p:spPr bwMode="auto">
          <a:xfrm>
            <a:off x="7207025" y="4316866"/>
            <a:ext cx="11113" cy="82550"/>
          </a:xfrm>
          <a:custGeom>
            <a:avLst/>
            <a:gdLst>
              <a:gd name="T0" fmla="*/ 7 w 7"/>
              <a:gd name="T1" fmla="*/ 52 h 52"/>
              <a:gd name="T2" fmla="*/ 0 w 7"/>
              <a:gd name="T3" fmla="*/ 47 h 52"/>
              <a:gd name="T4" fmla="*/ 0 w 7"/>
              <a:gd name="T5" fmla="*/ 0 h 52"/>
              <a:gd name="T6" fmla="*/ 7 w 7"/>
              <a:gd name="T7" fmla="*/ 3 h 52"/>
              <a:gd name="T8" fmla="*/ 7 w 7"/>
              <a:gd name="T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52">
                <a:moveTo>
                  <a:pt x="7" y="52"/>
                </a:moveTo>
                <a:lnTo>
                  <a:pt x="0" y="47"/>
                </a:lnTo>
                <a:lnTo>
                  <a:pt x="0" y="0"/>
                </a:lnTo>
                <a:lnTo>
                  <a:pt x="7" y="3"/>
                </a:lnTo>
                <a:lnTo>
                  <a:pt x="7" y="5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06" name="Freeform 304"/>
          <p:cNvSpPr/>
          <p:nvPr userDrawn="1"/>
        </p:nvSpPr>
        <p:spPr bwMode="auto">
          <a:xfrm>
            <a:off x="6254525" y="3764416"/>
            <a:ext cx="11113" cy="115888"/>
          </a:xfrm>
          <a:custGeom>
            <a:avLst/>
            <a:gdLst>
              <a:gd name="T0" fmla="*/ 7 w 7"/>
              <a:gd name="T1" fmla="*/ 73 h 73"/>
              <a:gd name="T2" fmla="*/ 0 w 7"/>
              <a:gd name="T3" fmla="*/ 69 h 73"/>
              <a:gd name="T4" fmla="*/ 0 w 7"/>
              <a:gd name="T5" fmla="*/ 0 h 73"/>
              <a:gd name="T6" fmla="*/ 7 w 7"/>
              <a:gd name="T7" fmla="*/ 5 h 73"/>
              <a:gd name="T8" fmla="*/ 7 w 7"/>
              <a:gd name="T9" fmla="*/ 73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73">
                <a:moveTo>
                  <a:pt x="7" y="73"/>
                </a:moveTo>
                <a:lnTo>
                  <a:pt x="0" y="69"/>
                </a:lnTo>
                <a:lnTo>
                  <a:pt x="0" y="0"/>
                </a:lnTo>
                <a:lnTo>
                  <a:pt x="7" y="5"/>
                </a:lnTo>
                <a:lnTo>
                  <a:pt x="7" y="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07" name="Freeform 305"/>
          <p:cNvSpPr/>
          <p:nvPr userDrawn="1"/>
        </p:nvSpPr>
        <p:spPr bwMode="auto">
          <a:xfrm>
            <a:off x="6254525" y="3764416"/>
            <a:ext cx="11113" cy="115888"/>
          </a:xfrm>
          <a:custGeom>
            <a:avLst/>
            <a:gdLst>
              <a:gd name="T0" fmla="*/ 7 w 7"/>
              <a:gd name="T1" fmla="*/ 73 h 73"/>
              <a:gd name="T2" fmla="*/ 0 w 7"/>
              <a:gd name="T3" fmla="*/ 69 h 73"/>
              <a:gd name="T4" fmla="*/ 0 w 7"/>
              <a:gd name="T5" fmla="*/ 0 h 73"/>
              <a:gd name="T6" fmla="*/ 7 w 7"/>
              <a:gd name="T7" fmla="*/ 5 h 73"/>
              <a:gd name="T8" fmla="*/ 7 w 7"/>
              <a:gd name="T9" fmla="*/ 73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73">
                <a:moveTo>
                  <a:pt x="7" y="73"/>
                </a:moveTo>
                <a:lnTo>
                  <a:pt x="0" y="69"/>
                </a:lnTo>
                <a:lnTo>
                  <a:pt x="0" y="0"/>
                </a:lnTo>
                <a:lnTo>
                  <a:pt x="7" y="5"/>
                </a:lnTo>
                <a:lnTo>
                  <a:pt x="7" y="7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08" name="Freeform 306"/>
          <p:cNvSpPr/>
          <p:nvPr userDrawn="1"/>
        </p:nvSpPr>
        <p:spPr bwMode="auto">
          <a:xfrm>
            <a:off x="6394225" y="3846966"/>
            <a:ext cx="11113" cy="112713"/>
          </a:xfrm>
          <a:custGeom>
            <a:avLst/>
            <a:gdLst>
              <a:gd name="T0" fmla="*/ 7 w 7"/>
              <a:gd name="T1" fmla="*/ 71 h 71"/>
              <a:gd name="T2" fmla="*/ 0 w 7"/>
              <a:gd name="T3" fmla="*/ 68 h 71"/>
              <a:gd name="T4" fmla="*/ 0 w 7"/>
              <a:gd name="T5" fmla="*/ 0 h 71"/>
              <a:gd name="T6" fmla="*/ 7 w 7"/>
              <a:gd name="T7" fmla="*/ 4 h 71"/>
              <a:gd name="T8" fmla="*/ 7 w 7"/>
              <a:gd name="T9" fmla="*/ 71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71">
                <a:moveTo>
                  <a:pt x="7" y="71"/>
                </a:moveTo>
                <a:lnTo>
                  <a:pt x="0" y="68"/>
                </a:lnTo>
                <a:lnTo>
                  <a:pt x="0" y="0"/>
                </a:lnTo>
                <a:lnTo>
                  <a:pt x="7" y="4"/>
                </a:lnTo>
                <a:lnTo>
                  <a:pt x="7" y="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09" name="Freeform 307"/>
          <p:cNvSpPr/>
          <p:nvPr userDrawn="1"/>
        </p:nvSpPr>
        <p:spPr bwMode="auto">
          <a:xfrm>
            <a:off x="6394225" y="3846966"/>
            <a:ext cx="11113" cy="112713"/>
          </a:xfrm>
          <a:custGeom>
            <a:avLst/>
            <a:gdLst>
              <a:gd name="T0" fmla="*/ 7 w 7"/>
              <a:gd name="T1" fmla="*/ 71 h 71"/>
              <a:gd name="T2" fmla="*/ 0 w 7"/>
              <a:gd name="T3" fmla="*/ 68 h 71"/>
              <a:gd name="T4" fmla="*/ 0 w 7"/>
              <a:gd name="T5" fmla="*/ 0 h 71"/>
              <a:gd name="T6" fmla="*/ 7 w 7"/>
              <a:gd name="T7" fmla="*/ 4 h 71"/>
              <a:gd name="T8" fmla="*/ 7 w 7"/>
              <a:gd name="T9" fmla="*/ 71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71">
                <a:moveTo>
                  <a:pt x="7" y="71"/>
                </a:moveTo>
                <a:lnTo>
                  <a:pt x="0" y="68"/>
                </a:lnTo>
                <a:lnTo>
                  <a:pt x="0" y="0"/>
                </a:lnTo>
                <a:lnTo>
                  <a:pt x="7" y="4"/>
                </a:lnTo>
                <a:lnTo>
                  <a:pt x="7" y="7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10" name="Freeform 308"/>
          <p:cNvSpPr/>
          <p:nvPr userDrawn="1"/>
        </p:nvSpPr>
        <p:spPr bwMode="auto">
          <a:xfrm>
            <a:off x="6533925" y="3927929"/>
            <a:ext cx="11113" cy="114300"/>
          </a:xfrm>
          <a:custGeom>
            <a:avLst/>
            <a:gdLst>
              <a:gd name="T0" fmla="*/ 7 w 7"/>
              <a:gd name="T1" fmla="*/ 72 h 72"/>
              <a:gd name="T2" fmla="*/ 0 w 7"/>
              <a:gd name="T3" fmla="*/ 68 h 72"/>
              <a:gd name="T4" fmla="*/ 0 w 7"/>
              <a:gd name="T5" fmla="*/ 0 h 72"/>
              <a:gd name="T6" fmla="*/ 7 w 7"/>
              <a:gd name="T7" fmla="*/ 4 h 72"/>
              <a:gd name="T8" fmla="*/ 7 w 7"/>
              <a:gd name="T9" fmla="*/ 7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72">
                <a:moveTo>
                  <a:pt x="7" y="72"/>
                </a:moveTo>
                <a:lnTo>
                  <a:pt x="0" y="68"/>
                </a:lnTo>
                <a:lnTo>
                  <a:pt x="0" y="0"/>
                </a:lnTo>
                <a:lnTo>
                  <a:pt x="7" y="4"/>
                </a:lnTo>
                <a:lnTo>
                  <a:pt x="7" y="7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11" name="Freeform 309"/>
          <p:cNvSpPr/>
          <p:nvPr userDrawn="1"/>
        </p:nvSpPr>
        <p:spPr bwMode="auto">
          <a:xfrm>
            <a:off x="6533925" y="3927929"/>
            <a:ext cx="11113" cy="114300"/>
          </a:xfrm>
          <a:custGeom>
            <a:avLst/>
            <a:gdLst>
              <a:gd name="T0" fmla="*/ 7 w 7"/>
              <a:gd name="T1" fmla="*/ 72 h 72"/>
              <a:gd name="T2" fmla="*/ 0 w 7"/>
              <a:gd name="T3" fmla="*/ 68 h 72"/>
              <a:gd name="T4" fmla="*/ 0 w 7"/>
              <a:gd name="T5" fmla="*/ 0 h 72"/>
              <a:gd name="T6" fmla="*/ 7 w 7"/>
              <a:gd name="T7" fmla="*/ 4 h 72"/>
              <a:gd name="T8" fmla="*/ 7 w 7"/>
              <a:gd name="T9" fmla="*/ 7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72">
                <a:moveTo>
                  <a:pt x="7" y="72"/>
                </a:moveTo>
                <a:lnTo>
                  <a:pt x="0" y="68"/>
                </a:lnTo>
                <a:lnTo>
                  <a:pt x="0" y="0"/>
                </a:lnTo>
                <a:lnTo>
                  <a:pt x="7" y="4"/>
                </a:lnTo>
                <a:lnTo>
                  <a:pt x="7" y="7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12" name="Freeform 310"/>
          <p:cNvSpPr/>
          <p:nvPr userDrawn="1"/>
        </p:nvSpPr>
        <p:spPr bwMode="auto">
          <a:xfrm>
            <a:off x="6675212" y="4008891"/>
            <a:ext cx="11113" cy="114300"/>
          </a:xfrm>
          <a:custGeom>
            <a:avLst/>
            <a:gdLst>
              <a:gd name="T0" fmla="*/ 7 w 7"/>
              <a:gd name="T1" fmla="*/ 72 h 72"/>
              <a:gd name="T2" fmla="*/ 0 w 7"/>
              <a:gd name="T3" fmla="*/ 67 h 72"/>
              <a:gd name="T4" fmla="*/ 0 w 7"/>
              <a:gd name="T5" fmla="*/ 0 h 72"/>
              <a:gd name="T6" fmla="*/ 7 w 7"/>
              <a:gd name="T7" fmla="*/ 4 h 72"/>
              <a:gd name="T8" fmla="*/ 7 w 7"/>
              <a:gd name="T9" fmla="*/ 7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72">
                <a:moveTo>
                  <a:pt x="7" y="72"/>
                </a:moveTo>
                <a:lnTo>
                  <a:pt x="0" y="67"/>
                </a:lnTo>
                <a:lnTo>
                  <a:pt x="0" y="0"/>
                </a:lnTo>
                <a:lnTo>
                  <a:pt x="7" y="4"/>
                </a:lnTo>
                <a:lnTo>
                  <a:pt x="7" y="7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13" name="Freeform 311"/>
          <p:cNvSpPr/>
          <p:nvPr userDrawn="1"/>
        </p:nvSpPr>
        <p:spPr bwMode="auto">
          <a:xfrm>
            <a:off x="6675212" y="4008891"/>
            <a:ext cx="11113" cy="114300"/>
          </a:xfrm>
          <a:custGeom>
            <a:avLst/>
            <a:gdLst>
              <a:gd name="T0" fmla="*/ 7 w 7"/>
              <a:gd name="T1" fmla="*/ 72 h 72"/>
              <a:gd name="T2" fmla="*/ 0 w 7"/>
              <a:gd name="T3" fmla="*/ 67 h 72"/>
              <a:gd name="T4" fmla="*/ 0 w 7"/>
              <a:gd name="T5" fmla="*/ 0 h 72"/>
              <a:gd name="T6" fmla="*/ 7 w 7"/>
              <a:gd name="T7" fmla="*/ 4 h 72"/>
              <a:gd name="T8" fmla="*/ 7 w 7"/>
              <a:gd name="T9" fmla="*/ 7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72">
                <a:moveTo>
                  <a:pt x="7" y="72"/>
                </a:moveTo>
                <a:lnTo>
                  <a:pt x="0" y="67"/>
                </a:lnTo>
                <a:lnTo>
                  <a:pt x="0" y="0"/>
                </a:lnTo>
                <a:lnTo>
                  <a:pt x="7" y="4"/>
                </a:lnTo>
                <a:lnTo>
                  <a:pt x="7" y="7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14" name="Freeform 312"/>
          <p:cNvSpPr/>
          <p:nvPr userDrawn="1"/>
        </p:nvSpPr>
        <p:spPr bwMode="auto">
          <a:xfrm>
            <a:off x="6816500" y="4089854"/>
            <a:ext cx="11113" cy="114300"/>
          </a:xfrm>
          <a:custGeom>
            <a:avLst/>
            <a:gdLst>
              <a:gd name="T0" fmla="*/ 7 w 7"/>
              <a:gd name="T1" fmla="*/ 72 h 72"/>
              <a:gd name="T2" fmla="*/ 0 w 7"/>
              <a:gd name="T3" fmla="*/ 67 h 72"/>
              <a:gd name="T4" fmla="*/ 0 w 7"/>
              <a:gd name="T5" fmla="*/ 0 h 72"/>
              <a:gd name="T6" fmla="*/ 7 w 7"/>
              <a:gd name="T7" fmla="*/ 3 h 72"/>
              <a:gd name="T8" fmla="*/ 7 w 7"/>
              <a:gd name="T9" fmla="*/ 7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72">
                <a:moveTo>
                  <a:pt x="7" y="72"/>
                </a:moveTo>
                <a:lnTo>
                  <a:pt x="0" y="67"/>
                </a:lnTo>
                <a:lnTo>
                  <a:pt x="0" y="0"/>
                </a:lnTo>
                <a:lnTo>
                  <a:pt x="7" y="3"/>
                </a:lnTo>
                <a:lnTo>
                  <a:pt x="7" y="7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15" name="Freeform 313"/>
          <p:cNvSpPr/>
          <p:nvPr userDrawn="1"/>
        </p:nvSpPr>
        <p:spPr bwMode="auto">
          <a:xfrm>
            <a:off x="6816500" y="4089854"/>
            <a:ext cx="11113" cy="114300"/>
          </a:xfrm>
          <a:custGeom>
            <a:avLst/>
            <a:gdLst>
              <a:gd name="T0" fmla="*/ 7 w 7"/>
              <a:gd name="T1" fmla="*/ 72 h 72"/>
              <a:gd name="T2" fmla="*/ 0 w 7"/>
              <a:gd name="T3" fmla="*/ 67 h 72"/>
              <a:gd name="T4" fmla="*/ 0 w 7"/>
              <a:gd name="T5" fmla="*/ 0 h 72"/>
              <a:gd name="T6" fmla="*/ 7 w 7"/>
              <a:gd name="T7" fmla="*/ 3 h 72"/>
              <a:gd name="T8" fmla="*/ 7 w 7"/>
              <a:gd name="T9" fmla="*/ 7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72">
                <a:moveTo>
                  <a:pt x="7" y="72"/>
                </a:moveTo>
                <a:lnTo>
                  <a:pt x="0" y="67"/>
                </a:lnTo>
                <a:lnTo>
                  <a:pt x="0" y="0"/>
                </a:lnTo>
                <a:lnTo>
                  <a:pt x="7" y="3"/>
                </a:lnTo>
                <a:lnTo>
                  <a:pt x="7" y="7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16" name="Freeform 314"/>
          <p:cNvSpPr/>
          <p:nvPr userDrawn="1"/>
        </p:nvSpPr>
        <p:spPr bwMode="auto">
          <a:xfrm>
            <a:off x="6954612" y="4170816"/>
            <a:ext cx="11113" cy="114300"/>
          </a:xfrm>
          <a:custGeom>
            <a:avLst/>
            <a:gdLst>
              <a:gd name="T0" fmla="*/ 7 w 7"/>
              <a:gd name="T1" fmla="*/ 72 h 72"/>
              <a:gd name="T2" fmla="*/ 0 w 7"/>
              <a:gd name="T3" fmla="*/ 68 h 72"/>
              <a:gd name="T4" fmla="*/ 0 w 7"/>
              <a:gd name="T5" fmla="*/ 0 h 72"/>
              <a:gd name="T6" fmla="*/ 7 w 7"/>
              <a:gd name="T7" fmla="*/ 3 h 72"/>
              <a:gd name="T8" fmla="*/ 7 w 7"/>
              <a:gd name="T9" fmla="*/ 7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72">
                <a:moveTo>
                  <a:pt x="7" y="72"/>
                </a:moveTo>
                <a:lnTo>
                  <a:pt x="0" y="68"/>
                </a:lnTo>
                <a:lnTo>
                  <a:pt x="0" y="0"/>
                </a:lnTo>
                <a:lnTo>
                  <a:pt x="7" y="3"/>
                </a:lnTo>
                <a:lnTo>
                  <a:pt x="7" y="7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17" name="Freeform 315"/>
          <p:cNvSpPr/>
          <p:nvPr userDrawn="1"/>
        </p:nvSpPr>
        <p:spPr bwMode="auto">
          <a:xfrm>
            <a:off x="6954612" y="4170816"/>
            <a:ext cx="11113" cy="114300"/>
          </a:xfrm>
          <a:custGeom>
            <a:avLst/>
            <a:gdLst>
              <a:gd name="T0" fmla="*/ 7 w 7"/>
              <a:gd name="T1" fmla="*/ 72 h 72"/>
              <a:gd name="T2" fmla="*/ 0 w 7"/>
              <a:gd name="T3" fmla="*/ 68 h 72"/>
              <a:gd name="T4" fmla="*/ 0 w 7"/>
              <a:gd name="T5" fmla="*/ 0 h 72"/>
              <a:gd name="T6" fmla="*/ 7 w 7"/>
              <a:gd name="T7" fmla="*/ 3 h 72"/>
              <a:gd name="T8" fmla="*/ 7 w 7"/>
              <a:gd name="T9" fmla="*/ 7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72">
                <a:moveTo>
                  <a:pt x="7" y="72"/>
                </a:moveTo>
                <a:lnTo>
                  <a:pt x="0" y="68"/>
                </a:lnTo>
                <a:lnTo>
                  <a:pt x="0" y="0"/>
                </a:lnTo>
                <a:lnTo>
                  <a:pt x="7" y="3"/>
                </a:lnTo>
                <a:lnTo>
                  <a:pt x="7" y="7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18" name="Freeform 316"/>
          <p:cNvSpPr/>
          <p:nvPr userDrawn="1"/>
        </p:nvSpPr>
        <p:spPr bwMode="auto">
          <a:xfrm>
            <a:off x="7095900" y="4250191"/>
            <a:ext cx="11113" cy="115888"/>
          </a:xfrm>
          <a:custGeom>
            <a:avLst/>
            <a:gdLst>
              <a:gd name="T0" fmla="*/ 7 w 7"/>
              <a:gd name="T1" fmla="*/ 73 h 73"/>
              <a:gd name="T2" fmla="*/ 0 w 7"/>
              <a:gd name="T3" fmla="*/ 69 h 73"/>
              <a:gd name="T4" fmla="*/ 0 w 7"/>
              <a:gd name="T5" fmla="*/ 0 h 73"/>
              <a:gd name="T6" fmla="*/ 7 w 7"/>
              <a:gd name="T7" fmla="*/ 5 h 73"/>
              <a:gd name="T8" fmla="*/ 7 w 7"/>
              <a:gd name="T9" fmla="*/ 73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73">
                <a:moveTo>
                  <a:pt x="7" y="73"/>
                </a:moveTo>
                <a:lnTo>
                  <a:pt x="0" y="69"/>
                </a:lnTo>
                <a:lnTo>
                  <a:pt x="0" y="0"/>
                </a:lnTo>
                <a:lnTo>
                  <a:pt x="7" y="5"/>
                </a:lnTo>
                <a:lnTo>
                  <a:pt x="7" y="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19" name="Freeform 317"/>
          <p:cNvSpPr/>
          <p:nvPr userDrawn="1"/>
        </p:nvSpPr>
        <p:spPr bwMode="auto">
          <a:xfrm>
            <a:off x="7095900" y="4250191"/>
            <a:ext cx="11113" cy="115888"/>
          </a:xfrm>
          <a:custGeom>
            <a:avLst/>
            <a:gdLst>
              <a:gd name="T0" fmla="*/ 7 w 7"/>
              <a:gd name="T1" fmla="*/ 73 h 73"/>
              <a:gd name="T2" fmla="*/ 0 w 7"/>
              <a:gd name="T3" fmla="*/ 69 h 73"/>
              <a:gd name="T4" fmla="*/ 0 w 7"/>
              <a:gd name="T5" fmla="*/ 0 h 73"/>
              <a:gd name="T6" fmla="*/ 7 w 7"/>
              <a:gd name="T7" fmla="*/ 5 h 73"/>
              <a:gd name="T8" fmla="*/ 7 w 7"/>
              <a:gd name="T9" fmla="*/ 73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73">
                <a:moveTo>
                  <a:pt x="7" y="73"/>
                </a:moveTo>
                <a:lnTo>
                  <a:pt x="0" y="69"/>
                </a:lnTo>
                <a:lnTo>
                  <a:pt x="0" y="0"/>
                </a:lnTo>
                <a:lnTo>
                  <a:pt x="7" y="5"/>
                </a:lnTo>
                <a:lnTo>
                  <a:pt x="7" y="7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20" name="Freeform 318"/>
          <p:cNvSpPr/>
          <p:nvPr userDrawn="1"/>
        </p:nvSpPr>
        <p:spPr bwMode="auto">
          <a:xfrm>
            <a:off x="7235600" y="4331154"/>
            <a:ext cx="11113" cy="114300"/>
          </a:xfrm>
          <a:custGeom>
            <a:avLst/>
            <a:gdLst>
              <a:gd name="T0" fmla="*/ 7 w 7"/>
              <a:gd name="T1" fmla="*/ 72 h 72"/>
              <a:gd name="T2" fmla="*/ 0 w 7"/>
              <a:gd name="T3" fmla="*/ 69 h 72"/>
              <a:gd name="T4" fmla="*/ 0 w 7"/>
              <a:gd name="T5" fmla="*/ 0 h 72"/>
              <a:gd name="T6" fmla="*/ 7 w 7"/>
              <a:gd name="T7" fmla="*/ 5 h 72"/>
              <a:gd name="T8" fmla="*/ 7 w 7"/>
              <a:gd name="T9" fmla="*/ 7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72">
                <a:moveTo>
                  <a:pt x="7" y="72"/>
                </a:moveTo>
                <a:lnTo>
                  <a:pt x="0" y="69"/>
                </a:lnTo>
                <a:lnTo>
                  <a:pt x="0" y="0"/>
                </a:lnTo>
                <a:lnTo>
                  <a:pt x="7" y="5"/>
                </a:lnTo>
                <a:lnTo>
                  <a:pt x="7" y="7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21" name="Freeform 319"/>
          <p:cNvSpPr/>
          <p:nvPr userDrawn="1"/>
        </p:nvSpPr>
        <p:spPr bwMode="auto">
          <a:xfrm>
            <a:off x="7235600" y="4331154"/>
            <a:ext cx="11113" cy="114300"/>
          </a:xfrm>
          <a:custGeom>
            <a:avLst/>
            <a:gdLst>
              <a:gd name="T0" fmla="*/ 7 w 7"/>
              <a:gd name="T1" fmla="*/ 72 h 72"/>
              <a:gd name="T2" fmla="*/ 0 w 7"/>
              <a:gd name="T3" fmla="*/ 69 h 72"/>
              <a:gd name="T4" fmla="*/ 0 w 7"/>
              <a:gd name="T5" fmla="*/ 0 h 72"/>
              <a:gd name="T6" fmla="*/ 7 w 7"/>
              <a:gd name="T7" fmla="*/ 5 h 72"/>
              <a:gd name="T8" fmla="*/ 7 w 7"/>
              <a:gd name="T9" fmla="*/ 7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72">
                <a:moveTo>
                  <a:pt x="7" y="72"/>
                </a:moveTo>
                <a:lnTo>
                  <a:pt x="0" y="69"/>
                </a:lnTo>
                <a:lnTo>
                  <a:pt x="0" y="0"/>
                </a:lnTo>
                <a:lnTo>
                  <a:pt x="7" y="5"/>
                </a:lnTo>
                <a:lnTo>
                  <a:pt x="7" y="7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22" name="Freeform 320"/>
          <p:cNvSpPr/>
          <p:nvPr userDrawn="1"/>
        </p:nvSpPr>
        <p:spPr bwMode="auto">
          <a:xfrm>
            <a:off x="7264175" y="4324804"/>
            <a:ext cx="49213" cy="239713"/>
          </a:xfrm>
          <a:custGeom>
            <a:avLst/>
            <a:gdLst>
              <a:gd name="T0" fmla="*/ 31 w 31"/>
              <a:gd name="T1" fmla="*/ 0 h 151"/>
              <a:gd name="T2" fmla="*/ 31 w 31"/>
              <a:gd name="T3" fmla="*/ 134 h 151"/>
              <a:gd name="T4" fmla="*/ 0 w 31"/>
              <a:gd name="T5" fmla="*/ 151 h 151"/>
              <a:gd name="T6" fmla="*/ 0 w 31"/>
              <a:gd name="T7" fmla="*/ 15 h 151"/>
              <a:gd name="T8" fmla="*/ 31 w 31"/>
              <a:gd name="T9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" h="151">
                <a:moveTo>
                  <a:pt x="31" y="0"/>
                </a:moveTo>
                <a:lnTo>
                  <a:pt x="31" y="134"/>
                </a:lnTo>
                <a:lnTo>
                  <a:pt x="0" y="151"/>
                </a:lnTo>
                <a:lnTo>
                  <a:pt x="0" y="15"/>
                </a:lnTo>
                <a:lnTo>
                  <a:pt x="31" y="0"/>
                </a:lnTo>
                <a:close/>
              </a:path>
            </a:pathLst>
          </a:custGeom>
          <a:solidFill>
            <a:srgbClr val="F37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23" name="Freeform 321"/>
          <p:cNvSpPr/>
          <p:nvPr userDrawn="1"/>
        </p:nvSpPr>
        <p:spPr bwMode="auto">
          <a:xfrm>
            <a:off x="7264175" y="4324804"/>
            <a:ext cx="49213" cy="239713"/>
          </a:xfrm>
          <a:custGeom>
            <a:avLst/>
            <a:gdLst>
              <a:gd name="T0" fmla="*/ 31 w 31"/>
              <a:gd name="T1" fmla="*/ 0 h 151"/>
              <a:gd name="T2" fmla="*/ 31 w 31"/>
              <a:gd name="T3" fmla="*/ 134 h 151"/>
              <a:gd name="T4" fmla="*/ 0 w 31"/>
              <a:gd name="T5" fmla="*/ 151 h 151"/>
              <a:gd name="T6" fmla="*/ 0 w 31"/>
              <a:gd name="T7" fmla="*/ 15 h 151"/>
              <a:gd name="T8" fmla="*/ 31 w 31"/>
              <a:gd name="T9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" h="151">
                <a:moveTo>
                  <a:pt x="31" y="0"/>
                </a:moveTo>
                <a:lnTo>
                  <a:pt x="31" y="134"/>
                </a:lnTo>
                <a:lnTo>
                  <a:pt x="0" y="151"/>
                </a:lnTo>
                <a:lnTo>
                  <a:pt x="0" y="15"/>
                </a:lnTo>
                <a:lnTo>
                  <a:pt x="3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24" name="Freeform 322"/>
          <p:cNvSpPr/>
          <p:nvPr userDrawn="1"/>
        </p:nvSpPr>
        <p:spPr bwMode="auto">
          <a:xfrm>
            <a:off x="7264175" y="4324804"/>
            <a:ext cx="49213" cy="239713"/>
          </a:xfrm>
          <a:custGeom>
            <a:avLst/>
            <a:gdLst>
              <a:gd name="T0" fmla="*/ 31 w 31"/>
              <a:gd name="T1" fmla="*/ 0 h 151"/>
              <a:gd name="T2" fmla="*/ 0 w 31"/>
              <a:gd name="T3" fmla="*/ 15 h 151"/>
              <a:gd name="T4" fmla="*/ 0 w 31"/>
              <a:gd name="T5" fmla="*/ 151 h 151"/>
              <a:gd name="T6" fmla="*/ 31 w 31"/>
              <a:gd name="T7" fmla="*/ 134 h 151"/>
              <a:gd name="T8" fmla="*/ 31 w 31"/>
              <a:gd name="T9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" h="151">
                <a:moveTo>
                  <a:pt x="31" y="0"/>
                </a:moveTo>
                <a:lnTo>
                  <a:pt x="0" y="15"/>
                </a:lnTo>
                <a:lnTo>
                  <a:pt x="0" y="151"/>
                </a:lnTo>
                <a:lnTo>
                  <a:pt x="31" y="134"/>
                </a:lnTo>
                <a:lnTo>
                  <a:pt x="31" y="0"/>
                </a:lnTo>
                <a:close/>
              </a:path>
            </a:pathLst>
          </a:custGeom>
          <a:solidFill>
            <a:srgbClr val="C767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25" name="Freeform 323"/>
          <p:cNvSpPr/>
          <p:nvPr userDrawn="1"/>
        </p:nvSpPr>
        <p:spPr bwMode="auto">
          <a:xfrm>
            <a:off x="7264175" y="4324804"/>
            <a:ext cx="49213" cy="239713"/>
          </a:xfrm>
          <a:custGeom>
            <a:avLst/>
            <a:gdLst>
              <a:gd name="T0" fmla="*/ 31 w 31"/>
              <a:gd name="T1" fmla="*/ 0 h 151"/>
              <a:gd name="T2" fmla="*/ 0 w 31"/>
              <a:gd name="T3" fmla="*/ 15 h 151"/>
              <a:gd name="T4" fmla="*/ 0 w 31"/>
              <a:gd name="T5" fmla="*/ 151 h 151"/>
              <a:gd name="T6" fmla="*/ 31 w 31"/>
              <a:gd name="T7" fmla="*/ 134 h 151"/>
              <a:gd name="T8" fmla="*/ 31 w 31"/>
              <a:gd name="T9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" h="151">
                <a:moveTo>
                  <a:pt x="31" y="0"/>
                </a:moveTo>
                <a:lnTo>
                  <a:pt x="0" y="15"/>
                </a:lnTo>
                <a:lnTo>
                  <a:pt x="0" y="151"/>
                </a:lnTo>
                <a:lnTo>
                  <a:pt x="31" y="134"/>
                </a:lnTo>
                <a:lnTo>
                  <a:pt x="3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26" name="Freeform 324"/>
          <p:cNvSpPr/>
          <p:nvPr userDrawn="1"/>
        </p:nvSpPr>
        <p:spPr bwMode="auto">
          <a:xfrm>
            <a:off x="6125937" y="3664404"/>
            <a:ext cx="1187450" cy="684213"/>
          </a:xfrm>
          <a:custGeom>
            <a:avLst/>
            <a:gdLst>
              <a:gd name="T0" fmla="*/ 0 w 748"/>
              <a:gd name="T1" fmla="*/ 17 h 431"/>
              <a:gd name="T2" fmla="*/ 29 w 748"/>
              <a:gd name="T3" fmla="*/ 0 h 431"/>
              <a:gd name="T4" fmla="*/ 748 w 748"/>
              <a:gd name="T5" fmla="*/ 416 h 431"/>
              <a:gd name="T6" fmla="*/ 717 w 748"/>
              <a:gd name="T7" fmla="*/ 431 h 431"/>
              <a:gd name="T8" fmla="*/ 0 w 748"/>
              <a:gd name="T9" fmla="*/ 17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8" h="431">
                <a:moveTo>
                  <a:pt x="0" y="17"/>
                </a:moveTo>
                <a:lnTo>
                  <a:pt x="29" y="0"/>
                </a:lnTo>
                <a:lnTo>
                  <a:pt x="748" y="416"/>
                </a:lnTo>
                <a:lnTo>
                  <a:pt x="717" y="431"/>
                </a:lnTo>
                <a:lnTo>
                  <a:pt x="0" y="17"/>
                </a:lnTo>
                <a:close/>
              </a:path>
            </a:pathLst>
          </a:custGeom>
          <a:solidFill>
            <a:srgbClr val="F37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27" name="Freeform 325"/>
          <p:cNvSpPr/>
          <p:nvPr userDrawn="1"/>
        </p:nvSpPr>
        <p:spPr bwMode="auto">
          <a:xfrm>
            <a:off x="6125937" y="3664404"/>
            <a:ext cx="1187450" cy="684213"/>
          </a:xfrm>
          <a:custGeom>
            <a:avLst/>
            <a:gdLst>
              <a:gd name="T0" fmla="*/ 0 w 748"/>
              <a:gd name="T1" fmla="*/ 17 h 431"/>
              <a:gd name="T2" fmla="*/ 29 w 748"/>
              <a:gd name="T3" fmla="*/ 0 h 431"/>
              <a:gd name="T4" fmla="*/ 748 w 748"/>
              <a:gd name="T5" fmla="*/ 416 h 431"/>
              <a:gd name="T6" fmla="*/ 717 w 748"/>
              <a:gd name="T7" fmla="*/ 431 h 431"/>
              <a:gd name="T8" fmla="*/ 0 w 748"/>
              <a:gd name="T9" fmla="*/ 17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8" h="431">
                <a:moveTo>
                  <a:pt x="0" y="17"/>
                </a:moveTo>
                <a:lnTo>
                  <a:pt x="29" y="0"/>
                </a:lnTo>
                <a:lnTo>
                  <a:pt x="748" y="416"/>
                </a:lnTo>
                <a:lnTo>
                  <a:pt x="717" y="431"/>
                </a:lnTo>
                <a:lnTo>
                  <a:pt x="0" y="17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28" name="Freeform 326"/>
          <p:cNvSpPr/>
          <p:nvPr userDrawn="1"/>
        </p:nvSpPr>
        <p:spPr bwMode="auto">
          <a:xfrm>
            <a:off x="6125937" y="3664404"/>
            <a:ext cx="1187450" cy="684213"/>
          </a:xfrm>
          <a:custGeom>
            <a:avLst/>
            <a:gdLst>
              <a:gd name="T0" fmla="*/ 29 w 748"/>
              <a:gd name="T1" fmla="*/ 0 h 431"/>
              <a:gd name="T2" fmla="*/ 0 w 748"/>
              <a:gd name="T3" fmla="*/ 17 h 431"/>
              <a:gd name="T4" fmla="*/ 717 w 748"/>
              <a:gd name="T5" fmla="*/ 431 h 431"/>
              <a:gd name="T6" fmla="*/ 748 w 748"/>
              <a:gd name="T7" fmla="*/ 416 h 431"/>
              <a:gd name="T8" fmla="*/ 29 w 748"/>
              <a:gd name="T9" fmla="*/ 0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8" h="431">
                <a:moveTo>
                  <a:pt x="29" y="0"/>
                </a:moveTo>
                <a:lnTo>
                  <a:pt x="0" y="17"/>
                </a:lnTo>
                <a:lnTo>
                  <a:pt x="717" y="431"/>
                </a:lnTo>
                <a:lnTo>
                  <a:pt x="748" y="416"/>
                </a:lnTo>
                <a:lnTo>
                  <a:pt x="29" y="0"/>
                </a:lnTo>
                <a:close/>
              </a:path>
            </a:pathLst>
          </a:custGeom>
          <a:solidFill>
            <a:srgbClr val="F8B2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29" name="Freeform 327"/>
          <p:cNvSpPr/>
          <p:nvPr userDrawn="1"/>
        </p:nvSpPr>
        <p:spPr bwMode="auto">
          <a:xfrm>
            <a:off x="6125937" y="3664404"/>
            <a:ext cx="1187450" cy="684213"/>
          </a:xfrm>
          <a:custGeom>
            <a:avLst/>
            <a:gdLst>
              <a:gd name="T0" fmla="*/ 29 w 748"/>
              <a:gd name="T1" fmla="*/ 0 h 431"/>
              <a:gd name="T2" fmla="*/ 0 w 748"/>
              <a:gd name="T3" fmla="*/ 17 h 431"/>
              <a:gd name="T4" fmla="*/ 717 w 748"/>
              <a:gd name="T5" fmla="*/ 431 h 431"/>
              <a:gd name="T6" fmla="*/ 748 w 748"/>
              <a:gd name="T7" fmla="*/ 416 h 431"/>
              <a:gd name="T8" fmla="*/ 29 w 748"/>
              <a:gd name="T9" fmla="*/ 0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8" h="431">
                <a:moveTo>
                  <a:pt x="29" y="0"/>
                </a:moveTo>
                <a:lnTo>
                  <a:pt x="0" y="17"/>
                </a:lnTo>
                <a:lnTo>
                  <a:pt x="717" y="431"/>
                </a:lnTo>
                <a:lnTo>
                  <a:pt x="748" y="416"/>
                </a:lnTo>
                <a:lnTo>
                  <a:pt x="2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30" name="Freeform 328"/>
          <p:cNvSpPr/>
          <p:nvPr userDrawn="1"/>
        </p:nvSpPr>
        <p:spPr bwMode="auto">
          <a:xfrm>
            <a:off x="10078812" y="5121729"/>
            <a:ext cx="120650" cy="142875"/>
          </a:xfrm>
          <a:custGeom>
            <a:avLst/>
            <a:gdLst>
              <a:gd name="T0" fmla="*/ 64 w 64"/>
              <a:gd name="T1" fmla="*/ 57 h 76"/>
              <a:gd name="T2" fmla="*/ 57 w 64"/>
              <a:gd name="T3" fmla="*/ 72 h 76"/>
              <a:gd name="T4" fmla="*/ 55 w 64"/>
              <a:gd name="T5" fmla="*/ 74 h 76"/>
              <a:gd name="T6" fmla="*/ 54 w 64"/>
              <a:gd name="T7" fmla="*/ 74 h 76"/>
              <a:gd name="T8" fmla="*/ 32 w 64"/>
              <a:gd name="T9" fmla="*/ 70 h 76"/>
              <a:gd name="T10" fmla="*/ 11 w 64"/>
              <a:gd name="T11" fmla="*/ 50 h 76"/>
              <a:gd name="T12" fmla="*/ 11 w 64"/>
              <a:gd name="T13" fmla="*/ 50 h 76"/>
              <a:gd name="T14" fmla="*/ 0 w 64"/>
              <a:gd name="T15" fmla="*/ 20 h 76"/>
              <a:gd name="T16" fmla="*/ 7 w 64"/>
              <a:gd name="T17" fmla="*/ 4 h 76"/>
              <a:gd name="T18" fmla="*/ 7 w 64"/>
              <a:gd name="T19" fmla="*/ 4 h 76"/>
              <a:gd name="T20" fmla="*/ 8 w 64"/>
              <a:gd name="T21" fmla="*/ 3 h 76"/>
              <a:gd name="T22" fmla="*/ 8 w 64"/>
              <a:gd name="T23" fmla="*/ 3 h 76"/>
              <a:gd name="T24" fmla="*/ 32 w 64"/>
              <a:gd name="T25" fmla="*/ 7 h 76"/>
              <a:gd name="T26" fmla="*/ 53 w 64"/>
              <a:gd name="T27" fmla="*/ 26 h 76"/>
              <a:gd name="T28" fmla="*/ 53 w 64"/>
              <a:gd name="T29" fmla="*/ 27 h 76"/>
              <a:gd name="T30" fmla="*/ 64 w 64"/>
              <a:gd name="T31" fmla="*/ 57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" h="76">
                <a:moveTo>
                  <a:pt x="64" y="57"/>
                </a:moveTo>
                <a:cubicBezTo>
                  <a:pt x="64" y="64"/>
                  <a:pt x="61" y="69"/>
                  <a:pt x="57" y="72"/>
                </a:cubicBezTo>
                <a:cubicBezTo>
                  <a:pt x="55" y="74"/>
                  <a:pt x="55" y="74"/>
                  <a:pt x="55" y="74"/>
                </a:cubicBezTo>
                <a:cubicBezTo>
                  <a:pt x="54" y="74"/>
                  <a:pt x="54" y="74"/>
                  <a:pt x="54" y="74"/>
                </a:cubicBezTo>
                <a:cubicBezTo>
                  <a:pt x="49" y="76"/>
                  <a:pt x="41" y="75"/>
                  <a:pt x="32" y="70"/>
                </a:cubicBezTo>
                <a:cubicBezTo>
                  <a:pt x="24" y="65"/>
                  <a:pt x="17" y="58"/>
                  <a:pt x="11" y="50"/>
                </a:cubicBezTo>
                <a:cubicBezTo>
                  <a:pt x="11" y="50"/>
                  <a:pt x="11" y="50"/>
                  <a:pt x="11" y="50"/>
                </a:cubicBezTo>
                <a:cubicBezTo>
                  <a:pt x="4" y="41"/>
                  <a:pt x="0" y="29"/>
                  <a:pt x="0" y="20"/>
                </a:cubicBezTo>
                <a:cubicBezTo>
                  <a:pt x="0" y="12"/>
                  <a:pt x="3" y="7"/>
                  <a:pt x="7" y="4"/>
                </a:cubicBezTo>
                <a:cubicBezTo>
                  <a:pt x="7" y="4"/>
                  <a:pt x="7" y="4"/>
                  <a:pt x="7" y="4"/>
                </a:cubicBezTo>
                <a:cubicBezTo>
                  <a:pt x="8" y="3"/>
                  <a:pt x="8" y="3"/>
                  <a:pt x="8" y="3"/>
                </a:cubicBezTo>
                <a:cubicBezTo>
                  <a:pt x="8" y="3"/>
                  <a:pt x="8" y="3"/>
                  <a:pt x="8" y="3"/>
                </a:cubicBezTo>
                <a:cubicBezTo>
                  <a:pt x="14" y="0"/>
                  <a:pt x="23" y="1"/>
                  <a:pt x="32" y="7"/>
                </a:cubicBezTo>
                <a:cubicBezTo>
                  <a:pt x="40" y="11"/>
                  <a:pt x="47" y="18"/>
                  <a:pt x="53" y="26"/>
                </a:cubicBezTo>
                <a:cubicBezTo>
                  <a:pt x="53" y="27"/>
                  <a:pt x="53" y="27"/>
                  <a:pt x="53" y="27"/>
                </a:cubicBezTo>
                <a:cubicBezTo>
                  <a:pt x="60" y="36"/>
                  <a:pt x="64" y="47"/>
                  <a:pt x="64" y="57"/>
                </a:cubicBezTo>
              </a:path>
            </a:pathLst>
          </a:custGeom>
          <a:solidFill>
            <a:srgbClr val="C59E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31" name="Freeform 329"/>
          <p:cNvSpPr/>
          <p:nvPr userDrawn="1"/>
        </p:nvSpPr>
        <p:spPr bwMode="auto">
          <a:xfrm>
            <a:off x="9097737" y="5121729"/>
            <a:ext cx="1081088" cy="628650"/>
          </a:xfrm>
          <a:custGeom>
            <a:avLst/>
            <a:gdLst>
              <a:gd name="T0" fmla="*/ 576 w 576"/>
              <a:gd name="T1" fmla="*/ 27 h 335"/>
              <a:gd name="T2" fmla="*/ 574 w 576"/>
              <a:gd name="T3" fmla="*/ 28 h 335"/>
              <a:gd name="T4" fmla="*/ 574 w 576"/>
              <a:gd name="T5" fmla="*/ 28 h 335"/>
              <a:gd name="T6" fmla="*/ 556 w 576"/>
              <a:gd name="T7" fmla="*/ 38 h 335"/>
              <a:gd name="T8" fmla="*/ 534 w 576"/>
              <a:gd name="T9" fmla="*/ 50 h 335"/>
              <a:gd name="T10" fmla="*/ 262 w 576"/>
              <a:gd name="T11" fmla="*/ 208 h 335"/>
              <a:gd name="T12" fmla="*/ 46 w 576"/>
              <a:gd name="T13" fmla="*/ 334 h 335"/>
              <a:gd name="T14" fmla="*/ 46 w 576"/>
              <a:gd name="T15" fmla="*/ 334 h 335"/>
              <a:gd name="T16" fmla="*/ 42 w 576"/>
              <a:gd name="T17" fmla="*/ 335 h 335"/>
              <a:gd name="T18" fmla="*/ 0 w 576"/>
              <a:gd name="T19" fmla="*/ 310 h 335"/>
              <a:gd name="T20" fmla="*/ 1 w 576"/>
              <a:gd name="T21" fmla="*/ 310 h 335"/>
              <a:gd name="T22" fmla="*/ 530 w 576"/>
              <a:gd name="T23" fmla="*/ 4 h 335"/>
              <a:gd name="T24" fmla="*/ 530 w 576"/>
              <a:gd name="T25" fmla="*/ 4 h 335"/>
              <a:gd name="T26" fmla="*/ 531 w 576"/>
              <a:gd name="T27" fmla="*/ 3 h 335"/>
              <a:gd name="T28" fmla="*/ 531 w 576"/>
              <a:gd name="T29" fmla="*/ 3 h 335"/>
              <a:gd name="T30" fmla="*/ 555 w 576"/>
              <a:gd name="T31" fmla="*/ 7 h 335"/>
              <a:gd name="T32" fmla="*/ 576 w 576"/>
              <a:gd name="T33" fmla="*/ 26 h 335"/>
              <a:gd name="T34" fmla="*/ 576 w 576"/>
              <a:gd name="T35" fmla="*/ 27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76" h="335">
                <a:moveTo>
                  <a:pt x="576" y="27"/>
                </a:moveTo>
                <a:cubicBezTo>
                  <a:pt x="574" y="28"/>
                  <a:pt x="574" y="28"/>
                  <a:pt x="574" y="28"/>
                </a:cubicBezTo>
                <a:cubicBezTo>
                  <a:pt x="574" y="28"/>
                  <a:pt x="574" y="28"/>
                  <a:pt x="574" y="28"/>
                </a:cubicBezTo>
                <a:cubicBezTo>
                  <a:pt x="556" y="38"/>
                  <a:pt x="556" y="38"/>
                  <a:pt x="556" y="38"/>
                </a:cubicBezTo>
                <a:cubicBezTo>
                  <a:pt x="534" y="50"/>
                  <a:pt x="534" y="50"/>
                  <a:pt x="534" y="50"/>
                </a:cubicBezTo>
                <a:cubicBezTo>
                  <a:pt x="262" y="208"/>
                  <a:pt x="262" y="208"/>
                  <a:pt x="262" y="208"/>
                </a:cubicBezTo>
                <a:cubicBezTo>
                  <a:pt x="46" y="334"/>
                  <a:pt x="46" y="334"/>
                  <a:pt x="46" y="334"/>
                </a:cubicBezTo>
                <a:cubicBezTo>
                  <a:pt x="46" y="334"/>
                  <a:pt x="46" y="334"/>
                  <a:pt x="46" y="334"/>
                </a:cubicBezTo>
                <a:cubicBezTo>
                  <a:pt x="42" y="335"/>
                  <a:pt x="42" y="335"/>
                  <a:pt x="42" y="335"/>
                </a:cubicBezTo>
                <a:cubicBezTo>
                  <a:pt x="0" y="310"/>
                  <a:pt x="0" y="310"/>
                  <a:pt x="0" y="310"/>
                </a:cubicBezTo>
                <a:cubicBezTo>
                  <a:pt x="1" y="310"/>
                  <a:pt x="1" y="310"/>
                  <a:pt x="1" y="310"/>
                </a:cubicBezTo>
                <a:cubicBezTo>
                  <a:pt x="530" y="4"/>
                  <a:pt x="530" y="4"/>
                  <a:pt x="530" y="4"/>
                </a:cubicBezTo>
                <a:cubicBezTo>
                  <a:pt x="530" y="4"/>
                  <a:pt x="530" y="4"/>
                  <a:pt x="530" y="4"/>
                </a:cubicBezTo>
                <a:cubicBezTo>
                  <a:pt x="531" y="3"/>
                  <a:pt x="531" y="3"/>
                  <a:pt x="531" y="3"/>
                </a:cubicBezTo>
                <a:cubicBezTo>
                  <a:pt x="531" y="3"/>
                  <a:pt x="531" y="3"/>
                  <a:pt x="531" y="3"/>
                </a:cubicBezTo>
                <a:cubicBezTo>
                  <a:pt x="537" y="0"/>
                  <a:pt x="546" y="1"/>
                  <a:pt x="555" y="7"/>
                </a:cubicBezTo>
                <a:cubicBezTo>
                  <a:pt x="563" y="11"/>
                  <a:pt x="570" y="18"/>
                  <a:pt x="576" y="26"/>
                </a:cubicBezTo>
                <a:cubicBezTo>
                  <a:pt x="576" y="27"/>
                  <a:pt x="576" y="27"/>
                  <a:pt x="576" y="27"/>
                </a:cubicBezTo>
              </a:path>
            </a:pathLst>
          </a:custGeom>
          <a:solidFill>
            <a:srgbClr val="4856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32" name="Freeform 330"/>
          <p:cNvSpPr/>
          <p:nvPr userDrawn="1"/>
        </p:nvSpPr>
        <p:spPr bwMode="auto">
          <a:xfrm>
            <a:off x="9100912" y="5124904"/>
            <a:ext cx="1077913" cy="622300"/>
          </a:xfrm>
          <a:custGeom>
            <a:avLst/>
            <a:gdLst>
              <a:gd name="T0" fmla="*/ 537 w 574"/>
              <a:gd name="T1" fmla="*/ 0 h 332"/>
              <a:gd name="T2" fmla="*/ 529 w 574"/>
              <a:gd name="T3" fmla="*/ 1 h 332"/>
              <a:gd name="T4" fmla="*/ 529 w 574"/>
              <a:gd name="T5" fmla="*/ 1 h 332"/>
              <a:gd name="T6" fmla="*/ 528 w 574"/>
              <a:gd name="T7" fmla="*/ 2 h 332"/>
              <a:gd name="T8" fmla="*/ 528 w 574"/>
              <a:gd name="T9" fmla="*/ 2 h 332"/>
              <a:gd name="T10" fmla="*/ 0 w 574"/>
              <a:gd name="T11" fmla="*/ 307 h 332"/>
              <a:gd name="T12" fmla="*/ 7 w 574"/>
              <a:gd name="T13" fmla="*/ 306 h 332"/>
              <a:gd name="T14" fmla="*/ 22 w 574"/>
              <a:gd name="T15" fmla="*/ 311 h 332"/>
              <a:gd name="T16" fmla="*/ 44 w 574"/>
              <a:gd name="T17" fmla="*/ 332 h 332"/>
              <a:gd name="T18" fmla="*/ 260 w 574"/>
              <a:gd name="T19" fmla="*/ 206 h 332"/>
              <a:gd name="T20" fmla="*/ 532 w 574"/>
              <a:gd name="T21" fmla="*/ 48 h 332"/>
              <a:gd name="T22" fmla="*/ 554 w 574"/>
              <a:gd name="T23" fmla="*/ 36 h 332"/>
              <a:gd name="T24" fmla="*/ 572 w 574"/>
              <a:gd name="T25" fmla="*/ 26 h 332"/>
              <a:gd name="T26" fmla="*/ 572 w 574"/>
              <a:gd name="T27" fmla="*/ 26 h 332"/>
              <a:gd name="T28" fmla="*/ 574 w 574"/>
              <a:gd name="T29" fmla="*/ 24 h 332"/>
              <a:gd name="T30" fmla="*/ 553 w 574"/>
              <a:gd name="T31" fmla="*/ 5 h 332"/>
              <a:gd name="T32" fmla="*/ 537 w 574"/>
              <a:gd name="T33" fmla="*/ 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74" h="332">
                <a:moveTo>
                  <a:pt x="537" y="0"/>
                </a:moveTo>
                <a:cubicBezTo>
                  <a:pt x="534" y="0"/>
                  <a:pt x="532" y="0"/>
                  <a:pt x="529" y="1"/>
                </a:cubicBezTo>
                <a:cubicBezTo>
                  <a:pt x="529" y="1"/>
                  <a:pt x="529" y="1"/>
                  <a:pt x="529" y="1"/>
                </a:cubicBezTo>
                <a:cubicBezTo>
                  <a:pt x="528" y="2"/>
                  <a:pt x="528" y="2"/>
                  <a:pt x="528" y="2"/>
                </a:cubicBezTo>
                <a:cubicBezTo>
                  <a:pt x="528" y="2"/>
                  <a:pt x="528" y="2"/>
                  <a:pt x="528" y="2"/>
                </a:cubicBezTo>
                <a:cubicBezTo>
                  <a:pt x="0" y="307"/>
                  <a:pt x="0" y="307"/>
                  <a:pt x="0" y="307"/>
                </a:cubicBezTo>
                <a:cubicBezTo>
                  <a:pt x="2" y="307"/>
                  <a:pt x="4" y="306"/>
                  <a:pt x="7" y="306"/>
                </a:cubicBezTo>
                <a:cubicBezTo>
                  <a:pt x="11" y="306"/>
                  <a:pt x="17" y="308"/>
                  <a:pt x="22" y="311"/>
                </a:cubicBezTo>
                <a:cubicBezTo>
                  <a:pt x="31" y="316"/>
                  <a:pt x="38" y="323"/>
                  <a:pt x="44" y="332"/>
                </a:cubicBezTo>
                <a:cubicBezTo>
                  <a:pt x="260" y="206"/>
                  <a:pt x="260" y="206"/>
                  <a:pt x="260" y="206"/>
                </a:cubicBezTo>
                <a:cubicBezTo>
                  <a:pt x="532" y="48"/>
                  <a:pt x="532" y="48"/>
                  <a:pt x="532" y="48"/>
                </a:cubicBezTo>
                <a:cubicBezTo>
                  <a:pt x="554" y="36"/>
                  <a:pt x="554" y="36"/>
                  <a:pt x="554" y="36"/>
                </a:cubicBezTo>
                <a:cubicBezTo>
                  <a:pt x="572" y="26"/>
                  <a:pt x="572" y="26"/>
                  <a:pt x="572" y="26"/>
                </a:cubicBezTo>
                <a:cubicBezTo>
                  <a:pt x="572" y="26"/>
                  <a:pt x="572" y="26"/>
                  <a:pt x="572" y="26"/>
                </a:cubicBezTo>
                <a:cubicBezTo>
                  <a:pt x="574" y="24"/>
                  <a:pt x="574" y="24"/>
                  <a:pt x="574" y="24"/>
                </a:cubicBezTo>
                <a:cubicBezTo>
                  <a:pt x="568" y="16"/>
                  <a:pt x="561" y="9"/>
                  <a:pt x="553" y="5"/>
                </a:cubicBezTo>
                <a:cubicBezTo>
                  <a:pt x="547" y="1"/>
                  <a:pt x="542" y="0"/>
                  <a:pt x="537" y="0"/>
                </a:cubicBezTo>
              </a:path>
            </a:pathLst>
          </a:custGeom>
          <a:solidFill>
            <a:srgbClr val="6E85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33" name="Freeform 331"/>
          <p:cNvSpPr/>
          <p:nvPr userDrawn="1"/>
        </p:nvSpPr>
        <p:spPr bwMode="auto">
          <a:xfrm>
            <a:off x="9183462" y="5169354"/>
            <a:ext cx="1016000" cy="665163"/>
          </a:xfrm>
          <a:custGeom>
            <a:avLst/>
            <a:gdLst>
              <a:gd name="T0" fmla="*/ 541 w 541"/>
              <a:gd name="T1" fmla="*/ 31 h 354"/>
              <a:gd name="T2" fmla="*/ 534 w 541"/>
              <a:gd name="T3" fmla="*/ 46 h 354"/>
              <a:gd name="T4" fmla="*/ 532 w 541"/>
              <a:gd name="T5" fmla="*/ 48 h 354"/>
              <a:gd name="T6" fmla="*/ 531 w 541"/>
              <a:gd name="T7" fmla="*/ 48 h 354"/>
              <a:gd name="T8" fmla="*/ 2 w 541"/>
              <a:gd name="T9" fmla="*/ 353 h 354"/>
              <a:gd name="T10" fmla="*/ 2 w 541"/>
              <a:gd name="T11" fmla="*/ 354 h 354"/>
              <a:gd name="T12" fmla="*/ 2 w 541"/>
              <a:gd name="T13" fmla="*/ 354 h 354"/>
              <a:gd name="T14" fmla="*/ 0 w 541"/>
              <a:gd name="T15" fmla="*/ 308 h 354"/>
              <a:gd name="T16" fmla="*/ 0 w 541"/>
              <a:gd name="T17" fmla="*/ 308 h 354"/>
              <a:gd name="T18" fmla="*/ 216 w 541"/>
              <a:gd name="T19" fmla="*/ 182 h 354"/>
              <a:gd name="T20" fmla="*/ 488 w 541"/>
              <a:gd name="T21" fmla="*/ 24 h 354"/>
              <a:gd name="T22" fmla="*/ 510 w 541"/>
              <a:gd name="T23" fmla="*/ 12 h 354"/>
              <a:gd name="T24" fmla="*/ 528 w 541"/>
              <a:gd name="T25" fmla="*/ 2 h 354"/>
              <a:gd name="T26" fmla="*/ 530 w 541"/>
              <a:gd name="T27" fmla="*/ 0 h 354"/>
              <a:gd name="T28" fmla="*/ 530 w 541"/>
              <a:gd name="T29" fmla="*/ 1 h 354"/>
              <a:gd name="T30" fmla="*/ 541 w 541"/>
              <a:gd name="T31" fmla="*/ 31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41" h="354">
                <a:moveTo>
                  <a:pt x="541" y="31"/>
                </a:moveTo>
                <a:cubicBezTo>
                  <a:pt x="541" y="38"/>
                  <a:pt x="538" y="43"/>
                  <a:pt x="534" y="46"/>
                </a:cubicBezTo>
                <a:cubicBezTo>
                  <a:pt x="532" y="48"/>
                  <a:pt x="532" y="48"/>
                  <a:pt x="532" y="48"/>
                </a:cubicBezTo>
                <a:cubicBezTo>
                  <a:pt x="531" y="48"/>
                  <a:pt x="531" y="48"/>
                  <a:pt x="531" y="48"/>
                </a:cubicBezTo>
                <a:cubicBezTo>
                  <a:pt x="2" y="353"/>
                  <a:pt x="2" y="353"/>
                  <a:pt x="2" y="353"/>
                </a:cubicBezTo>
                <a:cubicBezTo>
                  <a:pt x="2" y="354"/>
                  <a:pt x="2" y="354"/>
                  <a:pt x="2" y="354"/>
                </a:cubicBezTo>
                <a:cubicBezTo>
                  <a:pt x="2" y="354"/>
                  <a:pt x="2" y="354"/>
                  <a:pt x="2" y="354"/>
                </a:cubicBezTo>
                <a:cubicBezTo>
                  <a:pt x="0" y="308"/>
                  <a:pt x="0" y="308"/>
                  <a:pt x="0" y="308"/>
                </a:cubicBezTo>
                <a:cubicBezTo>
                  <a:pt x="0" y="308"/>
                  <a:pt x="0" y="308"/>
                  <a:pt x="0" y="308"/>
                </a:cubicBezTo>
                <a:cubicBezTo>
                  <a:pt x="216" y="182"/>
                  <a:pt x="216" y="182"/>
                  <a:pt x="216" y="182"/>
                </a:cubicBezTo>
                <a:cubicBezTo>
                  <a:pt x="488" y="24"/>
                  <a:pt x="488" y="24"/>
                  <a:pt x="488" y="24"/>
                </a:cubicBezTo>
                <a:cubicBezTo>
                  <a:pt x="510" y="12"/>
                  <a:pt x="510" y="12"/>
                  <a:pt x="510" y="12"/>
                </a:cubicBezTo>
                <a:cubicBezTo>
                  <a:pt x="528" y="2"/>
                  <a:pt x="528" y="2"/>
                  <a:pt x="528" y="2"/>
                </a:cubicBezTo>
                <a:cubicBezTo>
                  <a:pt x="530" y="0"/>
                  <a:pt x="530" y="0"/>
                  <a:pt x="530" y="0"/>
                </a:cubicBezTo>
                <a:cubicBezTo>
                  <a:pt x="530" y="1"/>
                  <a:pt x="530" y="1"/>
                  <a:pt x="530" y="1"/>
                </a:cubicBezTo>
                <a:cubicBezTo>
                  <a:pt x="537" y="10"/>
                  <a:pt x="541" y="21"/>
                  <a:pt x="541" y="31"/>
                </a:cubicBezTo>
              </a:path>
            </a:pathLst>
          </a:custGeom>
          <a:solidFill>
            <a:srgbClr val="4856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34" name="Freeform 332"/>
          <p:cNvSpPr/>
          <p:nvPr userDrawn="1"/>
        </p:nvSpPr>
        <p:spPr bwMode="auto">
          <a:xfrm>
            <a:off x="9034237" y="5693229"/>
            <a:ext cx="168275" cy="142875"/>
          </a:xfrm>
          <a:custGeom>
            <a:avLst/>
            <a:gdLst>
              <a:gd name="T0" fmla="*/ 1 w 90"/>
              <a:gd name="T1" fmla="*/ 68 h 76"/>
              <a:gd name="T2" fmla="*/ 7 w 90"/>
              <a:gd name="T3" fmla="*/ 56 h 76"/>
              <a:gd name="T4" fmla="*/ 7 w 90"/>
              <a:gd name="T5" fmla="*/ 55 h 76"/>
              <a:gd name="T6" fmla="*/ 29 w 90"/>
              <a:gd name="T7" fmla="*/ 12 h 76"/>
              <a:gd name="T8" fmla="*/ 29 w 90"/>
              <a:gd name="T9" fmla="*/ 10 h 76"/>
              <a:gd name="T10" fmla="*/ 29 w 90"/>
              <a:gd name="T11" fmla="*/ 10 h 76"/>
              <a:gd name="T12" fmla="*/ 58 w 90"/>
              <a:gd name="T13" fmla="*/ 8 h 76"/>
              <a:gd name="T14" fmla="*/ 80 w 90"/>
              <a:gd name="T15" fmla="*/ 29 h 76"/>
              <a:gd name="T16" fmla="*/ 80 w 90"/>
              <a:gd name="T17" fmla="*/ 29 h 76"/>
              <a:gd name="T18" fmla="*/ 80 w 90"/>
              <a:gd name="T19" fmla="*/ 29 h 76"/>
              <a:gd name="T20" fmla="*/ 90 w 90"/>
              <a:gd name="T21" fmla="*/ 58 h 76"/>
              <a:gd name="T22" fmla="*/ 74 w 90"/>
              <a:gd name="T23" fmla="*/ 76 h 76"/>
              <a:gd name="T24" fmla="*/ 74 w 90"/>
              <a:gd name="T25" fmla="*/ 76 h 76"/>
              <a:gd name="T26" fmla="*/ 22 w 90"/>
              <a:gd name="T27" fmla="*/ 75 h 76"/>
              <a:gd name="T28" fmla="*/ 21 w 90"/>
              <a:gd name="T29" fmla="*/ 75 h 76"/>
              <a:gd name="T30" fmla="*/ 20 w 90"/>
              <a:gd name="T31" fmla="*/ 75 h 76"/>
              <a:gd name="T32" fmla="*/ 5 w 90"/>
              <a:gd name="T33" fmla="*/ 75 h 76"/>
              <a:gd name="T34" fmla="*/ 2 w 90"/>
              <a:gd name="T35" fmla="*/ 73 h 76"/>
              <a:gd name="T36" fmla="*/ 1 w 90"/>
              <a:gd name="T37" fmla="*/ 73 h 76"/>
              <a:gd name="T38" fmla="*/ 1 w 90"/>
              <a:gd name="T39" fmla="*/ 72 h 76"/>
              <a:gd name="T40" fmla="*/ 1 w 90"/>
              <a:gd name="T41" fmla="*/ 68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90" h="76">
                <a:moveTo>
                  <a:pt x="1" y="68"/>
                </a:moveTo>
                <a:cubicBezTo>
                  <a:pt x="7" y="56"/>
                  <a:pt x="7" y="56"/>
                  <a:pt x="7" y="56"/>
                </a:cubicBezTo>
                <a:cubicBezTo>
                  <a:pt x="7" y="55"/>
                  <a:pt x="7" y="55"/>
                  <a:pt x="7" y="55"/>
                </a:cubicBezTo>
                <a:cubicBezTo>
                  <a:pt x="29" y="12"/>
                  <a:pt x="29" y="12"/>
                  <a:pt x="29" y="12"/>
                </a:cubicBezTo>
                <a:cubicBezTo>
                  <a:pt x="29" y="10"/>
                  <a:pt x="29" y="10"/>
                  <a:pt x="29" y="10"/>
                </a:cubicBezTo>
                <a:cubicBezTo>
                  <a:pt x="29" y="10"/>
                  <a:pt x="29" y="10"/>
                  <a:pt x="29" y="10"/>
                </a:cubicBezTo>
                <a:cubicBezTo>
                  <a:pt x="34" y="2"/>
                  <a:pt x="45" y="0"/>
                  <a:pt x="58" y="8"/>
                </a:cubicBezTo>
                <a:cubicBezTo>
                  <a:pt x="67" y="13"/>
                  <a:pt x="74" y="20"/>
                  <a:pt x="80" y="29"/>
                </a:cubicBezTo>
                <a:cubicBezTo>
                  <a:pt x="80" y="29"/>
                  <a:pt x="80" y="29"/>
                  <a:pt x="80" y="29"/>
                </a:cubicBezTo>
                <a:cubicBezTo>
                  <a:pt x="80" y="29"/>
                  <a:pt x="80" y="29"/>
                  <a:pt x="80" y="29"/>
                </a:cubicBezTo>
                <a:cubicBezTo>
                  <a:pt x="86" y="38"/>
                  <a:pt x="90" y="49"/>
                  <a:pt x="90" y="58"/>
                </a:cubicBezTo>
                <a:cubicBezTo>
                  <a:pt x="90" y="70"/>
                  <a:pt x="84" y="76"/>
                  <a:pt x="74" y="76"/>
                </a:cubicBezTo>
                <a:cubicBezTo>
                  <a:pt x="74" y="76"/>
                  <a:pt x="74" y="76"/>
                  <a:pt x="74" y="76"/>
                </a:cubicBezTo>
                <a:cubicBezTo>
                  <a:pt x="22" y="75"/>
                  <a:pt x="22" y="75"/>
                  <a:pt x="22" y="75"/>
                </a:cubicBezTo>
                <a:cubicBezTo>
                  <a:pt x="21" y="75"/>
                  <a:pt x="21" y="75"/>
                  <a:pt x="21" y="75"/>
                </a:cubicBezTo>
                <a:cubicBezTo>
                  <a:pt x="20" y="75"/>
                  <a:pt x="20" y="75"/>
                  <a:pt x="20" y="75"/>
                </a:cubicBezTo>
                <a:cubicBezTo>
                  <a:pt x="5" y="75"/>
                  <a:pt x="5" y="75"/>
                  <a:pt x="5" y="75"/>
                </a:cubicBezTo>
                <a:cubicBezTo>
                  <a:pt x="4" y="75"/>
                  <a:pt x="3" y="74"/>
                  <a:pt x="2" y="73"/>
                </a:cubicBezTo>
                <a:cubicBezTo>
                  <a:pt x="1" y="73"/>
                  <a:pt x="1" y="73"/>
                  <a:pt x="1" y="73"/>
                </a:cubicBezTo>
                <a:cubicBezTo>
                  <a:pt x="1" y="72"/>
                  <a:pt x="1" y="72"/>
                  <a:pt x="1" y="72"/>
                </a:cubicBezTo>
                <a:cubicBezTo>
                  <a:pt x="0" y="71"/>
                  <a:pt x="0" y="69"/>
                  <a:pt x="1" y="68"/>
                </a:cubicBezTo>
              </a:path>
            </a:pathLst>
          </a:custGeom>
          <a:solidFill>
            <a:srgbClr val="4856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35" name="Freeform 333"/>
          <p:cNvSpPr>
            <a:spLocks noEditPoints="1"/>
          </p:cNvSpPr>
          <p:nvPr userDrawn="1"/>
        </p:nvSpPr>
        <p:spPr bwMode="auto">
          <a:xfrm>
            <a:off x="9035825" y="5699579"/>
            <a:ext cx="166688" cy="136525"/>
          </a:xfrm>
          <a:custGeom>
            <a:avLst/>
            <a:gdLst>
              <a:gd name="T0" fmla="*/ 74 w 89"/>
              <a:gd name="T1" fmla="*/ 73 h 73"/>
              <a:gd name="T2" fmla="*/ 73 w 89"/>
              <a:gd name="T3" fmla="*/ 73 h 73"/>
              <a:gd name="T4" fmla="*/ 73 w 89"/>
              <a:gd name="T5" fmla="*/ 73 h 73"/>
              <a:gd name="T6" fmla="*/ 73 w 89"/>
              <a:gd name="T7" fmla="*/ 73 h 73"/>
              <a:gd name="T8" fmla="*/ 73 w 89"/>
              <a:gd name="T9" fmla="*/ 73 h 73"/>
              <a:gd name="T10" fmla="*/ 74 w 89"/>
              <a:gd name="T11" fmla="*/ 73 h 73"/>
              <a:gd name="T12" fmla="*/ 81 w 89"/>
              <a:gd name="T13" fmla="*/ 72 h 73"/>
              <a:gd name="T14" fmla="*/ 81 w 89"/>
              <a:gd name="T15" fmla="*/ 72 h 73"/>
              <a:gd name="T16" fmla="*/ 76 w 89"/>
              <a:gd name="T17" fmla="*/ 73 h 73"/>
              <a:gd name="T18" fmla="*/ 81 w 89"/>
              <a:gd name="T19" fmla="*/ 72 h 73"/>
              <a:gd name="T20" fmla="*/ 85 w 89"/>
              <a:gd name="T21" fmla="*/ 38 h 73"/>
              <a:gd name="T22" fmla="*/ 86 w 89"/>
              <a:gd name="T23" fmla="*/ 40 h 73"/>
              <a:gd name="T24" fmla="*/ 86 w 89"/>
              <a:gd name="T25" fmla="*/ 40 h 73"/>
              <a:gd name="T26" fmla="*/ 88 w 89"/>
              <a:gd name="T27" fmla="*/ 49 h 73"/>
              <a:gd name="T28" fmla="*/ 89 w 89"/>
              <a:gd name="T29" fmla="*/ 52 h 73"/>
              <a:gd name="T30" fmla="*/ 89 w 89"/>
              <a:gd name="T31" fmla="*/ 52 h 73"/>
              <a:gd name="T32" fmla="*/ 89 w 89"/>
              <a:gd name="T33" fmla="*/ 55 h 73"/>
              <a:gd name="T34" fmla="*/ 86 w 89"/>
              <a:gd name="T35" fmla="*/ 67 h 73"/>
              <a:gd name="T36" fmla="*/ 89 w 89"/>
              <a:gd name="T37" fmla="*/ 55 h 73"/>
              <a:gd name="T38" fmla="*/ 85 w 89"/>
              <a:gd name="T39" fmla="*/ 38 h 73"/>
              <a:gd name="T40" fmla="*/ 79 w 89"/>
              <a:gd name="T41" fmla="*/ 26 h 73"/>
              <a:gd name="T42" fmla="*/ 79 w 89"/>
              <a:gd name="T43" fmla="*/ 26 h 73"/>
              <a:gd name="T44" fmla="*/ 79 w 89"/>
              <a:gd name="T45" fmla="*/ 26 h 73"/>
              <a:gd name="T46" fmla="*/ 81 w 89"/>
              <a:gd name="T47" fmla="*/ 29 h 73"/>
              <a:gd name="T48" fmla="*/ 81 w 89"/>
              <a:gd name="T49" fmla="*/ 29 h 73"/>
              <a:gd name="T50" fmla="*/ 83 w 89"/>
              <a:gd name="T51" fmla="*/ 33 h 73"/>
              <a:gd name="T52" fmla="*/ 85 w 89"/>
              <a:gd name="T53" fmla="*/ 37 h 73"/>
              <a:gd name="T54" fmla="*/ 85 w 89"/>
              <a:gd name="T55" fmla="*/ 37 h 73"/>
              <a:gd name="T56" fmla="*/ 79 w 89"/>
              <a:gd name="T57" fmla="*/ 26 h 73"/>
              <a:gd name="T58" fmla="*/ 79 w 89"/>
              <a:gd name="T59" fmla="*/ 26 h 73"/>
              <a:gd name="T60" fmla="*/ 42 w 89"/>
              <a:gd name="T61" fmla="*/ 0 h 73"/>
              <a:gd name="T62" fmla="*/ 28 w 89"/>
              <a:gd name="T63" fmla="*/ 7 h 73"/>
              <a:gd name="T64" fmla="*/ 28 w 89"/>
              <a:gd name="T65" fmla="*/ 7 h 73"/>
              <a:gd name="T66" fmla="*/ 28 w 89"/>
              <a:gd name="T67" fmla="*/ 9 h 73"/>
              <a:gd name="T68" fmla="*/ 6 w 89"/>
              <a:gd name="T69" fmla="*/ 52 h 73"/>
              <a:gd name="T70" fmla="*/ 6 w 89"/>
              <a:gd name="T71" fmla="*/ 53 h 73"/>
              <a:gd name="T72" fmla="*/ 0 w 89"/>
              <a:gd name="T73" fmla="*/ 65 h 73"/>
              <a:gd name="T74" fmla="*/ 0 w 89"/>
              <a:gd name="T75" fmla="*/ 67 h 73"/>
              <a:gd name="T76" fmla="*/ 0 w 89"/>
              <a:gd name="T77" fmla="*/ 69 h 73"/>
              <a:gd name="T78" fmla="*/ 0 w 89"/>
              <a:gd name="T79" fmla="*/ 70 h 73"/>
              <a:gd name="T80" fmla="*/ 0 w 89"/>
              <a:gd name="T81" fmla="*/ 70 h 73"/>
              <a:gd name="T82" fmla="*/ 9 w 89"/>
              <a:gd name="T83" fmla="*/ 65 h 73"/>
              <a:gd name="T84" fmla="*/ 20 w 89"/>
              <a:gd name="T85" fmla="*/ 58 h 73"/>
              <a:gd name="T86" fmla="*/ 22 w 89"/>
              <a:gd name="T87" fmla="*/ 58 h 73"/>
              <a:gd name="T88" fmla="*/ 37 w 89"/>
              <a:gd name="T89" fmla="*/ 49 h 73"/>
              <a:gd name="T90" fmla="*/ 75 w 89"/>
              <a:gd name="T91" fmla="*/ 27 h 73"/>
              <a:gd name="T92" fmla="*/ 79 w 89"/>
              <a:gd name="T93" fmla="*/ 26 h 73"/>
              <a:gd name="T94" fmla="*/ 79 w 89"/>
              <a:gd name="T95" fmla="*/ 26 h 73"/>
              <a:gd name="T96" fmla="*/ 79 w 89"/>
              <a:gd name="T97" fmla="*/ 26 h 73"/>
              <a:gd name="T98" fmla="*/ 79 w 89"/>
              <a:gd name="T99" fmla="*/ 26 h 73"/>
              <a:gd name="T100" fmla="*/ 57 w 89"/>
              <a:gd name="T101" fmla="*/ 5 h 73"/>
              <a:gd name="T102" fmla="*/ 42 w 89"/>
              <a:gd name="T103" fmla="*/ 0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89" h="73">
                <a:moveTo>
                  <a:pt x="74" y="73"/>
                </a:moveTo>
                <a:cubicBezTo>
                  <a:pt x="73" y="73"/>
                  <a:pt x="73" y="73"/>
                  <a:pt x="73" y="73"/>
                </a:cubicBezTo>
                <a:cubicBezTo>
                  <a:pt x="73" y="73"/>
                  <a:pt x="73" y="73"/>
                  <a:pt x="73" y="73"/>
                </a:cubicBezTo>
                <a:cubicBezTo>
                  <a:pt x="73" y="73"/>
                  <a:pt x="73" y="73"/>
                  <a:pt x="73" y="73"/>
                </a:cubicBezTo>
                <a:cubicBezTo>
                  <a:pt x="73" y="73"/>
                  <a:pt x="73" y="73"/>
                  <a:pt x="73" y="73"/>
                </a:cubicBezTo>
                <a:cubicBezTo>
                  <a:pt x="74" y="73"/>
                  <a:pt x="74" y="73"/>
                  <a:pt x="74" y="73"/>
                </a:cubicBezTo>
                <a:moveTo>
                  <a:pt x="81" y="72"/>
                </a:moveTo>
                <a:cubicBezTo>
                  <a:pt x="81" y="72"/>
                  <a:pt x="81" y="72"/>
                  <a:pt x="81" y="72"/>
                </a:cubicBezTo>
                <a:cubicBezTo>
                  <a:pt x="79" y="72"/>
                  <a:pt x="78" y="73"/>
                  <a:pt x="76" y="73"/>
                </a:cubicBezTo>
                <a:cubicBezTo>
                  <a:pt x="78" y="73"/>
                  <a:pt x="79" y="72"/>
                  <a:pt x="81" y="72"/>
                </a:cubicBezTo>
                <a:moveTo>
                  <a:pt x="85" y="38"/>
                </a:moveTo>
                <a:cubicBezTo>
                  <a:pt x="85" y="39"/>
                  <a:pt x="86" y="39"/>
                  <a:pt x="86" y="40"/>
                </a:cubicBezTo>
                <a:cubicBezTo>
                  <a:pt x="86" y="40"/>
                  <a:pt x="86" y="40"/>
                  <a:pt x="86" y="40"/>
                </a:cubicBezTo>
                <a:cubicBezTo>
                  <a:pt x="87" y="43"/>
                  <a:pt x="88" y="46"/>
                  <a:pt x="88" y="49"/>
                </a:cubicBezTo>
                <a:cubicBezTo>
                  <a:pt x="89" y="50"/>
                  <a:pt x="89" y="51"/>
                  <a:pt x="89" y="52"/>
                </a:cubicBezTo>
                <a:cubicBezTo>
                  <a:pt x="89" y="52"/>
                  <a:pt x="89" y="52"/>
                  <a:pt x="89" y="52"/>
                </a:cubicBezTo>
                <a:cubicBezTo>
                  <a:pt x="89" y="53"/>
                  <a:pt x="89" y="54"/>
                  <a:pt x="89" y="55"/>
                </a:cubicBezTo>
                <a:cubicBezTo>
                  <a:pt x="89" y="60"/>
                  <a:pt x="88" y="64"/>
                  <a:pt x="86" y="67"/>
                </a:cubicBezTo>
                <a:cubicBezTo>
                  <a:pt x="88" y="64"/>
                  <a:pt x="89" y="60"/>
                  <a:pt x="89" y="55"/>
                </a:cubicBezTo>
                <a:cubicBezTo>
                  <a:pt x="89" y="50"/>
                  <a:pt x="88" y="44"/>
                  <a:pt x="85" y="38"/>
                </a:cubicBezTo>
                <a:moveTo>
                  <a:pt x="79" y="26"/>
                </a:moveTo>
                <a:cubicBezTo>
                  <a:pt x="79" y="26"/>
                  <a:pt x="79" y="26"/>
                  <a:pt x="79" y="26"/>
                </a:cubicBezTo>
                <a:cubicBezTo>
                  <a:pt x="79" y="26"/>
                  <a:pt x="79" y="26"/>
                  <a:pt x="79" y="26"/>
                </a:cubicBezTo>
                <a:cubicBezTo>
                  <a:pt x="80" y="27"/>
                  <a:pt x="80" y="28"/>
                  <a:pt x="81" y="29"/>
                </a:cubicBezTo>
                <a:cubicBezTo>
                  <a:pt x="81" y="29"/>
                  <a:pt x="81" y="29"/>
                  <a:pt x="81" y="29"/>
                </a:cubicBezTo>
                <a:cubicBezTo>
                  <a:pt x="82" y="31"/>
                  <a:pt x="82" y="32"/>
                  <a:pt x="83" y="33"/>
                </a:cubicBezTo>
                <a:cubicBezTo>
                  <a:pt x="84" y="34"/>
                  <a:pt x="84" y="35"/>
                  <a:pt x="85" y="37"/>
                </a:cubicBezTo>
                <a:cubicBezTo>
                  <a:pt x="85" y="37"/>
                  <a:pt x="85" y="37"/>
                  <a:pt x="85" y="37"/>
                </a:cubicBezTo>
                <a:cubicBezTo>
                  <a:pt x="83" y="33"/>
                  <a:pt x="81" y="29"/>
                  <a:pt x="79" y="26"/>
                </a:cubicBezTo>
                <a:cubicBezTo>
                  <a:pt x="79" y="26"/>
                  <a:pt x="79" y="26"/>
                  <a:pt x="79" y="26"/>
                </a:cubicBezTo>
                <a:moveTo>
                  <a:pt x="42" y="0"/>
                </a:moveTo>
                <a:cubicBezTo>
                  <a:pt x="36" y="0"/>
                  <a:pt x="31" y="3"/>
                  <a:pt x="28" y="7"/>
                </a:cubicBezTo>
                <a:cubicBezTo>
                  <a:pt x="28" y="7"/>
                  <a:pt x="28" y="7"/>
                  <a:pt x="28" y="7"/>
                </a:cubicBezTo>
                <a:cubicBezTo>
                  <a:pt x="28" y="9"/>
                  <a:pt x="28" y="9"/>
                  <a:pt x="28" y="9"/>
                </a:cubicBezTo>
                <a:cubicBezTo>
                  <a:pt x="6" y="52"/>
                  <a:pt x="6" y="52"/>
                  <a:pt x="6" y="52"/>
                </a:cubicBezTo>
                <a:cubicBezTo>
                  <a:pt x="6" y="53"/>
                  <a:pt x="6" y="53"/>
                  <a:pt x="6" y="53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6"/>
                  <a:pt x="0" y="67"/>
                  <a:pt x="0" y="67"/>
                </a:cubicBezTo>
                <a:cubicBezTo>
                  <a:pt x="0" y="68"/>
                  <a:pt x="0" y="68"/>
                  <a:pt x="0" y="69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9" y="65"/>
                  <a:pt x="9" y="65"/>
                  <a:pt x="9" y="65"/>
                </a:cubicBezTo>
                <a:cubicBezTo>
                  <a:pt x="20" y="58"/>
                  <a:pt x="20" y="58"/>
                  <a:pt x="20" y="58"/>
                </a:cubicBezTo>
                <a:cubicBezTo>
                  <a:pt x="22" y="58"/>
                  <a:pt x="22" y="58"/>
                  <a:pt x="22" y="58"/>
                </a:cubicBezTo>
                <a:cubicBezTo>
                  <a:pt x="37" y="49"/>
                  <a:pt x="37" y="49"/>
                  <a:pt x="37" y="49"/>
                </a:cubicBezTo>
                <a:cubicBezTo>
                  <a:pt x="75" y="27"/>
                  <a:pt x="75" y="27"/>
                  <a:pt x="75" y="27"/>
                </a:cubicBezTo>
                <a:cubicBezTo>
                  <a:pt x="79" y="26"/>
                  <a:pt x="79" y="26"/>
                  <a:pt x="79" y="26"/>
                </a:cubicBezTo>
                <a:cubicBezTo>
                  <a:pt x="79" y="26"/>
                  <a:pt x="79" y="26"/>
                  <a:pt x="79" y="26"/>
                </a:cubicBezTo>
                <a:cubicBezTo>
                  <a:pt x="79" y="26"/>
                  <a:pt x="79" y="26"/>
                  <a:pt x="79" y="26"/>
                </a:cubicBezTo>
                <a:cubicBezTo>
                  <a:pt x="79" y="26"/>
                  <a:pt x="79" y="26"/>
                  <a:pt x="79" y="26"/>
                </a:cubicBezTo>
                <a:cubicBezTo>
                  <a:pt x="73" y="17"/>
                  <a:pt x="66" y="10"/>
                  <a:pt x="57" y="5"/>
                </a:cubicBezTo>
                <a:cubicBezTo>
                  <a:pt x="52" y="2"/>
                  <a:pt x="46" y="0"/>
                  <a:pt x="42" y="0"/>
                </a:cubicBezTo>
              </a:path>
            </a:pathLst>
          </a:custGeom>
          <a:solidFill>
            <a:srgbClr val="5B6E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36" name="Freeform 334"/>
          <p:cNvSpPr/>
          <p:nvPr userDrawn="1"/>
        </p:nvSpPr>
        <p:spPr bwMode="auto">
          <a:xfrm>
            <a:off x="9035825" y="5747204"/>
            <a:ext cx="166688" cy="88900"/>
          </a:xfrm>
          <a:custGeom>
            <a:avLst/>
            <a:gdLst>
              <a:gd name="T0" fmla="*/ 0 w 89"/>
              <a:gd name="T1" fmla="*/ 44 h 47"/>
              <a:gd name="T2" fmla="*/ 1 w 89"/>
              <a:gd name="T3" fmla="*/ 44 h 47"/>
              <a:gd name="T4" fmla="*/ 4 w 89"/>
              <a:gd name="T5" fmla="*/ 46 h 47"/>
              <a:gd name="T6" fmla="*/ 8 w 89"/>
              <a:gd name="T7" fmla="*/ 46 h 47"/>
              <a:gd name="T8" fmla="*/ 20 w 89"/>
              <a:gd name="T9" fmla="*/ 46 h 47"/>
              <a:gd name="T10" fmla="*/ 20 w 89"/>
              <a:gd name="T11" fmla="*/ 46 h 47"/>
              <a:gd name="T12" fmla="*/ 20 w 89"/>
              <a:gd name="T13" fmla="*/ 46 h 47"/>
              <a:gd name="T14" fmla="*/ 21 w 89"/>
              <a:gd name="T15" fmla="*/ 46 h 47"/>
              <a:gd name="T16" fmla="*/ 73 w 89"/>
              <a:gd name="T17" fmla="*/ 47 h 47"/>
              <a:gd name="T18" fmla="*/ 73 w 89"/>
              <a:gd name="T19" fmla="*/ 47 h 47"/>
              <a:gd name="T20" fmla="*/ 81 w 89"/>
              <a:gd name="T21" fmla="*/ 46 h 47"/>
              <a:gd name="T22" fmla="*/ 81 w 89"/>
              <a:gd name="T23" fmla="*/ 45 h 47"/>
              <a:gd name="T24" fmla="*/ 89 w 89"/>
              <a:gd name="T25" fmla="*/ 29 h 47"/>
              <a:gd name="T26" fmla="*/ 89 w 89"/>
              <a:gd name="T27" fmla="*/ 26 h 47"/>
              <a:gd name="T28" fmla="*/ 89 w 89"/>
              <a:gd name="T29" fmla="*/ 26 h 47"/>
              <a:gd name="T30" fmla="*/ 88 w 89"/>
              <a:gd name="T31" fmla="*/ 23 h 47"/>
              <a:gd name="T32" fmla="*/ 86 w 89"/>
              <a:gd name="T33" fmla="*/ 14 h 47"/>
              <a:gd name="T34" fmla="*/ 86 w 89"/>
              <a:gd name="T35" fmla="*/ 14 h 47"/>
              <a:gd name="T36" fmla="*/ 85 w 89"/>
              <a:gd name="T37" fmla="*/ 11 h 47"/>
              <a:gd name="T38" fmla="*/ 85 w 89"/>
              <a:gd name="T39" fmla="*/ 11 h 47"/>
              <a:gd name="T40" fmla="*/ 83 w 89"/>
              <a:gd name="T41" fmla="*/ 7 h 47"/>
              <a:gd name="T42" fmla="*/ 81 w 89"/>
              <a:gd name="T43" fmla="*/ 3 h 47"/>
              <a:gd name="T44" fmla="*/ 81 w 89"/>
              <a:gd name="T45" fmla="*/ 3 h 47"/>
              <a:gd name="T46" fmla="*/ 79 w 89"/>
              <a:gd name="T47" fmla="*/ 0 h 47"/>
              <a:gd name="T48" fmla="*/ 79 w 89"/>
              <a:gd name="T49" fmla="*/ 0 h 47"/>
              <a:gd name="T50" fmla="*/ 79 w 89"/>
              <a:gd name="T51" fmla="*/ 0 h 47"/>
              <a:gd name="T52" fmla="*/ 79 w 89"/>
              <a:gd name="T53" fmla="*/ 0 h 47"/>
              <a:gd name="T54" fmla="*/ 75 w 89"/>
              <a:gd name="T55" fmla="*/ 1 h 47"/>
              <a:gd name="T56" fmla="*/ 37 w 89"/>
              <a:gd name="T57" fmla="*/ 23 h 47"/>
              <a:gd name="T58" fmla="*/ 22 w 89"/>
              <a:gd name="T59" fmla="*/ 32 h 47"/>
              <a:gd name="T60" fmla="*/ 20 w 89"/>
              <a:gd name="T61" fmla="*/ 32 h 47"/>
              <a:gd name="T62" fmla="*/ 9 w 89"/>
              <a:gd name="T63" fmla="*/ 39 h 47"/>
              <a:gd name="T64" fmla="*/ 0 w 89"/>
              <a:gd name="T65" fmla="*/ 44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9" h="47">
                <a:moveTo>
                  <a:pt x="0" y="44"/>
                </a:moveTo>
                <a:cubicBezTo>
                  <a:pt x="1" y="44"/>
                  <a:pt x="1" y="44"/>
                  <a:pt x="1" y="44"/>
                </a:cubicBezTo>
                <a:cubicBezTo>
                  <a:pt x="2" y="45"/>
                  <a:pt x="3" y="46"/>
                  <a:pt x="4" y="46"/>
                </a:cubicBezTo>
                <a:cubicBezTo>
                  <a:pt x="8" y="46"/>
                  <a:pt x="8" y="46"/>
                  <a:pt x="8" y="46"/>
                </a:cubicBezTo>
                <a:cubicBezTo>
                  <a:pt x="20" y="46"/>
                  <a:pt x="20" y="46"/>
                  <a:pt x="20" y="46"/>
                </a:cubicBezTo>
                <a:cubicBezTo>
                  <a:pt x="20" y="46"/>
                  <a:pt x="20" y="46"/>
                  <a:pt x="20" y="46"/>
                </a:cubicBezTo>
                <a:cubicBezTo>
                  <a:pt x="20" y="46"/>
                  <a:pt x="20" y="46"/>
                  <a:pt x="20" y="46"/>
                </a:cubicBezTo>
                <a:cubicBezTo>
                  <a:pt x="21" y="46"/>
                  <a:pt x="21" y="46"/>
                  <a:pt x="21" y="46"/>
                </a:cubicBezTo>
                <a:cubicBezTo>
                  <a:pt x="73" y="47"/>
                  <a:pt x="73" y="47"/>
                  <a:pt x="73" y="47"/>
                </a:cubicBezTo>
                <a:cubicBezTo>
                  <a:pt x="73" y="47"/>
                  <a:pt x="73" y="47"/>
                  <a:pt x="73" y="47"/>
                </a:cubicBezTo>
                <a:cubicBezTo>
                  <a:pt x="76" y="47"/>
                  <a:pt x="78" y="47"/>
                  <a:pt x="81" y="46"/>
                </a:cubicBezTo>
                <a:cubicBezTo>
                  <a:pt x="81" y="45"/>
                  <a:pt x="81" y="45"/>
                  <a:pt x="81" y="45"/>
                </a:cubicBezTo>
                <a:cubicBezTo>
                  <a:pt x="86" y="43"/>
                  <a:pt x="89" y="37"/>
                  <a:pt x="89" y="29"/>
                </a:cubicBezTo>
                <a:cubicBezTo>
                  <a:pt x="89" y="28"/>
                  <a:pt x="89" y="27"/>
                  <a:pt x="89" y="26"/>
                </a:cubicBezTo>
                <a:cubicBezTo>
                  <a:pt x="89" y="26"/>
                  <a:pt x="89" y="26"/>
                  <a:pt x="89" y="26"/>
                </a:cubicBezTo>
                <a:cubicBezTo>
                  <a:pt x="89" y="25"/>
                  <a:pt x="89" y="24"/>
                  <a:pt x="88" y="23"/>
                </a:cubicBezTo>
                <a:cubicBezTo>
                  <a:pt x="88" y="20"/>
                  <a:pt x="87" y="17"/>
                  <a:pt x="86" y="14"/>
                </a:cubicBezTo>
                <a:cubicBezTo>
                  <a:pt x="86" y="14"/>
                  <a:pt x="86" y="14"/>
                  <a:pt x="86" y="14"/>
                </a:cubicBezTo>
                <a:cubicBezTo>
                  <a:pt x="86" y="13"/>
                  <a:pt x="85" y="12"/>
                  <a:pt x="85" y="11"/>
                </a:cubicBezTo>
                <a:cubicBezTo>
                  <a:pt x="85" y="11"/>
                  <a:pt x="85" y="11"/>
                  <a:pt x="85" y="11"/>
                </a:cubicBezTo>
                <a:cubicBezTo>
                  <a:pt x="84" y="9"/>
                  <a:pt x="84" y="8"/>
                  <a:pt x="83" y="7"/>
                </a:cubicBezTo>
                <a:cubicBezTo>
                  <a:pt x="82" y="6"/>
                  <a:pt x="82" y="5"/>
                  <a:pt x="81" y="3"/>
                </a:cubicBezTo>
                <a:cubicBezTo>
                  <a:pt x="81" y="3"/>
                  <a:pt x="81" y="3"/>
                  <a:pt x="81" y="3"/>
                </a:cubicBezTo>
                <a:cubicBezTo>
                  <a:pt x="80" y="2"/>
                  <a:pt x="80" y="1"/>
                  <a:pt x="79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75" y="1"/>
                  <a:pt x="75" y="1"/>
                  <a:pt x="75" y="1"/>
                </a:cubicBezTo>
                <a:cubicBezTo>
                  <a:pt x="37" y="23"/>
                  <a:pt x="37" y="23"/>
                  <a:pt x="37" y="23"/>
                </a:cubicBezTo>
                <a:cubicBezTo>
                  <a:pt x="22" y="32"/>
                  <a:pt x="22" y="32"/>
                  <a:pt x="22" y="32"/>
                </a:cubicBezTo>
                <a:cubicBezTo>
                  <a:pt x="20" y="32"/>
                  <a:pt x="20" y="32"/>
                  <a:pt x="20" y="32"/>
                </a:cubicBezTo>
                <a:cubicBezTo>
                  <a:pt x="9" y="39"/>
                  <a:pt x="9" y="39"/>
                  <a:pt x="9" y="39"/>
                </a:cubicBezTo>
                <a:cubicBezTo>
                  <a:pt x="0" y="44"/>
                  <a:pt x="0" y="44"/>
                  <a:pt x="0" y="44"/>
                </a:cubicBezTo>
              </a:path>
            </a:pathLst>
          </a:custGeom>
          <a:solidFill>
            <a:srgbClr val="4856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37" name="Freeform 335"/>
          <p:cNvSpPr/>
          <p:nvPr userDrawn="1"/>
        </p:nvSpPr>
        <p:spPr bwMode="auto">
          <a:xfrm>
            <a:off x="9035825" y="5747204"/>
            <a:ext cx="166688" cy="88900"/>
          </a:xfrm>
          <a:custGeom>
            <a:avLst/>
            <a:gdLst>
              <a:gd name="T0" fmla="*/ 79 w 89"/>
              <a:gd name="T1" fmla="*/ 0 h 47"/>
              <a:gd name="T2" fmla="*/ 79 w 89"/>
              <a:gd name="T3" fmla="*/ 0 h 47"/>
              <a:gd name="T4" fmla="*/ 79 w 89"/>
              <a:gd name="T5" fmla="*/ 0 h 47"/>
              <a:gd name="T6" fmla="*/ 75 w 89"/>
              <a:gd name="T7" fmla="*/ 1 h 47"/>
              <a:gd name="T8" fmla="*/ 37 w 89"/>
              <a:gd name="T9" fmla="*/ 23 h 47"/>
              <a:gd name="T10" fmla="*/ 22 w 89"/>
              <a:gd name="T11" fmla="*/ 32 h 47"/>
              <a:gd name="T12" fmla="*/ 20 w 89"/>
              <a:gd name="T13" fmla="*/ 32 h 47"/>
              <a:gd name="T14" fmla="*/ 9 w 89"/>
              <a:gd name="T15" fmla="*/ 39 h 47"/>
              <a:gd name="T16" fmla="*/ 0 w 89"/>
              <a:gd name="T17" fmla="*/ 44 h 47"/>
              <a:gd name="T18" fmla="*/ 0 w 89"/>
              <a:gd name="T19" fmla="*/ 44 h 47"/>
              <a:gd name="T20" fmla="*/ 1 w 89"/>
              <a:gd name="T21" fmla="*/ 44 h 47"/>
              <a:gd name="T22" fmla="*/ 4 w 89"/>
              <a:gd name="T23" fmla="*/ 46 h 47"/>
              <a:gd name="T24" fmla="*/ 8 w 89"/>
              <a:gd name="T25" fmla="*/ 46 h 47"/>
              <a:gd name="T26" fmla="*/ 20 w 89"/>
              <a:gd name="T27" fmla="*/ 46 h 47"/>
              <a:gd name="T28" fmla="*/ 20 w 89"/>
              <a:gd name="T29" fmla="*/ 46 h 47"/>
              <a:gd name="T30" fmla="*/ 20 w 89"/>
              <a:gd name="T31" fmla="*/ 46 h 47"/>
              <a:gd name="T32" fmla="*/ 21 w 89"/>
              <a:gd name="T33" fmla="*/ 46 h 47"/>
              <a:gd name="T34" fmla="*/ 73 w 89"/>
              <a:gd name="T35" fmla="*/ 47 h 47"/>
              <a:gd name="T36" fmla="*/ 73 w 89"/>
              <a:gd name="T37" fmla="*/ 47 h 47"/>
              <a:gd name="T38" fmla="*/ 73 w 89"/>
              <a:gd name="T39" fmla="*/ 47 h 47"/>
              <a:gd name="T40" fmla="*/ 73 w 89"/>
              <a:gd name="T41" fmla="*/ 47 h 47"/>
              <a:gd name="T42" fmla="*/ 81 w 89"/>
              <a:gd name="T43" fmla="*/ 46 h 47"/>
              <a:gd name="T44" fmla="*/ 81 w 89"/>
              <a:gd name="T45" fmla="*/ 45 h 47"/>
              <a:gd name="T46" fmla="*/ 89 w 89"/>
              <a:gd name="T47" fmla="*/ 29 h 47"/>
              <a:gd name="T48" fmla="*/ 89 w 89"/>
              <a:gd name="T49" fmla="*/ 26 h 47"/>
              <a:gd name="T50" fmla="*/ 89 w 89"/>
              <a:gd name="T51" fmla="*/ 26 h 47"/>
              <a:gd name="T52" fmla="*/ 88 w 89"/>
              <a:gd name="T53" fmla="*/ 23 h 47"/>
              <a:gd name="T54" fmla="*/ 86 w 89"/>
              <a:gd name="T55" fmla="*/ 14 h 47"/>
              <a:gd name="T56" fmla="*/ 86 w 89"/>
              <a:gd name="T57" fmla="*/ 14 h 47"/>
              <a:gd name="T58" fmla="*/ 85 w 89"/>
              <a:gd name="T59" fmla="*/ 11 h 47"/>
              <a:gd name="T60" fmla="*/ 85 w 89"/>
              <a:gd name="T61" fmla="*/ 11 h 47"/>
              <a:gd name="T62" fmla="*/ 83 w 89"/>
              <a:gd name="T63" fmla="*/ 7 h 47"/>
              <a:gd name="T64" fmla="*/ 81 w 89"/>
              <a:gd name="T65" fmla="*/ 3 h 47"/>
              <a:gd name="T66" fmla="*/ 81 w 89"/>
              <a:gd name="T67" fmla="*/ 3 h 47"/>
              <a:gd name="T68" fmla="*/ 79 w 89"/>
              <a:gd name="T69" fmla="*/ 0 h 47"/>
              <a:gd name="T70" fmla="*/ 79 w 89"/>
              <a:gd name="T71" fmla="*/ 0 h 47"/>
              <a:gd name="T72" fmla="*/ 79 w 89"/>
              <a:gd name="T73" fmla="*/ 0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89" h="47">
                <a:moveTo>
                  <a:pt x="79" y="0"/>
                </a:moveTo>
                <a:cubicBezTo>
                  <a:pt x="79" y="0"/>
                  <a:pt x="79" y="0"/>
                  <a:pt x="79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75" y="1"/>
                  <a:pt x="75" y="1"/>
                  <a:pt x="75" y="1"/>
                </a:cubicBezTo>
                <a:cubicBezTo>
                  <a:pt x="37" y="23"/>
                  <a:pt x="37" y="23"/>
                  <a:pt x="37" y="23"/>
                </a:cubicBezTo>
                <a:cubicBezTo>
                  <a:pt x="22" y="32"/>
                  <a:pt x="22" y="32"/>
                  <a:pt x="22" y="32"/>
                </a:cubicBezTo>
                <a:cubicBezTo>
                  <a:pt x="20" y="32"/>
                  <a:pt x="20" y="32"/>
                  <a:pt x="20" y="32"/>
                </a:cubicBezTo>
                <a:cubicBezTo>
                  <a:pt x="9" y="39"/>
                  <a:pt x="9" y="39"/>
                  <a:pt x="9" y="39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4"/>
                  <a:pt x="0" y="44"/>
                  <a:pt x="0" y="44"/>
                </a:cubicBezTo>
                <a:cubicBezTo>
                  <a:pt x="1" y="44"/>
                  <a:pt x="1" y="44"/>
                  <a:pt x="1" y="44"/>
                </a:cubicBezTo>
                <a:cubicBezTo>
                  <a:pt x="2" y="45"/>
                  <a:pt x="3" y="46"/>
                  <a:pt x="4" y="46"/>
                </a:cubicBezTo>
                <a:cubicBezTo>
                  <a:pt x="8" y="46"/>
                  <a:pt x="8" y="46"/>
                  <a:pt x="8" y="46"/>
                </a:cubicBezTo>
                <a:cubicBezTo>
                  <a:pt x="20" y="46"/>
                  <a:pt x="20" y="46"/>
                  <a:pt x="20" y="46"/>
                </a:cubicBezTo>
                <a:cubicBezTo>
                  <a:pt x="20" y="46"/>
                  <a:pt x="20" y="46"/>
                  <a:pt x="20" y="46"/>
                </a:cubicBezTo>
                <a:cubicBezTo>
                  <a:pt x="20" y="46"/>
                  <a:pt x="20" y="46"/>
                  <a:pt x="20" y="46"/>
                </a:cubicBezTo>
                <a:cubicBezTo>
                  <a:pt x="21" y="46"/>
                  <a:pt x="21" y="46"/>
                  <a:pt x="21" y="46"/>
                </a:cubicBezTo>
                <a:cubicBezTo>
                  <a:pt x="73" y="47"/>
                  <a:pt x="73" y="47"/>
                  <a:pt x="73" y="47"/>
                </a:cubicBezTo>
                <a:cubicBezTo>
                  <a:pt x="73" y="47"/>
                  <a:pt x="73" y="47"/>
                  <a:pt x="73" y="47"/>
                </a:cubicBezTo>
                <a:cubicBezTo>
                  <a:pt x="73" y="47"/>
                  <a:pt x="73" y="47"/>
                  <a:pt x="73" y="47"/>
                </a:cubicBezTo>
                <a:cubicBezTo>
                  <a:pt x="73" y="47"/>
                  <a:pt x="73" y="47"/>
                  <a:pt x="73" y="47"/>
                </a:cubicBezTo>
                <a:cubicBezTo>
                  <a:pt x="76" y="47"/>
                  <a:pt x="79" y="47"/>
                  <a:pt x="81" y="46"/>
                </a:cubicBezTo>
                <a:cubicBezTo>
                  <a:pt x="81" y="45"/>
                  <a:pt x="81" y="45"/>
                  <a:pt x="81" y="45"/>
                </a:cubicBezTo>
                <a:cubicBezTo>
                  <a:pt x="86" y="43"/>
                  <a:pt x="89" y="37"/>
                  <a:pt x="89" y="29"/>
                </a:cubicBezTo>
                <a:cubicBezTo>
                  <a:pt x="89" y="28"/>
                  <a:pt x="89" y="27"/>
                  <a:pt x="89" y="26"/>
                </a:cubicBezTo>
                <a:cubicBezTo>
                  <a:pt x="89" y="26"/>
                  <a:pt x="89" y="26"/>
                  <a:pt x="89" y="26"/>
                </a:cubicBezTo>
                <a:cubicBezTo>
                  <a:pt x="89" y="25"/>
                  <a:pt x="89" y="24"/>
                  <a:pt x="88" y="23"/>
                </a:cubicBezTo>
                <a:cubicBezTo>
                  <a:pt x="88" y="20"/>
                  <a:pt x="87" y="17"/>
                  <a:pt x="86" y="14"/>
                </a:cubicBezTo>
                <a:cubicBezTo>
                  <a:pt x="86" y="14"/>
                  <a:pt x="86" y="14"/>
                  <a:pt x="86" y="14"/>
                </a:cubicBezTo>
                <a:cubicBezTo>
                  <a:pt x="86" y="13"/>
                  <a:pt x="85" y="12"/>
                  <a:pt x="85" y="11"/>
                </a:cubicBezTo>
                <a:cubicBezTo>
                  <a:pt x="85" y="11"/>
                  <a:pt x="85" y="11"/>
                  <a:pt x="85" y="11"/>
                </a:cubicBezTo>
                <a:cubicBezTo>
                  <a:pt x="84" y="9"/>
                  <a:pt x="84" y="8"/>
                  <a:pt x="83" y="7"/>
                </a:cubicBezTo>
                <a:cubicBezTo>
                  <a:pt x="82" y="6"/>
                  <a:pt x="82" y="5"/>
                  <a:pt x="81" y="3"/>
                </a:cubicBezTo>
                <a:cubicBezTo>
                  <a:pt x="81" y="3"/>
                  <a:pt x="81" y="3"/>
                  <a:pt x="81" y="3"/>
                </a:cubicBezTo>
                <a:cubicBezTo>
                  <a:pt x="80" y="2"/>
                  <a:pt x="80" y="1"/>
                  <a:pt x="79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79" y="0"/>
                  <a:pt x="79" y="0"/>
                  <a:pt x="79" y="0"/>
                </a:cubicBezTo>
              </a:path>
            </a:pathLst>
          </a:custGeom>
          <a:solidFill>
            <a:srgbClr val="3B48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38" name="Freeform 336"/>
          <p:cNvSpPr/>
          <p:nvPr userDrawn="1"/>
        </p:nvSpPr>
        <p:spPr bwMode="auto">
          <a:xfrm>
            <a:off x="9034237" y="5798004"/>
            <a:ext cx="39688" cy="36513"/>
          </a:xfrm>
          <a:custGeom>
            <a:avLst/>
            <a:gdLst>
              <a:gd name="T0" fmla="*/ 1 w 21"/>
              <a:gd name="T1" fmla="*/ 16 h 19"/>
              <a:gd name="T2" fmla="*/ 1 w 21"/>
              <a:gd name="T3" fmla="*/ 17 h 19"/>
              <a:gd name="T4" fmla="*/ 1 w 21"/>
              <a:gd name="T5" fmla="*/ 17 h 19"/>
              <a:gd name="T6" fmla="*/ 2 w 21"/>
              <a:gd name="T7" fmla="*/ 17 h 19"/>
              <a:gd name="T8" fmla="*/ 5 w 21"/>
              <a:gd name="T9" fmla="*/ 19 h 19"/>
              <a:gd name="T10" fmla="*/ 9 w 21"/>
              <a:gd name="T11" fmla="*/ 19 h 19"/>
              <a:gd name="T12" fmla="*/ 21 w 21"/>
              <a:gd name="T13" fmla="*/ 19 h 19"/>
              <a:gd name="T14" fmla="*/ 21 w 21"/>
              <a:gd name="T15" fmla="*/ 19 h 19"/>
              <a:gd name="T16" fmla="*/ 21 w 21"/>
              <a:gd name="T17" fmla="*/ 19 h 19"/>
              <a:gd name="T18" fmla="*/ 21 w 21"/>
              <a:gd name="T19" fmla="*/ 5 h 19"/>
              <a:gd name="T20" fmla="*/ 21 w 21"/>
              <a:gd name="T21" fmla="*/ 5 h 19"/>
              <a:gd name="T22" fmla="*/ 7 w 21"/>
              <a:gd name="T23" fmla="*/ 0 h 19"/>
              <a:gd name="T24" fmla="*/ 1 w 21"/>
              <a:gd name="T25" fmla="*/ 12 h 19"/>
              <a:gd name="T26" fmla="*/ 1 w 21"/>
              <a:gd name="T27" fmla="*/ 16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1" h="19">
                <a:moveTo>
                  <a:pt x="1" y="16"/>
                </a:moveTo>
                <a:cubicBezTo>
                  <a:pt x="1" y="17"/>
                  <a:pt x="1" y="17"/>
                  <a:pt x="1" y="17"/>
                </a:cubicBezTo>
                <a:cubicBezTo>
                  <a:pt x="1" y="17"/>
                  <a:pt x="1" y="17"/>
                  <a:pt x="1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3" y="18"/>
                  <a:pt x="4" y="19"/>
                  <a:pt x="5" y="19"/>
                </a:cubicBezTo>
                <a:cubicBezTo>
                  <a:pt x="9" y="19"/>
                  <a:pt x="9" y="19"/>
                  <a:pt x="9" y="19"/>
                </a:cubicBezTo>
                <a:cubicBezTo>
                  <a:pt x="21" y="19"/>
                  <a:pt x="21" y="19"/>
                  <a:pt x="21" y="19"/>
                </a:cubicBezTo>
                <a:cubicBezTo>
                  <a:pt x="21" y="19"/>
                  <a:pt x="21" y="19"/>
                  <a:pt x="21" y="19"/>
                </a:cubicBezTo>
                <a:cubicBezTo>
                  <a:pt x="21" y="19"/>
                  <a:pt x="21" y="19"/>
                  <a:pt x="21" y="19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7" y="0"/>
                  <a:pt x="7" y="0"/>
                  <a:pt x="7" y="0"/>
                </a:cubicBezTo>
                <a:cubicBezTo>
                  <a:pt x="1" y="12"/>
                  <a:pt x="1" y="12"/>
                  <a:pt x="1" y="12"/>
                </a:cubicBezTo>
                <a:cubicBezTo>
                  <a:pt x="0" y="13"/>
                  <a:pt x="0" y="15"/>
                  <a:pt x="1" y="16"/>
                </a:cubicBezTo>
                <a:close/>
              </a:path>
            </a:pathLst>
          </a:custGeom>
          <a:solidFill>
            <a:srgbClr val="2627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39" name="Freeform 337"/>
          <p:cNvSpPr/>
          <p:nvPr userDrawn="1"/>
        </p:nvSpPr>
        <p:spPr bwMode="auto">
          <a:xfrm>
            <a:off x="9046937" y="5788479"/>
            <a:ext cx="36513" cy="49213"/>
          </a:xfrm>
          <a:custGeom>
            <a:avLst/>
            <a:gdLst>
              <a:gd name="T0" fmla="*/ 0 w 19"/>
              <a:gd name="T1" fmla="*/ 7 h 26"/>
              <a:gd name="T2" fmla="*/ 9 w 19"/>
              <a:gd name="T3" fmla="*/ 23 h 26"/>
              <a:gd name="T4" fmla="*/ 19 w 19"/>
              <a:gd name="T5" fmla="*/ 19 h 26"/>
              <a:gd name="T6" fmla="*/ 9 w 19"/>
              <a:gd name="T7" fmla="*/ 3 h 26"/>
              <a:gd name="T8" fmla="*/ 0 w 19"/>
              <a:gd name="T9" fmla="*/ 7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" h="26">
                <a:moveTo>
                  <a:pt x="0" y="7"/>
                </a:moveTo>
                <a:cubicBezTo>
                  <a:pt x="0" y="13"/>
                  <a:pt x="4" y="20"/>
                  <a:pt x="9" y="23"/>
                </a:cubicBezTo>
                <a:cubicBezTo>
                  <a:pt x="15" y="26"/>
                  <a:pt x="19" y="24"/>
                  <a:pt x="19" y="19"/>
                </a:cubicBezTo>
                <a:cubicBezTo>
                  <a:pt x="19" y="13"/>
                  <a:pt x="15" y="6"/>
                  <a:pt x="9" y="3"/>
                </a:cubicBezTo>
                <a:cubicBezTo>
                  <a:pt x="4" y="0"/>
                  <a:pt x="0" y="2"/>
                  <a:pt x="0" y="7"/>
                </a:cubicBezTo>
                <a:close/>
              </a:path>
            </a:pathLst>
          </a:custGeom>
          <a:solidFill>
            <a:srgbClr val="2627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40" name="Freeform 338"/>
          <p:cNvSpPr/>
          <p:nvPr userDrawn="1"/>
        </p:nvSpPr>
        <p:spPr bwMode="auto">
          <a:xfrm>
            <a:off x="7378475" y="4885191"/>
            <a:ext cx="139700" cy="242888"/>
          </a:xfrm>
          <a:custGeom>
            <a:avLst/>
            <a:gdLst>
              <a:gd name="T0" fmla="*/ 0 w 88"/>
              <a:gd name="T1" fmla="*/ 101 h 153"/>
              <a:gd name="T2" fmla="*/ 0 w 88"/>
              <a:gd name="T3" fmla="*/ 0 h 153"/>
              <a:gd name="T4" fmla="*/ 88 w 88"/>
              <a:gd name="T5" fmla="*/ 51 h 153"/>
              <a:gd name="T6" fmla="*/ 88 w 88"/>
              <a:gd name="T7" fmla="*/ 153 h 153"/>
              <a:gd name="T8" fmla="*/ 0 w 88"/>
              <a:gd name="T9" fmla="*/ 101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153">
                <a:moveTo>
                  <a:pt x="0" y="101"/>
                </a:moveTo>
                <a:lnTo>
                  <a:pt x="0" y="0"/>
                </a:lnTo>
                <a:lnTo>
                  <a:pt x="88" y="51"/>
                </a:lnTo>
                <a:lnTo>
                  <a:pt x="88" y="153"/>
                </a:lnTo>
                <a:lnTo>
                  <a:pt x="0" y="101"/>
                </a:lnTo>
                <a:close/>
              </a:path>
            </a:pathLst>
          </a:custGeom>
          <a:solidFill>
            <a:srgbClr val="7F56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41" name="Freeform 339"/>
          <p:cNvSpPr/>
          <p:nvPr userDrawn="1"/>
        </p:nvSpPr>
        <p:spPr bwMode="auto">
          <a:xfrm>
            <a:off x="7378475" y="4885191"/>
            <a:ext cx="139700" cy="242888"/>
          </a:xfrm>
          <a:custGeom>
            <a:avLst/>
            <a:gdLst>
              <a:gd name="T0" fmla="*/ 0 w 88"/>
              <a:gd name="T1" fmla="*/ 101 h 153"/>
              <a:gd name="T2" fmla="*/ 0 w 88"/>
              <a:gd name="T3" fmla="*/ 0 h 153"/>
              <a:gd name="T4" fmla="*/ 88 w 88"/>
              <a:gd name="T5" fmla="*/ 51 h 153"/>
              <a:gd name="T6" fmla="*/ 88 w 88"/>
              <a:gd name="T7" fmla="*/ 153 h 153"/>
              <a:gd name="T8" fmla="*/ 0 w 88"/>
              <a:gd name="T9" fmla="*/ 101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153">
                <a:moveTo>
                  <a:pt x="0" y="101"/>
                </a:moveTo>
                <a:lnTo>
                  <a:pt x="0" y="0"/>
                </a:lnTo>
                <a:lnTo>
                  <a:pt x="88" y="51"/>
                </a:lnTo>
                <a:lnTo>
                  <a:pt x="88" y="153"/>
                </a:lnTo>
                <a:lnTo>
                  <a:pt x="0" y="10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42" name="Freeform 340"/>
          <p:cNvSpPr/>
          <p:nvPr userDrawn="1"/>
        </p:nvSpPr>
        <p:spPr bwMode="auto">
          <a:xfrm>
            <a:off x="7378475" y="4885191"/>
            <a:ext cx="139700" cy="242888"/>
          </a:xfrm>
          <a:custGeom>
            <a:avLst/>
            <a:gdLst>
              <a:gd name="T0" fmla="*/ 0 w 88"/>
              <a:gd name="T1" fmla="*/ 0 h 153"/>
              <a:gd name="T2" fmla="*/ 0 w 88"/>
              <a:gd name="T3" fmla="*/ 101 h 153"/>
              <a:gd name="T4" fmla="*/ 88 w 88"/>
              <a:gd name="T5" fmla="*/ 153 h 153"/>
              <a:gd name="T6" fmla="*/ 88 w 88"/>
              <a:gd name="T7" fmla="*/ 51 h 153"/>
              <a:gd name="T8" fmla="*/ 0 w 88"/>
              <a:gd name="T9" fmla="*/ 0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153">
                <a:moveTo>
                  <a:pt x="0" y="0"/>
                </a:moveTo>
                <a:lnTo>
                  <a:pt x="0" y="101"/>
                </a:lnTo>
                <a:lnTo>
                  <a:pt x="88" y="153"/>
                </a:lnTo>
                <a:lnTo>
                  <a:pt x="88" y="51"/>
                </a:lnTo>
                <a:lnTo>
                  <a:pt x="0" y="0"/>
                </a:lnTo>
                <a:close/>
              </a:path>
            </a:pathLst>
          </a:custGeom>
          <a:solidFill>
            <a:srgbClr val="7F56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43" name="Freeform 341"/>
          <p:cNvSpPr/>
          <p:nvPr userDrawn="1"/>
        </p:nvSpPr>
        <p:spPr bwMode="auto">
          <a:xfrm>
            <a:off x="7378475" y="4885191"/>
            <a:ext cx="139700" cy="242888"/>
          </a:xfrm>
          <a:custGeom>
            <a:avLst/>
            <a:gdLst>
              <a:gd name="T0" fmla="*/ 0 w 88"/>
              <a:gd name="T1" fmla="*/ 0 h 153"/>
              <a:gd name="T2" fmla="*/ 0 w 88"/>
              <a:gd name="T3" fmla="*/ 101 h 153"/>
              <a:gd name="T4" fmla="*/ 88 w 88"/>
              <a:gd name="T5" fmla="*/ 153 h 153"/>
              <a:gd name="T6" fmla="*/ 88 w 88"/>
              <a:gd name="T7" fmla="*/ 51 h 153"/>
              <a:gd name="T8" fmla="*/ 0 w 88"/>
              <a:gd name="T9" fmla="*/ 0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153">
                <a:moveTo>
                  <a:pt x="0" y="0"/>
                </a:moveTo>
                <a:lnTo>
                  <a:pt x="0" y="101"/>
                </a:lnTo>
                <a:lnTo>
                  <a:pt x="88" y="153"/>
                </a:lnTo>
                <a:lnTo>
                  <a:pt x="88" y="5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44" name="Freeform 342"/>
          <p:cNvSpPr/>
          <p:nvPr userDrawn="1"/>
        </p:nvSpPr>
        <p:spPr bwMode="auto">
          <a:xfrm>
            <a:off x="7378475" y="4804229"/>
            <a:ext cx="280988" cy="161925"/>
          </a:xfrm>
          <a:custGeom>
            <a:avLst/>
            <a:gdLst>
              <a:gd name="T0" fmla="*/ 0 w 177"/>
              <a:gd name="T1" fmla="*/ 51 h 102"/>
              <a:gd name="T2" fmla="*/ 88 w 177"/>
              <a:gd name="T3" fmla="*/ 0 h 102"/>
              <a:gd name="T4" fmla="*/ 177 w 177"/>
              <a:gd name="T5" fmla="*/ 51 h 102"/>
              <a:gd name="T6" fmla="*/ 88 w 177"/>
              <a:gd name="T7" fmla="*/ 102 h 102"/>
              <a:gd name="T8" fmla="*/ 0 w 177"/>
              <a:gd name="T9" fmla="*/ 51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7" h="102">
                <a:moveTo>
                  <a:pt x="0" y="51"/>
                </a:moveTo>
                <a:lnTo>
                  <a:pt x="88" y="0"/>
                </a:lnTo>
                <a:lnTo>
                  <a:pt x="177" y="51"/>
                </a:lnTo>
                <a:lnTo>
                  <a:pt x="88" y="102"/>
                </a:lnTo>
                <a:lnTo>
                  <a:pt x="0" y="51"/>
                </a:lnTo>
                <a:close/>
              </a:path>
            </a:pathLst>
          </a:custGeom>
          <a:solidFill>
            <a:srgbClr val="7F56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45" name="Freeform 343"/>
          <p:cNvSpPr/>
          <p:nvPr userDrawn="1"/>
        </p:nvSpPr>
        <p:spPr bwMode="auto">
          <a:xfrm>
            <a:off x="7378475" y="4804229"/>
            <a:ext cx="280988" cy="161925"/>
          </a:xfrm>
          <a:custGeom>
            <a:avLst/>
            <a:gdLst>
              <a:gd name="T0" fmla="*/ 0 w 177"/>
              <a:gd name="T1" fmla="*/ 51 h 102"/>
              <a:gd name="T2" fmla="*/ 88 w 177"/>
              <a:gd name="T3" fmla="*/ 0 h 102"/>
              <a:gd name="T4" fmla="*/ 177 w 177"/>
              <a:gd name="T5" fmla="*/ 51 h 102"/>
              <a:gd name="T6" fmla="*/ 88 w 177"/>
              <a:gd name="T7" fmla="*/ 102 h 102"/>
              <a:gd name="T8" fmla="*/ 0 w 177"/>
              <a:gd name="T9" fmla="*/ 51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7" h="102">
                <a:moveTo>
                  <a:pt x="0" y="51"/>
                </a:moveTo>
                <a:lnTo>
                  <a:pt x="88" y="0"/>
                </a:lnTo>
                <a:lnTo>
                  <a:pt x="177" y="51"/>
                </a:lnTo>
                <a:lnTo>
                  <a:pt x="88" y="102"/>
                </a:lnTo>
                <a:lnTo>
                  <a:pt x="0" y="5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46" name="Freeform 344"/>
          <p:cNvSpPr/>
          <p:nvPr userDrawn="1"/>
        </p:nvSpPr>
        <p:spPr bwMode="auto">
          <a:xfrm>
            <a:off x="7378475" y="4804229"/>
            <a:ext cx="280988" cy="161925"/>
          </a:xfrm>
          <a:custGeom>
            <a:avLst/>
            <a:gdLst>
              <a:gd name="T0" fmla="*/ 88 w 177"/>
              <a:gd name="T1" fmla="*/ 0 h 102"/>
              <a:gd name="T2" fmla="*/ 0 w 177"/>
              <a:gd name="T3" fmla="*/ 51 h 102"/>
              <a:gd name="T4" fmla="*/ 88 w 177"/>
              <a:gd name="T5" fmla="*/ 102 h 102"/>
              <a:gd name="T6" fmla="*/ 177 w 177"/>
              <a:gd name="T7" fmla="*/ 51 h 102"/>
              <a:gd name="T8" fmla="*/ 88 w 177"/>
              <a:gd name="T9" fmla="*/ 0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7" h="102">
                <a:moveTo>
                  <a:pt x="88" y="0"/>
                </a:moveTo>
                <a:lnTo>
                  <a:pt x="0" y="51"/>
                </a:lnTo>
                <a:lnTo>
                  <a:pt x="88" y="102"/>
                </a:lnTo>
                <a:lnTo>
                  <a:pt x="177" y="51"/>
                </a:lnTo>
                <a:lnTo>
                  <a:pt x="88" y="0"/>
                </a:lnTo>
                <a:close/>
              </a:path>
            </a:pathLst>
          </a:custGeom>
          <a:solidFill>
            <a:srgbClr val="7F56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47" name="Freeform 345"/>
          <p:cNvSpPr/>
          <p:nvPr userDrawn="1"/>
        </p:nvSpPr>
        <p:spPr bwMode="auto">
          <a:xfrm>
            <a:off x="7378475" y="4804229"/>
            <a:ext cx="280988" cy="161925"/>
          </a:xfrm>
          <a:custGeom>
            <a:avLst/>
            <a:gdLst>
              <a:gd name="T0" fmla="*/ 88 w 177"/>
              <a:gd name="T1" fmla="*/ 0 h 102"/>
              <a:gd name="T2" fmla="*/ 0 w 177"/>
              <a:gd name="T3" fmla="*/ 51 h 102"/>
              <a:gd name="T4" fmla="*/ 88 w 177"/>
              <a:gd name="T5" fmla="*/ 102 h 102"/>
              <a:gd name="T6" fmla="*/ 177 w 177"/>
              <a:gd name="T7" fmla="*/ 51 h 102"/>
              <a:gd name="T8" fmla="*/ 88 w 177"/>
              <a:gd name="T9" fmla="*/ 0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7" h="102">
                <a:moveTo>
                  <a:pt x="88" y="0"/>
                </a:moveTo>
                <a:lnTo>
                  <a:pt x="0" y="51"/>
                </a:lnTo>
                <a:lnTo>
                  <a:pt x="88" y="102"/>
                </a:lnTo>
                <a:lnTo>
                  <a:pt x="177" y="51"/>
                </a:lnTo>
                <a:lnTo>
                  <a:pt x="8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48" name="Freeform 346"/>
          <p:cNvSpPr/>
          <p:nvPr userDrawn="1"/>
        </p:nvSpPr>
        <p:spPr bwMode="auto">
          <a:xfrm>
            <a:off x="7518175" y="4885191"/>
            <a:ext cx="141288" cy="242888"/>
          </a:xfrm>
          <a:custGeom>
            <a:avLst/>
            <a:gdLst>
              <a:gd name="T0" fmla="*/ 0 w 89"/>
              <a:gd name="T1" fmla="*/ 51 h 153"/>
              <a:gd name="T2" fmla="*/ 89 w 89"/>
              <a:gd name="T3" fmla="*/ 0 h 153"/>
              <a:gd name="T4" fmla="*/ 89 w 89"/>
              <a:gd name="T5" fmla="*/ 101 h 153"/>
              <a:gd name="T6" fmla="*/ 0 w 89"/>
              <a:gd name="T7" fmla="*/ 153 h 153"/>
              <a:gd name="T8" fmla="*/ 0 w 89"/>
              <a:gd name="T9" fmla="*/ 51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9" h="153">
                <a:moveTo>
                  <a:pt x="0" y="51"/>
                </a:moveTo>
                <a:lnTo>
                  <a:pt x="89" y="0"/>
                </a:lnTo>
                <a:lnTo>
                  <a:pt x="89" y="101"/>
                </a:lnTo>
                <a:lnTo>
                  <a:pt x="0" y="153"/>
                </a:lnTo>
                <a:lnTo>
                  <a:pt x="0" y="51"/>
                </a:lnTo>
                <a:close/>
              </a:path>
            </a:pathLst>
          </a:custGeom>
          <a:solidFill>
            <a:srgbClr val="00A1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49" name="Freeform 347"/>
          <p:cNvSpPr/>
          <p:nvPr userDrawn="1"/>
        </p:nvSpPr>
        <p:spPr bwMode="auto">
          <a:xfrm>
            <a:off x="7518175" y="4885191"/>
            <a:ext cx="141288" cy="242888"/>
          </a:xfrm>
          <a:custGeom>
            <a:avLst/>
            <a:gdLst>
              <a:gd name="T0" fmla="*/ 0 w 89"/>
              <a:gd name="T1" fmla="*/ 51 h 153"/>
              <a:gd name="T2" fmla="*/ 89 w 89"/>
              <a:gd name="T3" fmla="*/ 0 h 153"/>
              <a:gd name="T4" fmla="*/ 89 w 89"/>
              <a:gd name="T5" fmla="*/ 101 h 153"/>
              <a:gd name="T6" fmla="*/ 0 w 89"/>
              <a:gd name="T7" fmla="*/ 153 h 153"/>
              <a:gd name="T8" fmla="*/ 0 w 89"/>
              <a:gd name="T9" fmla="*/ 51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9" h="153">
                <a:moveTo>
                  <a:pt x="0" y="51"/>
                </a:moveTo>
                <a:lnTo>
                  <a:pt x="89" y="0"/>
                </a:lnTo>
                <a:lnTo>
                  <a:pt x="89" y="101"/>
                </a:lnTo>
                <a:lnTo>
                  <a:pt x="0" y="153"/>
                </a:lnTo>
                <a:lnTo>
                  <a:pt x="0" y="51"/>
                </a:lnTo>
                <a:close/>
              </a:path>
            </a:pathLst>
          </a:custGeom>
          <a:solidFill>
            <a:srgbClr val="7F56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99" name="Freeform 397"/>
          <p:cNvSpPr/>
          <p:nvPr userDrawn="1"/>
        </p:nvSpPr>
        <p:spPr bwMode="auto">
          <a:xfrm>
            <a:off x="10026425" y="5121729"/>
            <a:ext cx="173038" cy="174625"/>
          </a:xfrm>
          <a:custGeom>
            <a:avLst/>
            <a:gdLst>
              <a:gd name="T0" fmla="*/ 92 w 92"/>
              <a:gd name="T1" fmla="*/ 57 h 93"/>
              <a:gd name="T2" fmla="*/ 86 w 92"/>
              <a:gd name="T3" fmla="*/ 72 h 93"/>
              <a:gd name="T4" fmla="*/ 86 w 92"/>
              <a:gd name="T5" fmla="*/ 72 h 93"/>
              <a:gd name="T6" fmla="*/ 83 w 92"/>
              <a:gd name="T7" fmla="*/ 74 h 93"/>
              <a:gd name="T8" fmla="*/ 83 w 92"/>
              <a:gd name="T9" fmla="*/ 74 h 93"/>
              <a:gd name="T10" fmla="*/ 49 w 92"/>
              <a:gd name="T11" fmla="*/ 93 h 93"/>
              <a:gd name="T12" fmla="*/ 55 w 92"/>
              <a:gd name="T13" fmla="*/ 78 h 93"/>
              <a:gd name="T14" fmla="*/ 45 w 92"/>
              <a:gd name="T15" fmla="*/ 48 h 93"/>
              <a:gd name="T16" fmla="*/ 45 w 92"/>
              <a:gd name="T17" fmla="*/ 47 h 93"/>
              <a:gd name="T18" fmla="*/ 24 w 92"/>
              <a:gd name="T19" fmla="*/ 28 h 93"/>
              <a:gd name="T20" fmla="*/ 0 w 92"/>
              <a:gd name="T21" fmla="*/ 24 h 93"/>
              <a:gd name="T22" fmla="*/ 38 w 92"/>
              <a:gd name="T23" fmla="*/ 3 h 93"/>
              <a:gd name="T24" fmla="*/ 60 w 92"/>
              <a:gd name="T25" fmla="*/ 7 h 93"/>
              <a:gd name="T26" fmla="*/ 81 w 92"/>
              <a:gd name="T27" fmla="*/ 26 h 93"/>
              <a:gd name="T28" fmla="*/ 81 w 92"/>
              <a:gd name="T29" fmla="*/ 27 h 93"/>
              <a:gd name="T30" fmla="*/ 92 w 92"/>
              <a:gd name="T31" fmla="*/ 57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2" h="93">
                <a:moveTo>
                  <a:pt x="92" y="57"/>
                </a:moveTo>
                <a:cubicBezTo>
                  <a:pt x="92" y="64"/>
                  <a:pt x="90" y="69"/>
                  <a:pt x="86" y="72"/>
                </a:cubicBezTo>
                <a:cubicBezTo>
                  <a:pt x="86" y="72"/>
                  <a:pt x="86" y="72"/>
                  <a:pt x="86" y="72"/>
                </a:cubicBezTo>
                <a:cubicBezTo>
                  <a:pt x="83" y="74"/>
                  <a:pt x="83" y="74"/>
                  <a:pt x="83" y="74"/>
                </a:cubicBezTo>
                <a:cubicBezTo>
                  <a:pt x="83" y="74"/>
                  <a:pt x="83" y="74"/>
                  <a:pt x="83" y="74"/>
                </a:cubicBezTo>
                <a:cubicBezTo>
                  <a:pt x="49" y="93"/>
                  <a:pt x="49" y="93"/>
                  <a:pt x="49" y="93"/>
                </a:cubicBezTo>
                <a:cubicBezTo>
                  <a:pt x="53" y="90"/>
                  <a:pt x="55" y="85"/>
                  <a:pt x="55" y="78"/>
                </a:cubicBezTo>
                <a:cubicBezTo>
                  <a:pt x="55" y="68"/>
                  <a:pt x="51" y="57"/>
                  <a:pt x="45" y="48"/>
                </a:cubicBezTo>
                <a:cubicBezTo>
                  <a:pt x="45" y="47"/>
                  <a:pt x="45" y="47"/>
                  <a:pt x="45" y="47"/>
                </a:cubicBezTo>
                <a:cubicBezTo>
                  <a:pt x="39" y="39"/>
                  <a:pt x="32" y="32"/>
                  <a:pt x="24" y="28"/>
                </a:cubicBezTo>
                <a:cubicBezTo>
                  <a:pt x="14" y="22"/>
                  <a:pt x="6" y="21"/>
                  <a:pt x="0" y="24"/>
                </a:cubicBezTo>
                <a:cubicBezTo>
                  <a:pt x="38" y="3"/>
                  <a:pt x="38" y="3"/>
                  <a:pt x="38" y="3"/>
                </a:cubicBezTo>
                <a:cubicBezTo>
                  <a:pt x="43" y="0"/>
                  <a:pt x="51" y="1"/>
                  <a:pt x="60" y="7"/>
                </a:cubicBezTo>
                <a:cubicBezTo>
                  <a:pt x="68" y="11"/>
                  <a:pt x="75" y="18"/>
                  <a:pt x="81" y="26"/>
                </a:cubicBezTo>
                <a:cubicBezTo>
                  <a:pt x="81" y="27"/>
                  <a:pt x="81" y="27"/>
                  <a:pt x="81" y="27"/>
                </a:cubicBezTo>
                <a:cubicBezTo>
                  <a:pt x="88" y="36"/>
                  <a:pt x="92" y="47"/>
                  <a:pt x="92" y="57"/>
                </a:cubicBezTo>
                <a:close/>
              </a:path>
            </a:pathLst>
          </a:custGeom>
          <a:solidFill>
            <a:srgbClr val="C885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00" name="Freeform 398"/>
          <p:cNvSpPr/>
          <p:nvPr userDrawn="1"/>
        </p:nvSpPr>
        <p:spPr bwMode="auto">
          <a:xfrm>
            <a:off x="10113737" y="5296354"/>
            <a:ext cx="4763" cy="1588"/>
          </a:xfrm>
          <a:custGeom>
            <a:avLst/>
            <a:gdLst>
              <a:gd name="T0" fmla="*/ 3 w 3"/>
              <a:gd name="T1" fmla="*/ 0 h 1"/>
              <a:gd name="T2" fmla="*/ 3 w 3"/>
              <a:gd name="T3" fmla="*/ 0 h 1"/>
              <a:gd name="T4" fmla="*/ 0 w 3"/>
              <a:gd name="T5" fmla="*/ 1 h 1"/>
              <a:gd name="T6" fmla="*/ 3 w 3"/>
              <a:gd name="T7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" h="1">
                <a:moveTo>
                  <a:pt x="3" y="0"/>
                </a:moveTo>
                <a:lnTo>
                  <a:pt x="3" y="0"/>
                </a:lnTo>
                <a:lnTo>
                  <a:pt x="0" y="1"/>
                </a:lnTo>
                <a:lnTo>
                  <a:pt x="3" y="0"/>
                </a:lnTo>
                <a:close/>
              </a:path>
            </a:pathLst>
          </a:custGeom>
          <a:solidFill>
            <a:srgbClr val="A7BA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01" name="Freeform 399"/>
          <p:cNvSpPr/>
          <p:nvPr userDrawn="1"/>
        </p:nvSpPr>
        <p:spPr bwMode="auto">
          <a:xfrm>
            <a:off x="10024837" y="5166179"/>
            <a:ext cx="1588" cy="1588"/>
          </a:xfrm>
          <a:custGeom>
            <a:avLst/>
            <a:gdLst>
              <a:gd name="T0" fmla="*/ 1 w 1"/>
              <a:gd name="T1" fmla="*/ 0 h 1"/>
              <a:gd name="T2" fmla="*/ 0 w 1"/>
              <a:gd name="T3" fmla="*/ 1 h 1"/>
              <a:gd name="T4" fmla="*/ 0 w 1"/>
              <a:gd name="T5" fmla="*/ 1 h 1"/>
              <a:gd name="T6" fmla="*/ 1 w 1"/>
              <a:gd name="T7" fmla="*/ 0 h 1"/>
              <a:gd name="T8" fmla="*/ 1 w 1"/>
              <a:gd name="T9" fmla="*/ 0 h 1"/>
              <a:gd name="T10" fmla="*/ 1 w 1"/>
              <a:gd name="T11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1" y="0"/>
                </a:moveTo>
                <a:lnTo>
                  <a:pt x="0" y="1"/>
                </a:lnTo>
                <a:lnTo>
                  <a:pt x="0" y="1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A7BA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02" name="Freeform 400"/>
          <p:cNvSpPr/>
          <p:nvPr userDrawn="1"/>
        </p:nvSpPr>
        <p:spPr bwMode="auto">
          <a:xfrm>
            <a:off x="10112150" y="5297941"/>
            <a:ext cx="1588" cy="1588"/>
          </a:xfrm>
          <a:custGeom>
            <a:avLst/>
            <a:gdLst>
              <a:gd name="T0" fmla="*/ 0 w 1"/>
              <a:gd name="T1" fmla="*/ 1 h 1"/>
              <a:gd name="T2" fmla="*/ 1 w 1"/>
              <a:gd name="T3" fmla="*/ 0 h 1"/>
              <a:gd name="T4" fmla="*/ 0 w 1"/>
              <a:gd name="T5" fmla="*/ 1 h 1"/>
              <a:gd name="T6" fmla="*/ 0 w 1"/>
              <a:gd name="T7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1">
                <a:moveTo>
                  <a:pt x="0" y="1"/>
                </a:moveTo>
                <a:lnTo>
                  <a:pt x="1" y="0"/>
                </a:ln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A7BA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03" name="Freeform 401"/>
          <p:cNvSpPr/>
          <p:nvPr userDrawn="1"/>
        </p:nvSpPr>
        <p:spPr bwMode="auto">
          <a:xfrm>
            <a:off x="10081987" y="5128079"/>
            <a:ext cx="9525" cy="6350"/>
          </a:xfrm>
          <a:custGeom>
            <a:avLst/>
            <a:gdLst>
              <a:gd name="T0" fmla="*/ 0 w 6"/>
              <a:gd name="T1" fmla="*/ 4 h 4"/>
              <a:gd name="T2" fmla="*/ 6 w 6"/>
              <a:gd name="T3" fmla="*/ 0 h 4"/>
              <a:gd name="T4" fmla="*/ 5 w 6"/>
              <a:gd name="T5" fmla="*/ 2 h 4"/>
              <a:gd name="T6" fmla="*/ 1 w 6"/>
              <a:gd name="T7" fmla="*/ 4 h 4"/>
              <a:gd name="T8" fmla="*/ 0 w 6"/>
              <a:gd name="T9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4">
                <a:moveTo>
                  <a:pt x="0" y="4"/>
                </a:moveTo>
                <a:lnTo>
                  <a:pt x="6" y="0"/>
                </a:lnTo>
                <a:lnTo>
                  <a:pt x="5" y="2"/>
                </a:lnTo>
                <a:lnTo>
                  <a:pt x="1" y="4"/>
                </a:lnTo>
                <a:lnTo>
                  <a:pt x="0" y="4"/>
                </a:lnTo>
                <a:close/>
              </a:path>
            </a:pathLst>
          </a:custGeom>
          <a:solidFill>
            <a:srgbClr val="C885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04" name="Freeform 402"/>
          <p:cNvSpPr/>
          <p:nvPr userDrawn="1"/>
        </p:nvSpPr>
        <p:spPr bwMode="auto">
          <a:xfrm>
            <a:off x="10174062" y="5258254"/>
            <a:ext cx="9525" cy="6350"/>
          </a:xfrm>
          <a:custGeom>
            <a:avLst/>
            <a:gdLst>
              <a:gd name="T0" fmla="*/ 0 w 6"/>
              <a:gd name="T1" fmla="*/ 4 h 4"/>
              <a:gd name="T2" fmla="*/ 6 w 6"/>
              <a:gd name="T3" fmla="*/ 0 h 4"/>
              <a:gd name="T4" fmla="*/ 0 w 6"/>
              <a:gd name="T5" fmla="*/ 4 h 4"/>
              <a:gd name="T6" fmla="*/ 0 w 6"/>
              <a:gd name="T7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4">
                <a:moveTo>
                  <a:pt x="0" y="4"/>
                </a:moveTo>
                <a:lnTo>
                  <a:pt x="6" y="0"/>
                </a:lnTo>
                <a:lnTo>
                  <a:pt x="0" y="4"/>
                </a:lnTo>
                <a:lnTo>
                  <a:pt x="0" y="4"/>
                </a:lnTo>
                <a:close/>
              </a:path>
            </a:pathLst>
          </a:custGeom>
          <a:solidFill>
            <a:srgbClr val="C885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05" name="Freeform 403"/>
          <p:cNvSpPr/>
          <p:nvPr userDrawn="1"/>
        </p:nvSpPr>
        <p:spPr bwMode="auto">
          <a:xfrm>
            <a:off x="10170887" y="5264604"/>
            <a:ext cx="3175" cy="1588"/>
          </a:xfrm>
          <a:custGeom>
            <a:avLst/>
            <a:gdLst>
              <a:gd name="T0" fmla="*/ 2 w 2"/>
              <a:gd name="T1" fmla="*/ 0 h 1"/>
              <a:gd name="T2" fmla="*/ 2 w 2"/>
              <a:gd name="T3" fmla="*/ 0 h 1"/>
              <a:gd name="T4" fmla="*/ 0 w 2"/>
              <a:gd name="T5" fmla="*/ 1 h 1"/>
              <a:gd name="T6" fmla="*/ 2 w 2"/>
              <a:gd name="T7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" h="1">
                <a:moveTo>
                  <a:pt x="2" y="0"/>
                </a:moveTo>
                <a:lnTo>
                  <a:pt x="2" y="0"/>
                </a:lnTo>
                <a:lnTo>
                  <a:pt x="0" y="1"/>
                </a:lnTo>
                <a:lnTo>
                  <a:pt x="2" y="0"/>
                </a:lnTo>
                <a:close/>
              </a:path>
            </a:pathLst>
          </a:custGeom>
          <a:solidFill>
            <a:srgbClr val="A7BA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06" name="Freeform 404"/>
          <p:cNvSpPr/>
          <p:nvPr userDrawn="1"/>
        </p:nvSpPr>
        <p:spPr bwMode="auto">
          <a:xfrm>
            <a:off x="10078812" y="5134429"/>
            <a:ext cx="3175" cy="1588"/>
          </a:xfrm>
          <a:custGeom>
            <a:avLst/>
            <a:gdLst>
              <a:gd name="T0" fmla="*/ 2 w 2"/>
              <a:gd name="T1" fmla="*/ 0 h 1"/>
              <a:gd name="T2" fmla="*/ 0 w 2"/>
              <a:gd name="T3" fmla="*/ 1 h 1"/>
              <a:gd name="T4" fmla="*/ 0 w 2"/>
              <a:gd name="T5" fmla="*/ 1 h 1"/>
              <a:gd name="T6" fmla="*/ 2 w 2"/>
              <a:gd name="T7" fmla="*/ 0 h 1"/>
              <a:gd name="T8" fmla="*/ 2 w 2"/>
              <a:gd name="T9" fmla="*/ 0 h 1"/>
              <a:gd name="T10" fmla="*/ 2 w 2"/>
              <a:gd name="T11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" h="1">
                <a:moveTo>
                  <a:pt x="2" y="0"/>
                </a:moveTo>
                <a:lnTo>
                  <a:pt x="0" y="1"/>
                </a:lnTo>
                <a:lnTo>
                  <a:pt x="0" y="1"/>
                </a:lnTo>
                <a:lnTo>
                  <a:pt x="2" y="0"/>
                </a:lnTo>
                <a:lnTo>
                  <a:pt x="2" y="0"/>
                </a:lnTo>
                <a:lnTo>
                  <a:pt x="2" y="0"/>
                </a:lnTo>
                <a:close/>
              </a:path>
            </a:pathLst>
          </a:custGeom>
          <a:solidFill>
            <a:srgbClr val="A7BA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07" name="Freeform 405"/>
          <p:cNvSpPr/>
          <p:nvPr userDrawn="1"/>
        </p:nvSpPr>
        <p:spPr bwMode="auto">
          <a:xfrm>
            <a:off x="10169300" y="5266191"/>
            <a:ext cx="1588" cy="1588"/>
          </a:xfrm>
          <a:custGeom>
            <a:avLst/>
            <a:gdLst>
              <a:gd name="T0" fmla="*/ 0 w 1"/>
              <a:gd name="T1" fmla="*/ 1 h 1"/>
              <a:gd name="T2" fmla="*/ 1 w 1"/>
              <a:gd name="T3" fmla="*/ 0 h 1"/>
              <a:gd name="T4" fmla="*/ 0 w 1"/>
              <a:gd name="T5" fmla="*/ 1 h 1"/>
              <a:gd name="T6" fmla="*/ 0 w 1"/>
              <a:gd name="T7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1">
                <a:moveTo>
                  <a:pt x="0" y="1"/>
                </a:moveTo>
                <a:lnTo>
                  <a:pt x="1" y="0"/>
                </a:ln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A7BA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Freeform 407"/>
          <p:cNvSpPr/>
          <p:nvPr userDrawn="1"/>
        </p:nvSpPr>
        <p:spPr bwMode="auto">
          <a:xfrm>
            <a:off x="7665892" y="4978401"/>
            <a:ext cx="1285714" cy="744070"/>
          </a:xfrm>
          <a:custGeom>
            <a:avLst/>
            <a:gdLst>
              <a:gd name="T0" fmla="*/ 0 w 470"/>
              <a:gd name="T1" fmla="*/ 136 h 272"/>
              <a:gd name="T2" fmla="*/ 235 w 470"/>
              <a:gd name="T3" fmla="*/ 0 h 272"/>
              <a:gd name="T4" fmla="*/ 470 w 470"/>
              <a:gd name="T5" fmla="*/ 136 h 272"/>
              <a:gd name="T6" fmla="*/ 235 w 470"/>
              <a:gd name="T7" fmla="*/ 272 h 272"/>
              <a:gd name="T8" fmla="*/ 0 w 470"/>
              <a:gd name="T9" fmla="*/ 136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0" h="272">
                <a:moveTo>
                  <a:pt x="0" y="136"/>
                </a:moveTo>
                <a:lnTo>
                  <a:pt x="235" y="0"/>
                </a:lnTo>
                <a:lnTo>
                  <a:pt x="470" y="136"/>
                </a:lnTo>
                <a:lnTo>
                  <a:pt x="235" y="272"/>
                </a:lnTo>
                <a:lnTo>
                  <a:pt x="0" y="136"/>
                </a:lnTo>
                <a:close/>
              </a:path>
            </a:pathLst>
          </a:custGeom>
          <a:solidFill>
            <a:srgbClr val="CF3A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408"/>
          <p:cNvSpPr/>
          <p:nvPr userDrawn="1"/>
        </p:nvSpPr>
        <p:spPr bwMode="auto">
          <a:xfrm>
            <a:off x="7665892" y="4978401"/>
            <a:ext cx="1285714" cy="744070"/>
          </a:xfrm>
          <a:custGeom>
            <a:avLst/>
            <a:gdLst>
              <a:gd name="T0" fmla="*/ 0 w 470"/>
              <a:gd name="T1" fmla="*/ 136 h 272"/>
              <a:gd name="T2" fmla="*/ 235 w 470"/>
              <a:gd name="T3" fmla="*/ 0 h 272"/>
              <a:gd name="T4" fmla="*/ 470 w 470"/>
              <a:gd name="T5" fmla="*/ 136 h 272"/>
              <a:gd name="T6" fmla="*/ 235 w 470"/>
              <a:gd name="T7" fmla="*/ 272 h 272"/>
              <a:gd name="T8" fmla="*/ 0 w 470"/>
              <a:gd name="T9" fmla="*/ 136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0" h="272">
                <a:moveTo>
                  <a:pt x="0" y="136"/>
                </a:moveTo>
                <a:lnTo>
                  <a:pt x="235" y="0"/>
                </a:lnTo>
                <a:lnTo>
                  <a:pt x="470" y="136"/>
                </a:lnTo>
                <a:lnTo>
                  <a:pt x="235" y="272"/>
                </a:lnTo>
                <a:lnTo>
                  <a:pt x="0" y="13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reeform 409"/>
          <p:cNvSpPr/>
          <p:nvPr userDrawn="1"/>
        </p:nvSpPr>
        <p:spPr bwMode="auto">
          <a:xfrm>
            <a:off x="7665892" y="4978401"/>
            <a:ext cx="1285714" cy="744070"/>
          </a:xfrm>
          <a:custGeom>
            <a:avLst/>
            <a:gdLst>
              <a:gd name="T0" fmla="*/ 235 w 470"/>
              <a:gd name="T1" fmla="*/ 0 h 272"/>
              <a:gd name="T2" fmla="*/ 0 w 470"/>
              <a:gd name="T3" fmla="*/ 136 h 272"/>
              <a:gd name="T4" fmla="*/ 235 w 470"/>
              <a:gd name="T5" fmla="*/ 272 h 272"/>
              <a:gd name="T6" fmla="*/ 470 w 470"/>
              <a:gd name="T7" fmla="*/ 136 h 272"/>
              <a:gd name="T8" fmla="*/ 235 w 470"/>
              <a:gd name="T9" fmla="*/ 0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0" h="272">
                <a:moveTo>
                  <a:pt x="235" y="0"/>
                </a:moveTo>
                <a:lnTo>
                  <a:pt x="0" y="136"/>
                </a:lnTo>
                <a:lnTo>
                  <a:pt x="235" y="272"/>
                </a:lnTo>
                <a:lnTo>
                  <a:pt x="470" y="136"/>
                </a:lnTo>
                <a:lnTo>
                  <a:pt x="235" y="0"/>
                </a:lnTo>
                <a:close/>
              </a:path>
            </a:pathLst>
          </a:custGeom>
          <a:solidFill>
            <a:srgbClr val="D0316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410"/>
          <p:cNvSpPr/>
          <p:nvPr userDrawn="1"/>
        </p:nvSpPr>
        <p:spPr bwMode="auto">
          <a:xfrm>
            <a:off x="7665892" y="4978401"/>
            <a:ext cx="1285714" cy="744070"/>
          </a:xfrm>
          <a:custGeom>
            <a:avLst/>
            <a:gdLst>
              <a:gd name="T0" fmla="*/ 235 w 470"/>
              <a:gd name="T1" fmla="*/ 0 h 272"/>
              <a:gd name="T2" fmla="*/ 0 w 470"/>
              <a:gd name="T3" fmla="*/ 136 h 272"/>
              <a:gd name="T4" fmla="*/ 235 w 470"/>
              <a:gd name="T5" fmla="*/ 272 h 272"/>
              <a:gd name="T6" fmla="*/ 470 w 470"/>
              <a:gd name="T7" fmla="*/ 136 h 272"/>
              <a:gd name="T8" fmla="*/ 235 w 470"/>
              <a:gd name="T9" fmla="*/ 0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0" h="272">
                <a:moveTo>
                  <a:pt x="235" y="0"/>
                </a:moveTo>
                <a:lnTo>
                  <a:pt x="0" y="136"/>
                </a:lnTo>
                <a:lnTo>
                  <a:pt x="235" y="272"/>
                </a:lnTo>
                <a:lnTo>
                  <a:pt x="470" y="136"/>
                </a:lnTo>
                <a:lnTo>
                  <a:pt x="23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411"/>
          <p:cNvSpPr/>
          <p:nvPr userDrawn="1"/>
        </p:nvSpPr>
        <p:spPr bwMode="auto">
          <a:xfrm>
            <a:off x="7665892" y="5350436"/>
            <a:ext cx="1285714" cy="462307"/>
          </a:xfrm>
          <a:custGeom>
            <a:avLst/>
            <a:gdLst>
              <a:gd name="T0" fmla="*/ 0 w 470"/>
              <a:gd name="T1" fmla="*/ 0 h 169"/>
              <a:gd name="T2" fmla="*/ 0 w 470"/>
              <a:gd name="T3" fmla="*/ 33 h 169"/>
              <a:gd name="T4" fmla="*/ 235 w 470"/>
              <a:gd name="T5" fmla="*/ 169 h 169"/>
              <a:gd name="T6" fmla="*/ 470 w 470"/>
              <a:gd name="T7" fmla="*/ 33 h 169"/>
              <a:gd name="T8" fmla="*/ 470 w 470"/>
              <a:gd name="T9" fmla="*/ 0 h 169"/>
              <a:gd name="T10" fmla="*/ 235 w 470"/>
              <a:gd name="T11" fmla="*/ 136 h 169"/>
              <a:gd name="T12" fmla="*/ 0 w 470"/>
              <a:gd name="T13" fmla="*/ 0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0" h="169">
                <a:moveTo>
                  <a:pt x="0" y="0"/>
                </a:moveTo>
                <a:lnTo>
                  <a:pt x="0" y="33"/>
                </a:lnTo>
                <a:lnTo>
                  <a:pt x="235" y="169"/>
                </a:lnTo>
                <a:lnTo>
                  <a:pt x="470" y="33"/>
                </a:lnTo>
                <a:lnTo>
                  <a:pt x="470" y="0"/>
                </a:lnTo>
                <a:lnTo>
                  <a:pt x="235" y="136"/>
                </a:lnTo>
                <a:lnTo>
                  <a:pt x="0" y="0"/>
                </a:lnTo>
                <a:close/>
              </a:path>
            </a:pathLst>
          </a:custGeom>
          <a:solidFill>
            <a:srgbClr val="CF3A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reeform 412"/>
          <p:cNvSpPr/>
          <p:nvPr userDrawn="1"/>
        </p:nvSpPr>
        <p:spPr bwMode="auto">
          <a:xfrm>
            <a:off x="7665892" y="5350436"/>
            <a:ext cx="1285714" cy="462307"/>
          </a:xfrm>
          <a:custGeom>
            <a:avLst/>
            <a:gdLst>
              <a:gd name="T0" fmla="*/ 0 w 470"/>
              <a:gd name="T1" fmla="*/ 0 h 169"/>
              <a:gd name="T2" fmla="*/ 0 w 470"/>
              <a:gd name="T3" fmla="*/ 33 h 169"/>
              <a:gd name="T4" fmla="*/ 235 w 470"/>
              <a:gd name="T5" fmla="*/ 169 h 169"/>
              <a:gd name="T6" fmla="*/ 470 w 470"/>
              <a:gd name="T7" fmla="*/ 33 h 169"/>
              <a:gd name="T8" fmla="*/ 470 w 470"/>
              <a:gd name="T9" fmla="*/ 0 h 169"/>
              <a:gd name="T10" fmla="*/ 235 w 470"/>
              <a:gd name="T11" fmla="*/ 136 h 169"/>
              <a:gd name="T12" fmla="*/ 0 w 470"/>
              <a:gd name="T13" fmla="*/ 0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0" h="169">
                <a:moveTo>
                  <a:pt x="0" y="0"/>
                </a:moveTo>
                <a:lnTo>
                  <a:pt x="0" y="33"/>
                </a:lnTo>
                <a:lnTo>
                  <a:pt x="235" y="169"/>
                </a:lnTo>
                <a:lnTo>
                  <a:pt x="470" y="33"/>
                </a:lnTo>
                <a:lnTo>
                  <a:pt x="470" y="0"/>
                </a:lnTo>
                <a:lnTo>
                  <a:pt x="235" y="13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413"/>
          <p:cNvSpPr/>
          <p:nvPr userDrawn="1"/>
        </p:nvSpPr>
        <p:spPr bwMode="auto">
          <a:xfrm>
            <a:off x="8051607" y="5210924"/>
            <a:ext cx="503343" cy="300911"/>
          </a:xfrm>
          <a:custGeom>
            <a:avLst/>
            <a:gdLst>
              <a:gd name="T0" fmla="*/ 159 w 184"/>
              <a:gd name="T1" fmla="*/ 16 h 110"/>
              <a:gd name="T2" fmla="*/ 142 w 184"/>
              <a:gd name="T3" fmla="*/ 51 h 110"/>
              <a:gd name="T4" fmla="*/ 184 w 184"/>
              <a:gd name="T5" fmla="*/ 84 h 110"/>
              <a:gd name="T6" fmla="*/ 119 w 184"/>
              <a:gd name="T7" fmla="*/ 80 h 110"/>
              <a:gd name="T8" fmla="*/ 84 w 184"/>
              <a:gd name="T9" fmla="*/ 110 h 110"/>
              <a:gd name="T10" fmla="*/ 63 w 184"/>
              <a:gd name="T11" fmla="*/ 72 h 110"/>
              <a:gd name="T12" fmla="*/ 0 w 184"/>
              <a:gd name="T13" fmla="*/ 57 h 110"/>
              <a:gd name="T14" fmla="*/ 51 w 184"/>
              <a:gd name="T15" fmla="*/ 38 h 110"/>
              <a:gd name="T16" fmla="*/ 47 w 184"/>
              <a:gd name="T17" fmla="*/ 0 h 110"/>
              <a:gd name="T18" fmla="*/ 100 w 184"/>
              <a:gd name="T19" fmla="*/ 25 h 110"/>
              <a:gd name="T20" fmla="*/ 159 w 184"/>
              <a:gd name="T21" fmla="*/ 16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84" h="110">
                <a:moveTo>
                  <a:pt x="159" y="16"/>
                </a:moveTo>
                <a:lnTo>
                  <a:pt x="142" y="51"/>
                </a:lnTo>
                <a:lnTo>
                  <a:pt x="184" y="84"/>
                </a:lnTo>
                <a:lnTo>
                  <a:pt x="119" y="80"/>
                </a:lnTo>
                <a:lnTo>
                  <a:pt x="84" y="110"/>
                </a:lnTo>
                <a:lnTo>
                  <a:pt x="63" y="72"/>
                </a:lnTo>
                <a:lnTo>
                  <a:pt x="0" y="57"/>
                </a:lnTo>
                <a:lnTo>
                  <a:pt x="51" y="38"/>
                </a:lnTo>
                <a:lnTo>
                  <a:pt x="47" y="0"/>
                </a:lnTo>
                <a:lnTo>
                  <a:pt x="100" y="25"/>
                </a:lnTo>
                <a:lnTo>
                  <a:pt x="159" y="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reeform 414"/>
          <p:cNvSpPr/>
          <p:nvPr userDrawn="1"/>
        </p:nvSpPr>
        <p:spPr bwMode="auto">
          <a:xfrm>
            <a:off x="7665892" y="5350436"/>
            <a:ext cx="642856" cy="462307"/>
          </a:xfrm>
          <a:custGeom>
            <a:avLst/>
            <a:gdLst>
              <a:gd name="T0" fmla="*/ 0 w 235"/>
              <a:gd name="T1" fmla="*/ 0 h 169"/>
              <a:gd name="T2" fmla="*/ 0 w 235"/>
              <a:gd name="T3" fmla="*/ 33 h 169"/>
              <a:gd name="T4" fmla="*/ 235 w 235"/>
              <a:gd name="T5" fmla="*/ 169 h 169"/>
              <a:gd name="T6" fmla="*/ 235 w 235"/>
              <a:gd name="T7" fmla="*/ 136 h 169"/>
              <a:gd name="T8" fmla="*/ 0 w 235"/>
              <a:gd name="T9" fmla="*/ 0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5" h="169">
                <a:moveTo>
                  <a:pt x="0" y="0"/>
                </a:moveTo>
                <a:lnTo>
                  <a:pt x="0" y="33"/>
                </a:lnTo>
                <a:lnTo>
                  <a:pt x="235" y="169"/>
                </a:lnTo>
                <a:lnTo>
                  <a:pt x="235" y="136"/>
                </a:lnTo>
                <a:lnTo>
                  <a:pt x="0" y="0"/>
                </a:lnTo>
                <a:close/>
              </a:path>
            </a:pathLst>
          </a:custGeom>
          <a:solidFill>
            <a:srgbClr val="E3516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reeform 415"/>
          <p:cNvSpPr/>
          <p:nvPr userDrawn="1"/>
        </p:nvSpPr>
        <p:spPr bwMode="auto">
          <a:xfrm>
            <a:off x="7665892" y="5350436"/>
            <a:ext cx="642856" cy="462307"/>
          </a:xfrm>
          <a:custGeom>
            <a:avLst/>
            <a:gdLst>
              <a:gd name="T0" fmla="*/ 0 w 235"/>
              <a:gd name="T1" fmla="*/ 0 h 169"/>
              <a:gd name="T2" fmla="*/ 0 w 235"/>
              <a:gd name="T3" fmla="*/ 33 h 169"/>
              <a:gd name="T4" fmla="*/ 235 w 235"/>
              <a:gd name="T5" fmla="*/ 169 h 169"/>
              <a:gd name="T6" fmla="*/ 235 w 235"/>
              <a:gd name="T7" fmla="*/ 136 h 169"/>
              <a:gd name="T8" fmla="*/ 0 w 235"/>
              <a:gd name="T9" fmla="*/ 0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5" h="169">
                <a:moveTo>
                  <a:pt x="0" y="0"/>
                </a:moveTo>
                <a:lnTo>
                  <a:pt x="0" y="33"/>
                </a:lnTo>
                <a:lnTo>
                  <a:pt x="235" y="169"/>
                </a:lnTo>
                <a:lnTo>
                  <a:pt x="235" y="13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Freeform 416"/>
          <p:cNvSpPr/>
          <p:nvPr userDrawn="1"/>
        </p:nvSpPr>
        <p:spPr bwMode="auto">
          <a:xfrm>
            <a:off x="6397399" y="4521653"/>
            <a:ext cx="746125" cy="430212"/>
          </a:xfrm>
          <a:custGeom>
            <a:avLst/>
            <a:gdLst>
              <a:gd name="T0" fmla="*/ 0 w 470"/>
              <a:gd name="T1" fmla="*/ 136 h 271"/>
              <a:gd name="T2" fmla="*/ 235 w 470"/>
              <a:gd name="T3" fmla="*/ 0 h 271"/>
              <a:gd name="T4" fmla="*/ 470 w 470"/>
              <a:gd name="T5" fmla="*/ 136 h 271"/>
              <a:gd name="T6" fmla="*/ 235 w 470"/>
              <a:gd name="T7" fmla="*/ 271 h 271"/>
              <a:gd name="T8" fmla="*/ 0 w 470"/>
              <a:gd name="T9" fmla="*/ 136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0" h="271">
                <a:moveTo>
                  <a:pt x="0" y="136"/>
                </a:moveTo>
                <a:lnTo>
                  <a:pt x="235" y="0"/>
                </a:lnTo>
                <a:lnTo>
                  <a:pt x="470" y="136"/>
                </a:lnTo>
                <a:lnTo>
                  <a:pt x="235" y="271"/>
                </a:lnTo>
                <a:lnTo>
                  <a:pt x="0" y="136"/>
                </a:lnTo>
                <a:close/>
              </a:path>
            </a:pathLst>
          </a:custGeom>
          <a:solidFill>
            <a:srgbClr val="446C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Freeform 417"/>
          <p:cNvSpPr/>
          <p:nvPr userDrawn="1"/>
        </p:nvSpPr>
        <p:spPr bwMode="auto">
          <a:xfrm>
            <a:off x="6397399" y="4521653"/>
            <a:ext cx="746125" cy="430212"/>
          </a:xfrm>
          <a:custGeom>
            <a:avLst/>
            <a:gdLst>
              <a:gd name="T0" fmla="*/ 0 w 470"/>
              <a:gd name="T1" fmla="*/ 136 h 271"/>
              <a:gd name="T2" fmla="*/ 235 w 470"/>
              <a:gd name="T3" fmla="*/ 0 h 271"/>
              <a:gd name="T4" fmla="*/ 470 w 470"/>
              <a:gd name="T5" fmla="*/ 136 h 271"/>
              <a:gd name="T6" fmla="*/ 235 w 470"/>
              <a:gd name="T7" fmla="*/ 271 h 271"/>
              <a:gd name="T8" fmla="*/ 0 w 470"/>
              <a:gd name="T9" fmla="*/ 136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0" h="271">
                <a:moveTo>
                  <a:pt x="0" y="136"/>
                </a:moveTo>
                <a:lnTo>
                  <a:pt x="235" y="0"/>
                </a:lnTo>
                <a:lnTo>
                  <a:pt x="470" y="136"/>
                </a:lnTo>
                <a:lnTo>
                  <a:pt x="235" y="271"/>
                </a:lnTo>
                <a:lnTo>
                  <a:pt x="0" y="13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Freeform 418"/>
          <p:cNvSpPr/>
          <p:nvPr userDrawn="1"/>
        </p:nvSpPr>
        <p:spPr bwMode="auto">
          <a:xfrm>
            <a:off x="6397399" y="4521653"/>
            <a:ext cx="746125" cy="430212"/>
          </a:xfrm>
          <a:custGeom>
            <a:avLst/>
            <a:gdLst>
              <a:gd name="T0" fmla="*/ 235 w 470"/>
              <a:gd name="T1" fmla="*/ 0 h 271"/>
              <a:gd name="T2" fmla="*/ 0 w 470"/>
              <a:gd name="T3" fmla="*/ 136 h 271"/>
              <a:gd name="T4" fmla="*/ 235 w 470"/>
              <a:gd name="T5" fmla="*/ 271 h 271"/>
              <a:gd name="T6" fmla="*/ 470 w 470"/>
              <a:gd name="T7" fmla="*/ 136 h 271"/>
              <a:gd name="T8" fmla="*/ 235 w 470"/>
              <a:gd name="T9" fmla="*/ 0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0" h="271">
                <a:moveTo>
                  <a:pt x="235" y="0"/>
                </a:moveTo>
                <a:lnTo>
                  <a:pt x="0" y="136"/>
                </a:lnTo>
                <a:lnTo>
                  <a:pt x="235" y="271"/>
                </a:lnTo>
                <a:lnTo>
                  <a:pt x="470" y="136"/>
                </a:lnTo>
                <a:lnTo>
                  <a:pt x="235" y="0"/>
                </a:lnTo>
                <a:close/>
              </a:path>
            </a:pathLst>
          </a:custGeom>
          <a:solidFill>
            <a:srgbClr val="446C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Freeform 419"/>
          <p:cNvSpPr/>
          <p:nvPr userDrawn="1"/>
        </p:nvSpPr>
        <p:spPr bwMode="auto">
          <a:xfrm>
            <a:off x="6397399" y="4521653"/>
            <a:ext cx="746125" cy="430212"/>
          </a:xfrm>
          <a:custGeom>
            <a:avLst/>
            <a:gdLst>
              <a:gd name="T0" fmla="*/ 235 w 470"/>
              <a:gd name="T1" fmla="*/ 0 h 271"/>
              <a:gd name="T2" fmla="*/ 0 w 470"/>
              <a:gd name="T3" fmla="*/ 136 h 271"/>
              <a:gd name="T4" fmla="*/ 235 w 470"/>
              <a:gd name="T5" fmla="*/ 271 h 271"/>
              <a:gd name="T6" fmla="*/ 470 w 470"/>
              <a:gd name="T7" fmla="*/ 136 h 271"/>
              <a:gd name="T8" fmla="*/ 235 w 470"/>
              <a:gd name="T9" fmla="*/ 0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0" h="271">
                <a:moveTo>
                  <a:pt x="235" y="0"/>
                </a:moveTo>
                <a:lnTo>
                  <a:pt x="0" y="136"/>
                </a:lnTo>
                <a:lnTo>
                  <a:pt x="235" y="271"/>
                </a:lnTo>
                <a:lnTo>
                  <a:pt x="470" y="136"/>
                </a:lnTo>
                <a:lnTo>
                  <a:pt x="23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Freeform 420"/>
          <p:cNvSpPr/>
          <p:nvPr userDrawn="1"/>
        </p:nvSpPr>
        <p:spPr bwMode="auto">
          <a:xfrm>
            <a:off x="6397399" y="4737553"/>
            <a:ext cx="746125" cy="269875"/>
          </a:xfrm>
          <a:custGeom>
            <a:avLst/>
            <a:gdLst>
              <a:gd name="T0" fmla="*/ 0 w 470"/>
              <a:gd name="T1" fmla="*/ 0 h 170"/>
              <a:gd name="T2" fmla="*/ 0 w 470"/>
              <a:gd name="T3" fmla="*/ 34 h 170"/>
              <a:gd name="T4" fmla="*/ 235 w 470"/>
              <a:gd name="T5" fmla="*/ 170 h 170"/>
              <a:gd name="T6" fmla="*/ 470 w 470"/>
              <a:gd name="T7" fmla="*/ 34 h 170"/>
              <a:gd name="T8" fmla="*/ 470 w 470"/>
              <a:gd name="T9" fmla="*/ 0 h 170"/>
              <a:gd name="T10" fmla="*/ 235 w 470"/>
              <a:gd name="T11" fmla="*/ 135 h 170"/>
              <a:gd name="T12" fmla="*/ 0 w 470"/>
              <a:gd name="T13" fmla="*/ 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0" h="170">
                <a:moveTo>
                  <a:pt x="0" y="0"/>
                </a:moveTo>
                <a:lnTo>
                  <a:pt x="0" y="34"/>
                </a:lnTo>
                <a:lnTo>
                  <a:pt x="235" y="170"/>
                </a:lnTo>
                <a:lnTo>
                  <a:pt x="470" y="34"/>
                </a:lnTo>
                <a:lnTo>
                  <a:pt x="470" y="0"/>
                </a:lnTo>
                <a:lnTo>
                  <a:pt x="235" y="135"/>
                </a:lnTo>
                <a:lnTo>
                  <a:pt x="0" y="0"/>
                </a:lnTo>
                <a:close/>
              </a:path>
            </a:pathLst>
          </a:custGeom>
          <a:solidFill>
            <a:srgbClr val="1E42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Freeform 421"/>
          <p:cNvSpPr/>
          <p:nvPr userDrawn="1"/>
        </p:nvSpPr>
        <p:spPr bwMode="auto">
          <a:xfrm>
            <a:off x="6397399" y="4737553"/>
            <a:ext cx="746125" cy="269875"/>
          </a:xfrm>
          <a:custGeom>
            <a:avLst/>
            <a:gdLst>
              <a:gd name="T0" fmla="*/ 0 w 470"/>
              <a:gd name="T1" fmla="*/ 0 h 170"/>
              <a:gd name="T2" fmla="*/ 0 w 470"/>
              <a:gd name="T3" fmla="*/ 34 h 170"/>
              <a:gd name="T4" fmla="*/ 235 w 470"/>
              <a:gd name="T5" fmla="*/ 170 h 170"/>
              <a:gd name="T6" fmla="*/ 470 w 470"/>
              <a:gd name="T7" fmla="*/ 34 h 170"/>
              <a:gd name="T8" fmla="*/ 470 w 470"/>
              <a:gd name="T9" fmla="*/ 0 h 170"/>
              <a:gd name="T10" fmla="*/ 235 w 470"/>
              <a:gd name="T11" fmla="*/ 135 h 170"/>
              <a:gd name="T12" fmla="*/ 0 w 470"/>
              <a:gd name="T13" fmla="*/ 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0" h="170">
                <a:moveTo>
                  <a:pt x="0" y="0"/>
                </a:moveTo>
                <a:lnTo>
                  <a:pt x="0" y="34"/>
                </a:lnTo>
                <a:lnTo>
                  <a:pt x="235" y="170"/>
                </a:lnTo>
                <a:lnTo>
                  <a:pt x="470" y="34"/>
                </a:lnTo>
                <a:lnTo>
                  <a:pt x="470" y="0"/>
                </a:lnTo>
                <a:lnTo>
                  <a:pt x="235" y="13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Freeform 422"/>
          <p:cNvSpPr/>
          <p:nvPr userDrawn="1"/>
        </p:nvSpPr>
        <p:spPr bwMode="auto">
          <a:xfrm>
            <a:off x="6621236" y="4645478"/>
            <a:ext cx="301625" cy="182562"/>
          </a:xfrm>
          <a:custGeom>
            <a:avLst/>
            <a:gdLst>
              <a:gd name="T0" fmla="*/ 72 w 161"/>
              <a:gd name="T1" fmla="*/ 1 h 98"/>
              <a:gd name="T2" fmla="*/ 155 w 161"/>
              <a:gd name="T3" fmla="*/ 49 h 98"/>
              <a:gd name="T4" fmla="*/ 155 w 161"/>
              <a:gd name="T5" fmla="*/ 63 h 98"/>
              <a:gd name="T6" fmla="*/ 97 w 161"/>
              <a:gd name="T7" fmla="*/ 97 h 98"/>
              <a:gd name="T8" fmla="*/ 89 w 161"/>
              <a:gd name="T9" fmla="*/ 97 h 98"/>
              <a:gd name="T10" fmla="*/ 44 w 161"/>
              <a:gd name="T11" fmla="*/ 71 h 98"/>
              <a:gd name="T12" fmla="*/ 5 w 161"/>
              <a:gd name="T13" fmla="*/ 49 h 98"/>
              <a:gd name="T14" fmla="*/ 5 w 161"/>
              <a:gd name="T15" fmla="*/ 35 h 98"/>
              <a:gd name="T16" fmla="*/ 64 w 161"/>
              <a:gd name="T17" fmla="*/ 1 h 98"/>
              <a:gd name="T18" fmla="*/ 72 w 161"/>
              <a:gd name="T19" fmla="*/ 1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1" h="98">
                <a:moveTo>
                  <a:pt x="72" y="1"/>
                </a:moveTo>
                <a:cubicBezTo>
                  <a:pt x="155" y="49"/>
                  <a:pt x="155" y="49"/>
                  <a:pt x="155" y="49"/>
                </a:cubicBezTo>
                <a:cubicBezTo>
                  <a:pt x="161" y="52"/>
                  <a:pt x="161" y="60"/>
                  <a:pt x="155" y="63"/>
                </a:cubicBezTo>
                <a:cubicBezTo>
                  <a:pt x="97" y="97"/>
                  <a:pt x="97" y="97"/>
                  <a:pt x="97" y="97"/>
                </a:cubicBezTo>
                <a:cubicBezTo>
                  <a:pt x="94" y="98"/>
                  <a:pt x="91" y="98"/>
                  <a:pt x="89" y="97"/>
                </a:cubicBezTo>
                <a:cubicBezTo>
                  <a:pt x="44" y="71"/>
                  <a:pt x="44" y="71"/>
                  <a:pt x="44" y="71"/>
                </a:cubicBezTo>
                <a:cubicBezTo>
                  <a:pt x="5" y="49"/>
                  <a:pt x="5" y="49"/>
                  <a:pt x="5" y="49"/>
                </a:cubicBezTo>
                <a:cubicBezTo>
                  <a:pt x="0" y="46"/>
                  <a:pt x="0" y="38"/>
                  <a:pt x="5" y="35"/>
                </a:cubicBezTo>
                <a:cubicBezTo>
                  <a:pt x="64" y="1"/>
                  <a:pt x="64" y="1"/>
                  <a:pt x="64" y="1"/>
                </a:cubicBezTo>
                <a:cubicBezTo>
                  <a:pt x="66" y="0"/>
                  <a:pt x="69" y="0"/>
                  <a:pt x="7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Freeform 423"/>
          <p:cNvSpPr/>
          <p:nvPr userDrawn="1"/>
        </p:nvSpPr>
        <p:spPr bwMode="auto">
          <a:xfrm>
            <a:off x="6700611" y="4778828"/>
            <a:ext cx="47625" cy="52387"/>
          </a:xfrm>
          <a:custGeom>
            <a:avLst/>
            <a:gdLst>
              <a:gd name="T0" fmla="*/ 0 w 30"/>
              <a:gd name="T1" fmla="*/ 33 h 33"/>
              <a:gd name="T2" fmla="*/ 30 w 30"/>
              <a:gd name="T3" fmla="*/ 16 h 33"/>
              <a:gd name="T4" fmla="*/ 2 w 30"/>
              <a:gd name="T5" fmla="*/ 0 h 33"/>
              <a:gd name="T6" fmla="*/ 0 w 30"/>
              <a:gd name="T7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" h="33">
                <a:moveTo>
                  <a:pt x="0" y="33"/>
                </a:moveTo>
                <a:lnTo>
                  <a:pt x="30" y="16"/>
                </a:lnTo>
                <a:lnTo>
                  <a:pt x="2" y="0"/>
                </a:lnTo>
                <a:lnTo>
                  <a:pt x="0" y="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Freeform 424"/>
          <p:cNvSpPr/>
          <p:nvPr userDrawn="1"/>
        </p:nvSpPr>
        <p:spPr bwMode="auto">
          <a:xfrm>
            <a:off x="6397399" y="4737553"/>
            <a:ext cx="373062" cy="269875"/>
          </a:xfrm>
          <a:custGeom>
            <a:avLst/>
            <a:gdLst>
              <a:gd name="T0" fmla="*/ 0 w 235"/>
              <a:gd name="T1" fmla="*/ 0 h 170"/>
              <a:gd name="T2" fmla="*/ 0 w 235"/>
              <a:gd name="T3" fmla="*/ 34 h 170"/>
              <a:gd name="T4" fmla="*/ 235 w 235"/>
              <a:gd name="T5" fmla="*/ 170 h 170"/>
              <a:gd name="T6" fmla="*/ 235 w 235"/>
              <a:gd name="T7" fmla="*/ 135 h 170"/>
              <a:gd name="T8" fmla="*/ 0 w 235"/>
              <a:gd name="T9" fmla="*/ 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5" h="170">
                <a:moveTo>
                  <a:pt x="0" y="0"/>
                </a:moveTo>
                <a:lnTo>
                  <a:pt x="0" y="34"/>
                </a:lnTo>
                <a:lnTo>
                  <a:pt x="235" y="170"/>
                </a:lnTo>
                <a:lnTo>
                  <a:pt x="235" y="135"/>
                </a:lnTo>
                <a:lnTo>
                  <a:pt x="0" y="0"/>
                </a:lnTo>
                <a:close/>
              </a:path>
            </a:pathLst>
          </a:custGeom>
          <a:solidFill>
            <a:srgbClr val="3850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Freeform 425"/>
          <p:cNvSpPr/>
          <p:nvPr userDrawn="1"/>
        </p:nvSpPr>
        <p:spPr bwMode="auto">
          <a:xfrm>
            <a:off x="6397399" y="4737553"/>
            <a:ext cx="373062" cy="269875"/>
          </a:xfrm>
          <a:custGeom>
            <a:avLst/>
            <a:gdLst>
              <a:gd name="T0" fmla="*/ 0 w 235"/>
              <a:gd name="T1" fmla="*/ 0 h 170"/>
              <a:gd name="T2" fmla="*/ 0 w 235"/>
              <a:gd name="T3" fmla="*/ 34 h 170"/>
              <a:gd name="T4" fmla="*/ 235 w 235"/>
              <a:gd name="T5" fmla="*/ 170 h 170"/>
              <a:gd name="T6" fmla="*/ 235 w 235"/>
              <a:gd name="T7" fmla="*/ 135 h 170"/>
              <a:gd name="T8" fmla="*/ 0 w 235"/>
              <a:gd name="T9" fmla="*/ 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5" h="170">
                <a:moveTo>
                  <a:pt x="0" y="0"/>
                </a:moveTo>
                <a:lnTo>
                  <a:pt x="0" y="34"/>
                </a:lnTo>
                <a:lnTo>
                  <a:pt x="235" y="170"/>
                </a:lnTo>
                <a:lnTo>
                  <a:pt x="235" y="13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63" name="Freeform 361"/>
          <p:cNvSpPr/>
          <p:nvPr userDrawn="1"/>
        </p:nvSpPr>
        <p:spPr bwMode="auto">
          <a:xfrm>
            <a:off x="445225" y="5015391"/>
            <a:ext cx="483688" cy="839763"/>
          </a:xfrm>
          <a:custGeom>
            <a:avLst/>
            <a:gdLst>
              <a:gd name="T0" fmla="*/ 235 w 235"/>
              <a:gd name="T1" fmla="*/ 0 h 408"/>
              <a:gd name="T2" fmla="*/ 0 w 235"/>
              <a:gd name="T3" fmla="*/ 136 h 408"/>
              <a:gd name="T4" fmla="*/ 0 w 235"/>
              <a:gd name="T5" fmla="*/ 408 h 408"/>
              <a:gd name="T6" fmla="*/ 235 w 235"/>
              <a:gd name="T7" fmla="*/ 272 h 408"/>
              <a:gd name="T8" fmla="*/ 235 w 235"/>
              <a:gd name="T9" fmla="*/ 0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5" h="408">
                <a:moveTo>
                  <a:pt x="235" y="0"/>
                </a:moveTo>
                <a:lnTo>
                  <a:pt x="0" y="136"/>
                </a:lnTo>
                <a:lnTo>
                  <a:pt x="0" y="408"/>
                </a:lnTo>
                <a:lnTo>
                  <a:pt x="235" y="272"/>
                </a:lnTo>
                <a:lnTo>
                  <a:pt x="235" y="0"/>
                </a:lnTo>
                <a:close/>
              </a:path>
            </a:pathLst>
          </a:custGeom>
          <a:solidFill>
            <a:srgbClr val="5CD2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64" name="Freeform 362"/>
          <p:cNvSpPr/>
          <p:nvPr userDrawn="1"/>
        </p:nvSpPr>
        <p:spPr bwMode="auto">
          <a:xfrm>
            <a:off x="445225" y="5015391"/>
            <a:ext cx="483688" cy="839763"/>
          </a:xfrm>
          <a:custGeom>
            <a:avLst/>
            <a:gdLst>
              <a:gd name="T0" fmla="*/ 235 w 235"/>
              <a:gd name="T1" fmla="*/ 0 h 408"/>
              <a:gd name="T2" fmla="*/ 0 w 235"/>
              <a:gd name="T3" fmla="*/ 136 h 408"/>
              <a:gd name="T4" fmla="*/ 0 w 235"/>
              <a:gd name="T5" fmla="*/ 408 h 408"/>
              <a:gd name="T6" fmla="*/ 235 w 235"/>
              <a:gd name="T7" fmla="*/ 272 h 408"/>
              <a:gd name="T8" fmla="*/ 235 w 235"/>
              <a:gd name="T9" fmla="*/ 0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5" h="408">
                <a:moveTo>
                  <a:pt x="235" y="0"/>
                </a:moveTo>
                <a:lnTo>
                  <a:pt x="0" y="136"/>
                </a:lnTo>
                <a:lnTo>
                  <a:pt x="0" y="408"/>
                </a:lnTo>
                <a:lnTo>
                  <a:pt x="235" y="272"/>
                </a:lnTo>
                <a:lnTo>
                  <a:pt x="23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65" name="Freeform 363"/>
          <p:cNvSpPr/>
          <p:nvPr userDrawn="1"/>
        </p:nvSpPr>
        <p:spPr bwMode="auto">
          <a:xfrm>
            <a:off x="445225" y="5015391"/>
            <a:ext cx="483688" cy="839763"/>
          </a:xfrm>
          <a:custGeom>
            <a:avLst/>
            <a:gdLst>
              <a:gd name="T0" fmla="*/ 235 w 235"/>
              <a:gd name="T1" fmla="*/ 0 h 408"/>
              <a:gd name="T2" fmla="*/ 0 w 235"/>
              <a:gd name="T3" fmla="*/ 136 h 408"/>
              <a:gd name="T4" fmla="*/ 0 w 235"/>
              <a:gd name="T5" fmla="*/ 408 h 408"/>
              <a:gd name="T6" fmla="*/ 235 w 235"/>
              <a:gd name="T7" fmla="*/ 272 h 408"/>
              <a:gd name="T8" fmla="*/ 235 w 235"/>
              <a:gd name="T9" fmla="*/ 0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5" h="408">
                <a:moveTo>
                  <a:pt x="235" y="0"/>
                </a:moveTo>
                <a:lnTo>
                  <a:pt x="0" y="136"/>
                </a:lnTo>
                <a:lnTo>
                  <a:pt x="0" y="408"/>
                </a:lnTo>
                <a:lnTo>
                  <a:pt x="235" y="272"/>
                </a:lnTo>
                <a:lnTo>
                  <a:pt x="235" y="0"/>
                </a:lnTo>
                <a:close/>
              </a:path>
            </a:pathLst>
          </a:custGeom>
          <a:solidFill>
            <a:srgbClr val="6B1A8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66" name="Freeform 364"/>
          <p:cNvSpPr/>
          <p:nvPr userDrawn="1"/>
        </p:nvSpPr>
        <p:spPr bwMode="auto">
          <a:xfrm>
            <a:off x="445225" y="5015391"/>
            <a:ext cx="483688" cy="839763"/>
          </a:xfrm>
          <a:custGeom>
            <a:avLst/>
            <a:gdLst>
              <a:gd name="T0" fmla="*/ 235 w 235"/>
              <a:gd name="T1" fmla="*/ 0 h 408"/>
              <a:gd name="T2" fmla="*/ 0 w 235"/>
              <a:gd name="T3" fmla="*/ 136 h 408"/>
              <a:gd name="T4" fmla="*/ 0 w 235"/>
              <a:gd name="T5" fmla="*/ 408 h 408"/>
              <a:gd name="T6" fmla="*/ 235 w 235"/>
              <a:gd name="T7" fmla="*/ 272 h 408"/>
              <a:gd name="T8" fmla="*/ 235 w 235"/>
              <a:gd name="T9" fmla="*/ 0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5" h="408">
                <a:moveTo>
                  <a:pt x="235" y="0"/>
                </a:moveTo>
                <a:lnTo>
                  <a:pt x="0" y="136"/>
                </a:lnTo>
                <a:lnTo>
                  <a:pt x="0" y="408"/>
                </a:lnTo>
                <a:lnTo>
                  <a:pt x="235" y="272"/>
                </a:lnTo>
                <a:lnTo>
                  <a:pt x="23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67" name="Freeform 365"/>
          <p:cNvSpPr/>
          <p:nvPr userDrawn="1"/>
        </p:nvSpPr>
        <p:spPr bwMode="auto">
          <a:xfrm>
            <a:off x="714854" y="5412632"/>
            <a:ext cx="115262" cy="152310"/>
          </a:xfrm>
          <a:custGeom>
            <a:avLst/>
            <a:gdLst>
              <a:gd name="T0" fmla="*/ 47 w 47"/>
              <a:gd name="T1" fmla="*/ 18 h 63"/>
              <a:gd name="T2" fmla="*/ 23 w 47"/>
              <a:gd name="T3" fmla="*/ 8 h 63"/>
              <a:gd name="T4" fmla="*/ 0 w 47"/>
              <a:gd name="T5" fmla="*/ 45 h 63"/>
              <a:gd name="T6" fmla="*/ 23 w 47"/>
              <a:gd name="T7" fmla="*/ 55 h 63"/>
              <a:gd name="T8" fmla="*/ 47 w 47"/>
              <a:gd name="T9" fmla="*/ 18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" h="63">
                <a:moveTo>
                  <a:pt x="47" y="18"/>
                </a:moveTo>
                <a:cubicBezTo>
                  <a:pt x="47" y="5"/>
                  <a:pt x="37" y="0"/>
                  <a:pt x="23" y="8"/>
                </a:cubicBezTo>
                <a:cubicBezTo>
                  <a:pt x="10" y="15"/>
                  <a:pt x="0" y="32"/>
                  <a:pt x="0" y="45"/>
                </a:cubicBezTo>
                <a:cubicBezTo>
                  <a:pt x="0" y="58"/>
                  <a:pt x="10" y="63"/>
                  <a:pt x="23" y="55"/>
                </a:cubicBezTo>
                <a:cubicBezTo>
                  <a:pt x="37" y="48"/>
                  <a:pt x="47" y="31"/>
                  <a:pt x="47" y="1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68" name="Freeform 366"/>
          <p:cNvSpPr/>
          <p:nvPr userDrawn="1"/>
        </p:nvSpPr>
        <p:spPr bwMode="auto">
          <a:xfrm>
            <a:off x="714854" y="5186226"/>
            <a:ext cx="115262" cy="154369"/>
          </a:xfrm>
          <a:custGeom>
            <a:avLst/>
            <a:gdLst>
              <a:gd name="T0" fmla="*/ 47 w 47"/>
              <a:gd name="T1" fmla="*/ 18 h 63"/>
              <a:gd name="T2" fmla="*/ 23 w 47"/>
              <a:gd name="T3" fmla="*/ 8 h 63"/>
              <a:gd name="T4" fmla="*/ 0 w 47"/>
              <a:gd name="T5" fmla="*/ 45 h 63"/>
              <a:gd name="T6" fmla="*/ 23 w 47"/>
              <a:gd name="T7" fmla="*/ 55 h 63"/>
              <a:gd name="T8" fmla="*/ 47 w 47"/>
              <a:gd name="T9" fmla="*/ 18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" h="63">
                <a:moveTo>
                  <a:pt x="47" y="18"/>
                </a:moveTo>
                <a:cubicBezTo>
                  <a:pt x="47" y="5"/>
                  <a:pt x="37" y="0"/>
                  <a:pt x="23" y="8"/>
                </a:cubicBezTo>
                <a:cubicBezTo>
                  <a:pt x="10" y="15"/>
                  <a:pt x="0" y="32"/>
                  <a:pt x="0" y="45"/>
                </a:cubicBezTo>
                <a:cubicBezTo>
                  <a:pt x="0" y="58"/>
                  <a:pt x="10" y="63"/>
                  <a:pt x="23" y="55"/>
                </a:cubicBezTo>
                <a:cubicBezTo>
                  <a:pt x="37" y="48"/>
                  <a:pt x="47" y="31"/>
                  <a:pt x="47" y="1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69" name="Freeform 367"/>
          <p:cNvSpPr/>
          <p:nvPr userDrawn="1"/>
        </p:nvSpPr>
        <p:spPr bwMode="auto">
          <a:xfrm>
            <a:off x="527555" y="5408516"/>
            <a:ext cx="115262" cy="152310"/>
          </a:xfrm>
          <a:custGeom>
            <a:avLst/>
            <a:gdLst>
              <a:gd name="T0" fmla="*/ 47 w 47"/>
              <a:gd name="T1" fmla="*/ 18 h 63"/>
              <a:gd name="T2" fmla="*/ 24 w 47"/>
              <a:gd name="T3" fmla="*/ 7 h 63"/>
              <a:gd name="T4" fmla="*/ 0 w 47"/>
              <a:gd name="T5" fmla="*/ 45 h 63"/>
              <a:gd name="T6" fmla="*/ 24 w 47"/>
              <a:gd name="T7" fmla="*/ 55 h 63"/>
              <a:gd name="T8" fmla="*/ 47 w 47"/>
              <a:gd name="T9" fmla="*/ 18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" h="63">
                <a:moveTo>
                  <a:pt x="47" y="18"/>
                </a:moveTo>
                <a:cubicBezTo>
                  <a:pt x="47" y="4"/>
                  <a:pt x="37" y="0"/>
                  <a:pt x="24" y="7"/>
                </a:cubicBezTo>
                <a:cubicBezTo>
                  <a:pt x="10" y="15"/>
                  <a:pt x="0" y="32"/>
                  <a:pt x="0" y="45"/>
                </a:cubicBezTo>
                <a:cubicBezTo>
                  <a:pt x="0" y="58"/>
                  <a:pt x="10" y="63"/>
                  <a:pt x="24" y="55"/>
                </a:cubicBezTo>
                <a:cubicBezTo>
                  <a:pt x="37" y="47"/>
                  <a:pt x="47" y="31"/>
                  <a:pt x="47" y="1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70" name="Freeform 368"/>
          <p:cNvSpPr/>
          <p:nvPr userDrawn="1"/>
        </p:nvSpPr>
        <p:spPr bwMode="auto">
          <a:xfrm>
            <a:off x="579010" y="5464088"/>
            <a:ext cx="199650" cy="45281"/>
          </a:xfrm>
          <a:custGeom>
            <a:avLst/>
            <a:gdLst>
              <a:gd name="T0" fmla="*/ 9 w 97"/>
              <a:gd name="T1" fmla="*/ 0 h 22"/>
              <a:gd name="T2" fmla="*/ 0 w 97"/>
              <a:gd name="T3" fmla="*/ 20 h 22"/>
              <a:gd name="T4" fmla="*/ 89 w 97"/>
              <a:gd name="T5" fmla="*/ 22 h 22"/>
              <a:gd name="T6" fmla="*/ 97 w 97"/>
              <a:gd name="T7" fmla="*/ 2 h 22"/>
              <a:gd name="T8" fmla="*/ 9 w 97"/>
              <a:gd name="T9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7" h="22">
                <a:moveTo>
                  <a:pt x="9" y="0"/>
                </a:moveTo>
                <a:lnTo>
                  <a:pt x="0" y="20"/>
                </a:lnTo>
                <a:lnTo>
                  <a:pt x="89" y="22"/>
                </a:lnTo>
                <a:lnTo>
                  <a:pt x="97" y="2"/>
                </a:lnTo>
                <a:lnTo>
                  <a:pt x="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71" name="Freeform 369"/>
          <p:cNvSpPr/>
          <p:nvPr userDrawn="1"/>
        </p:nvSpPr>
        <p:spPr bwMode="auto">
          <a:xfrm>
            <a:off x="579010" y="5256206"/>
            <a:ext cx="199650" cy="234640"/>
          </a:xfrm>
          <a:custGeom>
            <a:avLst/>
            <a:gdLst>
              <a:gd name="T0" fmla="*/ 89 w 97"/>
              <a:gd name="T1" fmla="*/ 0 h 114"/>
              <a:gd name="T2" fmla="*/ 0 w 97"/>
              <a:gd name="T3" fmla="*/ 104 h 114"/>
              <a:gd name="T4" fmla="*/ 9 w 97"/>
              <a:gd name="T5" fmla="*/ 114 h 114"/>
              <a:gd name="T6" fmla="*/ 97 w 97"/>
              <a:gd name="T7" fmla="*/ 10 h 114"/>
              <a:gd name="T8" fmla="*/ 89 w 97"/>
              <a:gd name="T9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7" h="114">
                <a:moveTo>
                  <a:pt x="89" y="0"/>
                </a:moveTo>
                <a:lnTo>
                  <a:pt x="0" y="104"/>
                </a:lnTo>
                <a:lnTo>
                  <a:pt x="9" y="114"/>
                </a:lnTo>
                <a:lnTo>
                  <a:pt x="97" y="10"/>
                </a:lnTo>
                <a:lnTo>
                  <a:pt x="8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75" name="Freeform 373"/>
          <p:cNvSpPr/>
          <p:nvPr userDrawn="1"/>
        </p:nvSpPr>
        <p:spPr bwMode="auto">
          <a:xfrm>
            <a:off x="385535" y="5262380"/>
            <a:ext cx="59690" cy="592774"/>
          </a:xfrm>
          <a:custGeom>
            <a:avLst/>
            <a:gdLst>
              <a:gd name="T0" fmla="*/ 29 w 29"/>
              <a:gd name="T1" fmla="*/ 288 h 288"/>
              <a:gd name="T2" fmla="*/ 0 w 29"/>
              <a:gd name="T3" fmla="*/ 270 h 288"/>
              <a:gd name="T4" fmla="*/ 0 w 29"/>
              <a:gd name="T5" fmla="*/ 0 h 288"/>
              <a:gd name="T6" fmla="*/ 29 w 29"/>
              <a:gd name="T7" fmla="*/ 16 h 288"/>
              <a:gd name="T8" fmla="*/ 29 w 29"/>
              <a:gd name="T9" fmla="*/ 28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" h="288">
                <a:moveTo>
                  <a:pt x="29" y="288"/>
                </a:moveTo>
                <a:lnTo>
                  <a:pt x="0" y="270"/>
                </a:lnTo>
                <a:lnTo>
                  <a:pt x="0" y="0"/>
                </a:lnTo>
                <a:lnTo>
                  <a:pt x="29" y="16"/>
                </a:lnTo>
                <a:lnTo>
                  <a:pt x="29" y="288"/>
                </a:lnTo>
                <a:close/>
              </a:path>
            </a:pathLst>
          </a:custGeom>
          <a:solidFill>
            <a:srgbClr val="4F186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76" name="Freeform 374"/>
          <p:cNvSpPr/>
          <p:nvPr userDrawn="1"/>
        </p:nvSpPr>
        <p:spPr bwMode="auto">
          <a:xfrm>
            <a:off x="385535" y="5262380"/>
            <a:ext cx="59690" cy="592774"/>
          </a:xfrm>
          <a:custGeom>
            <a:avLst/>
            <a:gdLst>
              <a:gd name="T0" fmla="*/ 29 w 29"/>
              <a:gd name="T1" fmla="*/ 288 h 288"/>
              <a:gd name="T2" fmla="*/ 0 w 29"/>
              <a:gd name="T3" fmla="*/ 270 h 288"/>
              <a:gd name="T4" fmla="*/ 0 w 29"/>
              <a:gd name="T5" fmla="*/ 0 h 288"/>
              <a:gd name="T6" fmla="*/ 29 w 29"/>
              <a:gd name="T7" fmla="*/ 16 h 288"/>
              <a:gd name="T8" fmla="*/ 29 w 29"/>
              <a:gd name="T9" fmla="*/ 28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" h="288">
                <a:moveTo>
                  <a:pt x="29" y="288"/>
                </a:moveTo>
                <a:lnTo>
                  <a:pt x="0" y="270"/>
                </a:lnTo>
                <a:lnTo>
                  <a:pt x="0" y="0"/>
                </a:lnTo>
                <a:lnTo>
                  <a:pt x="29" y="16"/>
                </a:lnTo>
                <a:lnTo>
                  <a:pt x="29" y="28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45" name="Freeform 541"/>
          <p:cNvSpPr/>
          <p:nvPr userDrawn="1"/>
        </p:nvSpPr>
        <p:spPr bwMode="auto">
          <a:xfrm>
            <a:off x="385534" y="4982459"/>
            <a:ext cx="543376" cy="312853"/>
          </a:xfrm>
          <a:custGeom>
            <a:avLst/>
            <a:gdLst>
              <a:gd name="T0" fmla="*/ 0 w 264"/>
              <a:gd name="T1" fmla="*/ 136 h 152"/>
              <a:gd name="T2" fmla="*/ 236 w 264"/>
              <a:gd name="T3" fmla="*/ 0 h 152"/>
              <a:gd name="T4" fmla="*/ 264 w 264"/>
              <a:gd name="T5" fmla="*/ 16 h 152"/>
              <a:gd name="T6" fmla="*/ 29 w 264"/>
              <a:gd name="T7" fmla="*/ 152 h 152"/>
              <a:gd name="T8" fmla="*/ 0 w 264"/>
              <a:gd name="T9" fmla="*/ 136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4" h="152">
                <a:moveTo>
                  <a:pt x="0" y="136"/>
                </a:moveTo>
                <a:lnTo>
                  <a:pt x="236" y="0"/>
                </a:lnTo>
                <a:lnTo>
                  <a:pt x="264" y="16"/>
                </a:lnTo>
                <a:lnTo>
                  <a:pt x="29" y="152"/>
                </a:lnTo>
                <a:lnTo>
                  <a:pt x="0" y="136"/>
                </a:lnTo>
                <a:close/>
              </a:path>
            </a:pathLst>
          </a:custGeom>
          <a:solidFill>
            <a:srgbClr val="5CD2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46" name="Freeform 542"/>
          <p:cNvSpPr/>
          <p:nvPr userDrawn="1"/>
        </p:nvSpPr>
        <p:spPr bwMode="auto">
          <a:xfrm>
            <a:off x="385534" y="4982459"/>
            <a:ext cx="543376" cy="312853"/>
          </a:xfrm>
          <a:custGeom>
            <a:avLst/>
            <a:gdLst>
              <a:gd name="T0" fmla="*/ 0 w 264"/>
              <a:gd name="T1" fmla="*/ 136 h 152"/>
              <a:gd name="T2" fmla="*/ 236 w 264"/>
              <a:gd name="T3" fmla="*/ 0 h 152"/>
              <a:gd name="T4" fmla="*/ 264 w 264"/>
              <a:gd name="T5" fmla="*/ 16 h 152"/>
              <a:gd name="T6" fmla="*/ 29 w 264"/>
              <a:gd name="T7" fmla="*/ 152 h 152"/>
              <a:gd name="T8" fmla="*/ 0 w 264"/>
              <a:gd name="T9" fmla="*/ 136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4" h="152">
                <a:moveTo>
                  <a:pt x="0" y="136"/>
                </a:moveTo>
                <a:lnTo>
                  <a:pt x="236" y="0"/>
                </a:lnTo>
                <a:lnTo>
                  <a:pt x="264" y="16"/>
                </a:lnTo>
                <a:lnTo>
                  <a:pt x="29" y="152"/>
                </a:lnTo>
                <a:lnTo>
                  <a:pt x="0" y="13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47" name="Freeform 543"/>
          <p:cNvSpPr/>
          <p:nvPr userDrawn="1"/>
        </p:nvSpPr>
        <p:spPr bwMode="auto">
          <a:xfrm>
            <a:off x="385534" y="4982459"/>
            <a:ext cx="543376" cy="312853"/>
          </a:xfrm>
          <a:custGeom>
            <a:avLst/>
            <a:gdLst>
              <a:gd name="T0" fmla="*/ 236 w 264"/>
              <a:gd name="T1" fmla="*/ 0 h 152"/>
              <a:gd name="T2" fmla="*/ 0 w 264"/>
              <a:gd name="T3" fmla="*/ 136 h 152"/>
              <a:gd name="T4" fmla="*/ 29 w 264"/>
              <a:gd name="T5" fmla="*/ 152 h 152"/>
              <a:gd name="T6" fmla="*/ 264 w 264"/>
              <a:gd name="T7" fmla="*/ 16 h 152"/>
              <a:gd name="T8" fmla="*/ 236 w 264"/>
              <a:gd name="T9" fmla="*/ 0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4" h="152">
                <a:moveTo>
                  <a:pt x="236" y="0"/>
                </a:moveTo>
                <a:lnTo>
                  <a:pt x="0" y="136"/>
                </a:lnTo>
                <a:lnTo>
                  <a:pt x="29" y="152"/>
                </a:lnTo>
                <a:lnTo>
                  <a:pt x="264" y="16"/>
                </a:lnTo>
                <a:lnTo>
                  <a:pt x="236" y="0"/>
                </a:lnTo>
                <a:close/>
              </a:path>
            </a:pathLst>
          </a:custGeom>
          <a:solidFill>
            <a:srgbClr val="4F186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48" name="Freeform 544"/>
          <p:cNvSpPr/>
          <p:nvPr userDrawn="1"/>
        </p:nvSpPr>
        <p:spPr bwMode="auto">
          <a:xfrm>
            <a:off x="385534" y="4982459"/>
            <a:ext cx="543376" cy="312853"/>
          </a:xfrm>
          <a:custGeom>
            <a:avLst/>
            <a:gdLst>
              <a:gd name="T0" fmla="*/ 236 w 264"/>
              <a:gd name="T1" fmla="*/ 0 h 152"/>
              <a:gd name="T2" fmla="*/ 0 w 264"/>
              <a:gd name="T3" fmla="*/ 136 h 152"/>
              <a:gd name="T4" fmla="*/ 29 w 264"/>
              <a:gd name="T5" fmla="*/ 152 h 152"/>
              <a:gd name="T6" fmla="*/ 264 w 264"/>
              <a:gd name="T7" fmla="*/ 16 h 152"/>
              <a:gd name="T8" fmla="*/ 236 w 264"/>
              <a:gd name="T9" fmla="*/ 0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4" h="152">
                <a:moveTo>
                  <a:pt x="236" y="0"/>
                </a:moveTo>
                <a:lnTo>
                  <a:pt x="0" y="136"/>
                </a:lnTo>
                <a:lnTo>
                  <a:pt x="29" y="152"/>
                </a:lnTo>
                <a:lnTo>
                  <a:pt x="264" y="16"/>
                </a:lnTo>
                <a:lnTo>
                  <a:pt x="23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68" name="Freeform 564"/>
          <p:cNvSpPr/>
          <p:nvPr userDrawn="1"/>
        </p:nvSpPr>
        <p:spPr bwMode="auto">
          <a:xfrm>
            <a:off x="7054624" y="3805691"/>
            <a:ext cx="746125" cy="431800"/>
          </a:xfrm>
          <a:custGeom>
            <a:avLst/>
            <a:gdLst>
              <a:gd name="T0" fmla="*/ 0 w 470"/>
              <a:gd name="T1" fmla="*/ 136 h 272"/>
              <a:gd name="T2" fmla="*/ 235 w 470"/>
              <a:gd name="T3" fmla="*/ 0 h 272"/>
              <a:gd name="T4" fmla="*/ 470 w 470"/>
              <a:gd name="T5" fmla="*/ 136 h 272"/>
              <a:gd name="T6" fmla="*/ 235 w 470"/>
              <a:gd name="T7" fmla="*/ 272 h 272"/>
              <a:gd name="T8" fmla="*/ 0 w 470"/>
              <a:gd name="T9" fmla="*/ 136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0" h="272">
                <a:moveTo>
                  <a:pt x="0" y="136"/>
                </a:moveTo>
                <a:lnTo>
                  <a:pt x="235" y="0"/>
                </a:lnTo>
                <a:lnTo>
                  <a:pt x="470" y="136"/>
                </a:lnTo>
                <a:lnTo>
                  <a:pt x="235" y="272"/>
                </a:lnTo>
                <a:lnTo>
                  <a:pt x="0" y="136"/>
                </a:lnTo>
                <a:close/>
              </a:path>
            </a:pathLst>
          </a:custGeom>
          <a:solidFill>
            <a:srgbClr val="F2C0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69" name="Freeform 565"/>
          <p:cNvSpPr/>
          <p:nvPr userDrawn="1"/>
        </p:nvSpPr>
        <p:spPr bwMode="auto">
          <a:xfrm>
            <a:off x="7054624" y="3805691"/>
            <a:ext cx="746125" cy="431800"/>
          </a:xfrm>
          <a:custGeom>
            <a:avLst/>
            <a:gdLst>
              <a:gd name="T0" fmla="*/ 0 w 470"/>
              <a:gd name="T1" fmla="*/ 136 h 272"/>
              <a:gd name="T2" fmla="*/ 235 w 470"/>
              <a:gd name="T3" fmla="*/ 0 h 272"/>
              <a:gd name="T4" fmla="*/ 470 w 470"/>
              <a:gd name="T5" fmla="*/ 136 h 272"/>
              <a:gd name="T6" fmla="*/ 235 w 470"/>
              <a:gd name="T7" fmla="*/ 272 h 272"/>
              <a:gd name="T8" fmla="*/ 0 w 470"/>
              <a:gd name="T9" fmla="*/ 136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0" h="272">
                <a:moveTo>
                  <a:pt x="0" y="136"/>
                </a:moveTo>
                <a:lnTo>
                  <a:pt x="235" y="0"/>
                </a:lnTo>
                <a:lnTo>
                  <a:pt x="470" y="136"/>
                </a:lnTo>
                <a:lnTo>
                  <a:pt x="235" y="272"/>
                </a:lnTo>
                <a:lnTo>
                  <a:pt x="0" y="13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70" name="Freeform 566"/>
          <p:cNvSpPr/>
          <p:nvPr userDrawn="1"/>
        </p:nvSpPr>
        <p:spPr bwMode="auto">
          <a:xfrm>
            <a:off x="7054624" y="3805691"/>
            <a:ext cx="746125" cy="431800"/>
          </a:xfrm>
          <a:custGeom>
            <a:avLst/>
            <a:gdLst>
              <a:gd name="T0" fmla="*/ 235 w 470"/>
              <a:gd name="T1" fmla="*/ 0 h 272"/>
              <a:gd name="T2" fmla="*/ 0 w 470"/>
              <a:gd name="T3" fmla="*/ 136 h 272"/>
              <a:gd name="T4" fmla="*/ 235 w 470"/>
              <a:gd name="T5" fmla="*/ 272 h 272"/>
              <a:gd name="T6" fmla="*/ 470 w 470"/>
              <a:gd name="T7" fmla="*/ 136 h 272"/>
              <a:gd name="T8" fmla="*/ 235 w 470"/>
              <a:gd name="T9" fmla="*/ 0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0" h="272">
                <a:moveTo>
                  <a:pt x="235" y="0"/>
                </a:moveTo>
                <a:lnTo>
                  <a:pt x="0" y="136"/>
                </a:lnTo>
                <a:lnTo>
                  <a:pt x="235" y="272"/>
                </a:lnTo>
                <a:lnTo>
                  <a:pt x="470" y="136"/>
                </a:lnTo>
                <a:lnTo>
                  <a:pt x="235" y="0"/>
                </a:lnTo>
                <a:close/>
              </a:path>
            </a:pathLst>
          </a:custGeom>
          <a:solidFill>
            <a:srgbClr val="F8D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71" name="Freeform 567"/>
          <p:cNvSpPr/>
          <p:nvPr userDrawn="1"/>
        </p:nvSpPr>
        <p:spPr bwMode="auto">
          <a:xfrm>
            <a:off x="7054624" y="3805691"/>
            <a:ext cx="746125" cy="431800"/>
          </a:xfrm>
          <a:custGeom>
            <a:avLst/>
            <a:gdLst>
              <a:gd name="T0" fmla="*/ 235 w 470"/>
              <a:gd name="T1" fmla="*/ 0 h 272"/>
              <a:gd name="T2" fmla="*/ 0 w 470"/>
              <a:gd name="T3" fmla="*/ 136 h 272"/>
              <a:gd name="T4" fmla="*/ 235 w 470"/>
              <a:gd name="T5" fmla="*/ 272 h 272"/>
              <a:gd name="T6" fmla="*/ 470 w 470"/>
              <a:gd name="T7" fmla="*/ 136 h 272"/>
              <a:gd name="T8" fmla="*/ 235 w 470"/>
              <a:gd name="T9" fmla="*/ 0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0" h="272">
                <a:moveTo>
                  <a:pt x="235" y="0"/>
                </a:moveTo>
                <a:lnTo>
                  <a:pt x="0" y="136"/>
                </a:lnTo>
                <a:lnTo>
                  <a:pt x="235" y="272"/>
                </a:lnTo>
                <a:lnTo>
                  <a:pt x="470" y="136"/>
                </a:lnTo>
                <a:lnTo>
                  <a:pt x="23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72" name="Freeform 568"/>
          <p:cNvSpPr/>
          <p:nvPr userDrawn="1"/>
        </p:nvSpPr>
        <p:spPr bwMode="auto">
          <a:xfrm>
            <a:off x="7054624" y="4021591"/>
            <a:ext cx="746125" cy="268287"/>
          </a:xfrm>
          <a:custGeom>
            <a:avLst/>
            <a:gdLst>
              <a:gd name="T0" fmla="*/ 0 w 470"/>
              <a:gd name="T1" fmla="*/ 0 h 169"/>
              <a:gd name="T2" fmla="*/ 0 w 470"/>
              <a:gd name="T3" fmla="*/ 33 h 169"/>
              <a:gd name="T4" fmla="*/ 235 w 470"/>
              <a:gd name="T5" fmla="*/ 169 h 169"/>
              <a:gd name="T6" fmla="*/ 470 w 470"/>
              <a:gd name="T7" fmla="*/ 33 h 169"/>
              <a:gd name="T8" fmla="*/ 470 w 470"/>
              <a:gd name="T9" fmla="*/ 0 h 169"/>
              <a:gd name="T10" fmla="*/ 235 w 470"/>
              <a:gd name="T11" fmla="*/ 136 h 169"/>
              <a:gd name="T12" fmla="*/ 0 w 470"/>
              <a:gd name="T13" fmla="*/ 0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0" h="169">
                <a:moveTo>
                  <a:pt x="0" y="0"/>
                </a:moveTo>
                <a:lnTo>
                  <a:pt x="0" y="33"/>
                </a:lnTo>
                <a:lnTo>
                  <a:pt x="235" y="169"/>
                </a:lnTo>
                <a:lnTo>
                  <a:pt x="470" y="33"/>
                </a:lnTo>
                <a:lnTo>
                  <a:pt x="470" y="0"/>
                </a:lnTo>
                <a:lnTo>
                  <a:pt x="235" y="136"/>
                </a:lnTo>
                <a:lnTo>
                  <a:pt x="0" y="0"/>
                </a:lnTo>
                <a:close/>
              </a:path>
            </a:pathLst>
          </a:custGeom>
          <a:solidFill>
            <a:srgbClr val="F2C0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73" name="Freeform 569"/>
          <p:cNvSpPr/>
          <p:nvPr userDrawn="1"/>
        </p:nvSpPr>
        <p:spPr bwMode="auto">
          <a:xfrm>
            <a:off x="7054624" y="4021591"/>
            <a:ext cx="746125" cy="268287"/>
          </a:xfrm>
          <a:custGeom>
            <a:avLst/>
            <a:gdLst>
              <a:gd name="T0" fmla="*/ 0 w 470"/>
              <a:gd name="T1" fmla="*/ 0 h 169"/>
              <a:gd name="T2" fmla="*/ 0 w 470"/>
              <a:gd name="T3" fmla="*/ 33 h 169"/>
              <a:gd name="T4" fmla="*/ 235 w 470"/>
              <a:gd name="T5" fmla="*/ 169 h 169"/>
              <a:gd name="T6" fmla="*/ 470 w 470"/>
              <a:gd name="T7" fmla="*/ 33 h 169"/>
              <a:gd name="T8" fmla="*/ 470 w 470"/>
              <a:gd name="T9" fmla="*/ 0 h 169"/>
              <a:gd name="T10" fmla="*/ 235 w 470"/>
              <a:gd name="T11" fmla="*/ 136 h 169"/>
              <a:gd name="T12" fmla="*/ 0 w 470"/>
              <a:gd name="T13" fmla="*/ 0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0" h="169">
                <a:moveTo>
                  <a:pt x="0" y="0"/>
                </a:moveTo>
                <a:lnTo>
                  <a:pt x="0" y="33"/>
                </a:lnTo>
                <a:lnTo>
                  <a:pt x="235" y="169"/>
                </a:lnTo>
                <a:lnTo>
                  <a:pt x="470" y="33"/>
                </a:lnTo>
                <a:lnTo>
                  <a:pt x="470" y="0"/>
                </a:lnTo>
                <a:lnTo>
                  <a:pt x="235" y="13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74" name="Freeform 570"/>
          <p:cNvSpPr/>
          <p:nvPr userDrawn="1"/>
        </p:nvSpPr>
        <p:spPr bwMode="auto">
          <a:xfrm>
            <a:off x="7283224" y="3929516"/>
            <a:ext cx="168275" cy="106362"/>
          </a:xfrm>
          <a:custGeom>
            <a:avLst/>
            <a:gdLst>
              <a:gd name="T0" fmla="*/ 70 w 90"/>
              <a:gd name="T1" fmla="*/ 45 h 56"/>
              <a:gd name="T2" fmla="*/ 0 w 90"/>
              <a:gd name="T3" fmla="*/ 56 h 56"/>
              <a:gd name="T4" fmla="*/ 2 w 90"/>
              <a:gd name="T5" fmla="*/ 55 h 56"/>
              <a:gd name="T6" fmla="*/ 89 w 90"/>
              <a:gd name="T7" fmla="*/ 1 h 56"/>
              <a:gd name="T8" fmla="*/ 90 w 90"/>
              <a:gd name="T9" fmla="*/ 0 h 56"/>
              <a:gd name="T10" fmla="*/ 75 w 90"/>
              <a:gd name="T11" fmla="*/ 42 h 56"/>
              <a:gd name="T12" fmla="*/ 70 w 90"/>
              <a:gd name="T13" fmla="*/ 45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0" h="56">
                <a:moveTo>
                  <a:pt x="70" y="45"/>
                </a:moveTo>
                <a:cubicBezTo>
                  <a:pt x="0" y="56"/>
                  <a:pt x="0" y="56"/>
                  <a:pt x="0" y="56"/>
                </a:cubicBezTo>
                <a:cubicBezTo>
                  <a:pt x="1" y="56"/>
                  <a:pt x="1" y="56"/>
                  <a:pt x="2" y="55"/>
                </a:cubicBezTo>
                <a:cubicBezTo>
                  <a:pt x="89" y="1"/>
                  <a:pt x="89" y="1"/>
                  <a:pt x="89" y="1"/>
                </a:cubicBezTo>
                <a:cubicBezTo>
                  <a:pt x="89" y="1"/>
                  <a:pt x="90" y="1"/>
                  <a:pt x="90" y="0"/>
                </a:cubicBezTo>
                <a:cubicBezTo>
                  <a:pt x="75" y="42"/>
                  <a:pt x="75" y="42"/>
                  <a:pt x="75" y="42"/>
                </a:cubicBezTo>
                <a:cubicBezTo>
                  <a:pt x="74" y="43"/>
                  <a:pt x="72" y="45"/>
                  <a:pt x="70" y="4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75" name="Freeform 571"/>
          <p:cNvSpPr/>
          <p:nvPr userDrawn="1"/>
        </p:nvSpPr>
        <p:spPr bwMode="auto">
          <a:xfrm>
            <a:off x="7280049" y="3932691"/>
            <a:ext cx="287337" cy="174625"/>
          </a:xfrm>
          <a:custGeom>
            <a:avLst/>
            <a:gdLst>
              <a:gd name="T0" fmla="*/ 103 w 153"/>
              <a:gd name="T1" fmla="*/ 1 h 93"/>
              <a:gd name="T2" fmla="*/ 149 w 153"/>
              <a:gd name="T3" fmla="*/ 28 h 93"/>
              <a:gd name="T4" fmla="*/ 148 w 153"/>
              <a:gd name="T5" fmla="*/ 37 h 93"/>
              <a:gd name="T6" fmla="*/ 64 w 153"/>
              <a:gd name="T7" fmla="*/ 90 h 93"/>
              <a:gd name="T8" fmla="*/ 47 w 153"/>
              <a:gd name="T9" fmla="*/ 91 h 93"/>
              <a:gd name="T10" fmla="*/ 2 w 153"/>
              <a:gd name="T11" fmla="*/ 64 h 93"/>
              <a:gd name="T12" fmla="*/ 0 w 153"/>
              <a:gd name="T13" fmla="*/ 62 h 93"/>
              <a:gd name="T14" fmla="*/ 70 w 153"/>
              <a:gd name="T15" fmla="*/ 52 h 93"/>
              <a:gd name="T16" fmla="*/ 79 w 153"/>
              <a:gd name="T17" fmla="*/ 48 h 93"/>
              <a:gd name="T18" fmla="*/ 85 w 153"/>
              <a:gd name="T19" fmla="*/ 42 h 93"/>
              <a:gd name="T20" fmla="*/ 100 w 153"/>
              <a:gd name="T21" fmla="*/ 0 h 93"/>
              <a:gd name="T22" fmla="*/ 103 w 153"/>
              <a:gd name="T23" fmla="*/ 1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53" h="93">
                <a:moveTo>
                  <a:pt x="103" y="1"/>
                </a:moveTo>
                <a:cubicBezTo>
                  <a:pt x="149" y="28"/>
                  <a:pt x="149" y="28"/>
                  <a:pt x="149" y="28"/>
                </a:cubicBezTo>
                <a:cubicBezTo>
                  <a:pt x="153" y="30"/>
                  <a:pt x="153" y="34"/>
                  <a:pt x="148" y="37"/>
                </a:cubicBezTo>
                <a:cubicBezTo>
                  <a:pt x="64" y="90"/>
                  <a:pt x="64" y="90"/>
                  <a:pt x="64" y="90"/>
                </a:cubicBezTo>
                <a:cubicBezTo>
                  <a:pt x="59" y="93"/>
                  <a:pt x="51" y="93"/>
                  <a:pt x="47" y="91"/>
                </a:cubicBezTo>
                <a:cubicBezTo>
                  <a:pt x="2" y="64"/>
                  <a:pt x="2" y="64"/>
                  <a:pt x="2" y="64"/>
                </a:cubicBezTo>
                <a:cubicBezTo>
                  <a:pt x="1" y="64"/>
                  <a:pt x="0" y="63"/>
                  <a:pt x="0" y="62"/>
                </a:cubicBezTo>
                <a:cubicBezTo>
                  <a:pt x="70" y="52"/>
                  <a:pt x="70" y="52"/>
                  <a:pt x="70" y="52"/>
                </a:cubicBezTo>
                <a:cubicBezTo>
                  <a:pt x="73" y="51"/>
                  <a:pt x="77" y="50"/>
                  <a:pt x="79" y="48"/>
                </a:cubicBezTo>
                <a:cubicBezTo>
                  <a:pt x="82" y="47"/>
                  <a:pt x="84" y="45"/>
                  <a:pt x="85" y="42"/>
                </a:cubicBezTo>
                <a:cubicBezTo>
                  <a:pt x="100" y="0"/>
                  <a:pt x="100" y="0"/>
                  <a:pt x="100" y="0"/>
                </a:cubicBezTo>
                <a:cubicBezTo>
                  <a:pt x="101" y="0"/>
                  <a:pt x="102" y="1"/>
                  <a:pt x="10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76" name="Freeform 572"/>
          <p:cNvSpPr/>
          <p:nvPr userDrawn="1"/>
        </p:nvSpPr>
        <p:spPr bwMode="auto">
          <a:xfrm>
            <a:off x="7427686" y="4021591"/>
            <a:ext cx="373062" cy="268287"/>
          </a:xfrm>
          <a:custGeom>
            <a:avLst/>
            <a:gdLst>
              <a:gd name="T0" fmla="*/ 235 w 235"/>
              <a:gd name="T1" fmla="*/ 0 h 169"/>
              <a:gd name="T2" fmla="*/ 235 w 235"/>
              <a:gd name="T3" fmla="*/ 0 h 169"/>
              <a:gd name="T4" fmla="*/ 0 w 235"/>
              <a:gd name="T5" fmla="*/ 136 h 169"/>
              <a:gd name="T6" fmla="*/ 0 w 235"/>
              <a:gd name="T7" fmla="*/ 169 h 169"/>
              <a:gd name="T8" fmla="*/ 235 w 235"/>
              <a:gd name="T9" fmla="*/ 33 h 169"/>
              <a:gd name="T10" fmla="*/ 235 w 235"/>
              <a:gd name="T11" fmla="*/ 0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5" h="169">
                <a:moveTo>
                  <a:pt x="235" y="0"/>
                </a:moveTo>
                <a:lnTo>
                  <a:pt x="235" y="0"/>
                </a:lnTo>
                <a:lnTo>
                  <a:pt x="0" y="136"/>
                </a:lnTo>
                <a:lnTo>
                  <a:pt x="0" y="169"/>
                </a:lnTo>
                <a:lnTo>
                  <a:pt x="235" y="33"/>
                </a:lnTo>
                <a:lnTo>
                  <a:pt x="235" y="0"/>
                </a:lnTo>
                <a:close/>
              </a:path>
            </a:pathLst>
          </a:custGeom>
          <a:solidFill>
            <a:srgbClr val="C69F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77" name="Freeform 573"/>
          <p:cNvSpPr/>
          <p:nvPr userDrawn="1"/>
        </p:nvSpPr>
        <p:spPr bwMode="auto">
          <a:xfrm>
            <a:off x="7427686" y="4021591"/>
            <a:ext cx="373062" cy="268287"/>
          </a:xfrm>
          <a:custGeom>
            <a:avLst/>
            <a:gdLst>
              <a:gd name="T0" fmla="*/ 235 w 235"/>
              <a:gd name="T1" fmla="*/ 0 h 169"/>
              <a:gd name="T2" fmla="*/ 235 w 235"/>
              <a:gd name="T3" fmla="*/ 0 h 169"/>
              <a:gd name="T4" fmla="*/ 0 w 235"/>
              <a:gd name="T5" fmla="*/ 136 h 169"/>
              <a:gd name="T6" fmla="*/ 0 w 235"/>
              <a:gd name="T7" fmla="*/ 169 h 169"/>
              <a:gd name="T8" fmla="*/ 235 w 235"/>
              <a:gd name="T9" fmla="*/ 33 h 169"/>
              <a:gd name="T10" fmla="*/ 235 w 235"/>
              <a:gd name="T11" fmla="*/ 0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5" h="169">
                <a:moveTo>
                  <a:pt x="235" y="0"/>
                </a:moveTo>
                <a:lnTo>
                  <a:pt x="235" y="0"/>
                </a:lnTo>
                <a:lnTo>
                  <a:pt x="0" y="136"/>
                </a:lnTo>
                <a:lnTo>
                  <a:pt x="0" y="169"/>
                </a:lnTo>
                <a:lnTo>
                  <a:pt x="235" y="33"/>
                </a:lnTo>
                <a:lnTo>
                  <a:pt x="23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64" name="Freeform 560"/>
          <p:cNvSpPr/>
          <p:nvPr userDrawn="1"/>
        </p:nvSpPr>
        <p:spPr bwMode="auto">
          <a:xfrm>
            <a:off x="9527267" y="5719178"/>
            <a:ext cx="1561169" cy="900162"/>
          </a:xfrm>
          <a:custGeom>
            <a:avLst/>
            <a:gdLst>
              <a:gd name="T0" fmla="*/ 0 w 470"/>
              <a:gd name="T1" fmla="*/ 135 h 271"/>
              <a:gd name="T2" fmla="*/ 235 w 470"/>
              <a:gd name="T3" fmla="*/ 0 h 271"/>
              <a:gd name="T4" fmla="*/ 470 w 470"/>
              <a:gd name="T5" fmla="*/ 135 h 271"/>
              <a:gd name="T6" fmla="*/ 235 w 470"/>
              <a:gd name="T7" fmla="*/ 271 h 271"/>
              <a:gd name="T8" fmla="*/ 0 w 470"/>
              <a:gd name="T9" fmla="*/ 135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0" h="271">
                <a:moveTo>
                  <a:pt x="0" y="135"/>
                </a:moveTo>
                <a:lnTo>
                  <a:pt x="235" y="0"/>
                </a:lnTo>
                <a:lnTo>
                  <a:pt x="470" y="135"/>
                </a:lnTo>
                <a:lnTo>
                  <a:pt x="235" y="271"/>
                </a:lnTo>
                <a:lnTo>
                  <a:pt x="0" y="135"/>
                </a:lnTo>
                <a:close/>
              </a:path>
            </a:pathLst>
          </a:custGeom>
          <a:solidFill>
            <a:srgbClr val="FD5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65" name="Freeform 561"/>
          <p:cNvSpPr/>
          <p:nvPr userDrawn="1"/>
        </p:nvSpPr>
        <p:spPr bwMode="auto">
          <a:xfrm>
            <a:off x="9527267" y="5719178"/>
            <a:ext cx="1561169" cy="900162"/>
          </a:xfrm>
          <a:custGeom>
            <a:avLst/>
            <a:gdLst>
              <a:gd name="T0" fmla="*/ 0 w 470"/>
              <a:gd name="T1" fmla="*/ 135 h 271"/>
              <a:gd name="T2" fmla="*/ 235 w 470"/>
              <a:gd name="T3" fmla="*/ 0 h 271"/>
              <a:gd name="T4" fmla="*/ 470 w 470"/>
              <a:gd name="T5" fmla="*/ 135 h 271"/>
              <a:gd name="T6" fmla="*/ 235 w 470"/>
              <a:gd name="T7" fmla="*/ 271 h 271"/>
              <a:gd name="T8" fmla="*/ 0 w 470"/>
              <a:gd name="T9" fmla="*/ 135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0" h="271">
                <a:moveTo>
                  <a:pt x="0" y="135"/>
                </a:moveTo>
                <a:lnTo>
                  <a:pt x="235" y="0"/>
                </a:lnTo>
                <a:lnTo>
                  <a:pt x="470" y="135"/>
                </a:lnTo>
                <a:lnTo>
                  <a:pt x="235" y="271"/>
                </a:lnTo>
                <a:lnTo>
                  <a:pt x="0" y="135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66" name="Freeform 562"/>
          <p:cNvSpPr/>
          <p:nvPr userDrawn="1"/>
        </p:nvSpPr>
        <p:spPr bwMode="auto">
          <a:xfrm>
            <a:off x="9527267" y="6167598"/>
            <a:ext cx="1561169" cy="564678"/>
          </a:xfrm>
          <a:custGeom>
            <a:avLst/>
            <a:gdLst>
              <a:gd name="T0" fmla="*/ 0 w 470"/>
              <a:gd name="T1" fmla="*/ 0 h 170"/>
              <a:gd name="T2" fmla="*/ 0 w 470"/>
              <a:gd name="T3" fmla="*/ 34 h 170"/>
              <a:gd name="T4" fmla="*/ 235 w 470"/>
              <a:gd name="T5" fmla="*/ 170 h 170"/>
              <a:gd name="T6" fmla="*/ 470 w 470"/>
              <a:gd name="T7" fmla="*/ 34 h 170"/>
              <a:gd name="T8" fmla="*/ 470 w 470"/>
              <a:gd name="T9" fmla="*/ 0 h 170"/>
              <a:gd name="T10" fmla="*/ 235 w 470"/>
              <a:gd name="T11" fmla="*/ 136 h 170"/>
              <a:gd name="T12" fmla="*/ 0 w 470"/>
              <a:gd name="T13" fmla="*/ 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0" h="170">
                <a:moveTo>
                  <a:pt x="0" y="0"/>
                </a:moveTo>
                <a:lnTo>
                  <a:pt x="0" y="34"/>
                </a:lnTo>
                <a:lnTo>
                  <a:pt x="235" y="170"/>
                </a:lnTo>
                <a:lnTo>
                  <a:pt x="470" y="34"/>
                </a:lnTo>
                <a:lnTo>
                  <a:pt x="470" y="0"/>
                </a:lnTo>
                <a:lnTo>
                  <a:pt x="235" y="136"/>
                </a:lnTo>
                <a:lnTo>
                  <a:pt x="0" y="0"/>
                </a:lnTo>
                <a:close/>
              </a:path>
            </a:pathLst>
          </a:custGeom>
          <a:solidFill>
            <a:srgbClr val="CF0A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67" name="Freeform 563"/>
          <p:cNvSpPr/>
          <p:nvPr userDrawn="1"/>
        </p:nvSpPr>
        <p:spPr bwMode="auto">
          <a:xfrm>
            <a:off x="9527267" y="6167598"/>
            <a:ext cx="1561169" cy="564678"/>
          </a:xfrm>
          <a:custGeom>
            <a:avLst/>
            <a:gdLst>
              <a:gd name="T0" fmla="*/ 0 w 470"/>
              <a:gd name="T1" fmla="*/ 0 h 170"/>
              <a:gd name="T2" fmla="*/ 0 w 470"/>
              <a:gd name="T3" fmla="*/ 34 h 170"/>
              <a:gd name="T4" fmla="*/ 235 w 470"/>
              <a:gd name="T5" fmla="*/ 170 h 170"/>
              <a:gd name="T6" fmla="*/ 470 w 470"/>
              <a:gd name="T7" fmla="*/ 34 h 170"/>
              <a:gd name="T8" fmla="*/ 470 w 470"/>
              <a:gd name="T9" fmla="*/ 0 h 170"/>
              <a:gd name="T10" fmla="*/ 235 w 470"/>
              <a:gd name="T11" fmla="*/ 136 h 170"/>
              <a:gd name="T12" fmla="*/ 0 w 470"/>
              <a:gd name="T13" fmla="*/ 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0" h="170">
                <a:moveTo>
                  <a:pt x="0" y="0"/>
                </a:moveTo>
                <a:lnTo>
                  <a:pt x="0" y="34"/>
                </a:lnTo>
                <a:lnTo>
                  <a:pt x="235" y="170"/>
                </a:lnTo>
                <a:lnTo>
                  <a:pt x="470" y="34"/>
                </a:lnTo>
                <a:lnTo>
                  <a:pt x="470" y="0"/>
                </a:lnTo>
                <a:lnTo>
                  <a:pt x="235" y="13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78" name="Freeform 574"/>
          <p:cNvSpPr/>
          <p:nvPr userDrawn="1"/>
        </p:nvSpPr>
        <p:spPr bwMode="auto">
          <a:xfrm>
            <a:off x="9523946" y="6230710"/>
            <a:ext cx="783906" cy="501566"/>
          </a:xfrm>
          <a:custGeom>
            <a:avLst/>
            <a:gdLst>
              <a:gd name="T0" fmla="*/ 0 w 236"/>
              <a:gd name="T1" fmla="*/ 0 h 151"/>
              <a:gd name="T2" fmla="*/ 0 w 236"/>
              <a:gd name="T3" fmla="*/ 15 h 151"/>
              <a:gd name="T4" fmla="*/ 236 w 236"/>
              <a:gd name="T5" fmla="*/ 151 h 151"/>
              <a:gd name="T6" fmla="*/ 236 w 236"/>
              <a:gd name="T7" fmla="*/ 151 h 151"/>
              <a:gd name="T8" fmla="*/ 1 w 236"/>
              <a:gd name="T9" fmla="*/ 15 h 151"/>
              <a:gd name="T10" fmla="*/ 1 w 236"/>
              <a:gd name="T11" fmla="*/ 0 h 151"/>
              <a:gd name="T12" fmla="*/ 0 w 236"/>
              <a:gd name="T13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" h="151">
                <a:moveTo>
                  <a:pt x="0" y="0"/>
                </a:moveTo>
                <a:lnTo>
                  <a:pt x="0" y="15"/>
                </a:lnTo>
                <a:lnTo>
                  <a:pt x="236" y="151"/>
                </a:lnTo>
                <a:lnTo>
                  <a:pt x="236" y="151"/>
                </a:lnTo>
                <a:lnTo>
                  <a:pt x="1" y="15"/>
                </a:lnTo>
                <a:lnTo>
                  <a:pt x="1" y="0"/>
                </a:lnTo>
                <a:lnTo>
                  <a:pt x="0" y="0"/>
                </a:lnTo>
                <a:close/>
              </a:path>
            </a:pathLst>
          </a:custGeom>
          <a:solidFill>
            <a:srgbClr val="F3F4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79" name="Freeform 575"/>
          <p:cNvSpPr/>
          <p:nvPr userDrawn="1"/>
        </p:nvSpPr>
        <p:spPr bwMode="auto">
          <a:xfrm>
            <a:off x="9523946" y="6230710"/>
            <a:ext cx="783906" cy="501566"/>
          </a:xfrm>
          <a:custGeom>
            <a:avLst/>
            <a:gdLst>
              <a:gd name="T0" fmla="*/ 0 w 236"/>
              <a:gd name="T1" fmla="*/ 0 h 151"/>
              <a:gd name="T2" fmla="*/ 0 w 236"/>
              <a:gd name="T3" fmla="*/ 15 h 151"/>
              <a:gd name="T4" fmla="*/ 236 w 236"/>
              <a:gd name="T5" fmla="*/ 151 h 151"/>
              <a:gd name="T6" fmla="*/ 236 w 236"/>
              <a:gd name="T7" fmla="*/ 151 h 151"/>
              <a:gd name="T8" fmla="*/ 1 w 236"/>
              <a:gd name="T9" fmla="*/ 15 h 151"/>
              <a:gd name="T10" fmla="*/ 1 w 236"/>
              <a:gd name="T11" fmla="*/ 0 h 151"/>
              <a:gd name="T12" fmla="*/ 0 w 236"/>
              <a:gd name="T13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" h="151">
                <a:moveTo>
                  <a:pt x="0" y="0"/>
                </a:moveTo>
                <a:lnTo>
                  <a:pt x="0" y="15"/>
                </a:lnTo>
                <a:lnTo>
                  <a:pt x="236" y="151"/>
                </a:lnTo>
                <a:lnTo>
                  <a:pt x="236" y="151"/>
                </a:lnTo>
                <a:lnTo>
                  <a:pt x="1" y="15"/>
                </a:lnTo>
                <a:lnTo>
                  <a:pt x="1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80" name="Freeform 576"/>
          <p:cNvSpPr/>
          <p:nvPr userDrawn="1"/>
        </p:nvSpPr>
        <p:spPr bwMode="auto">
          <a:xfrm>
            <a:off x="9527267" y="6230710"/>
            <a:ext cx="780584" cy="501566"/>
          </a:xfrm>
          <a:custGeom>
            <a:avLst/>
            <a:gdLst>
              <a:gd name="T0" fmla="*/ 0 w 235"/>
              <a:gd name="T1" fmla="*/ 0 h 151"/>
              <a:gd name="T2" fmla="*/ 0 w 235"/>
              <a:gd name="T3" fmla="*/ 15 h 151"/>
              <a:gd name="T4" fmla="*/ 235 w 235"/>
              <a:gd name="T5" fmla="*/ 151 h 151"/>
              <a:gd name="T6" fmla="*/ 235 w 235"/>
              <a:gd name="T7" fmla="*/ 118 h 151"/>
              <a:gd name="T8" fmla="*/ 219 w 235"/>
              <a:gd name="T9" fmla="*/ 126 h 151"/>
              <a:gd name="T10" fmla="*/ 219 w 235"/>
              <a:gd name="T11" fmla="*/ 126 h 151"/>
              <a:gd name="T12" fmla="*/ 219 w 235"/>
              <a:gd name="T13" fmla="*/ 126 h 151"/>
              <a:gd name="T14" fmla="*/ 0 w 235"/>
              <a:gd name="T15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5" h="151">
                <a:moveTo>
                  <a:pt x="0" y="0"/>
                </a:moveTo>
                <a:lnTo>
                  <a:pt x="0" y="15"/>
                </a:lnTo>
                <a:lnTo>
                  <a:pt x="235" y="151"/>
                </a:lnTo>
                <a:lnTo>
                  <a:pt x="235" y="118"/>
                </a:lnTo>
                <a:lnTo>
                  <a:pt x="219" y="126"/>
                </a:lnTo>
                <a:lnTo>
                  <a:pt x="219" y="126"/>
                </a:lnTo>
                <a:lnTo>
                  <a:pt x="219" y="126"/>
                </a:lnTo>
                <a:lnTo>
                  <a:pt x="0" y="0"/>
                </a:lnTo>
                <a:close/>
              </a:path>
            </a:pathLst>
          </a:custGeom>
          <a:solidFill>
            <a:srgbClr val="D4565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81" name="Freeform 577"/>
          <p:cNvSpPr/>
          <p:nvPr userDrawn="1"/>
        </p:nvSpPr>
        <p:spPr bwMode="auto">
          <a:xfrm>
            <a:off x="9527267" y="6230710"/>
            <a:ext cx="780584" cy="501566"/>
          </a:xfrm>
          <a:custGeom>
            <a:avLst/>
            <a:gdLst>
              <a:gd name="T0" fmla="*/ 0 w 235"/>
              <a:gd name="T1" fmla="*/ 0 h 151"/>
              <a:gd name="T2" fmla="*/ 0 w 235"/>
              <a:gd name="T3" fmla="*/ 15 h 151"/>
              <a:gd name="T4" fmla="*/ 235 w 235"/>
              <a:gd name="T5" fmla="*/ 151 h 151"/>
              <a:gd name="T6" fmla="*/ 235 w 235"/>
              <a:gd name="T7" fmla="*/ 118 h 151"/>
              <a:gd name="T8" fmla="*/ 219 w 235"/>
              <a:gd name="T9" fmla="*/ 126 h 151"/>
              <a:gd name="T10" fmla="*/ 219 w 235"/>
              <a:gd name="T11" fmla="*/ 126 h 151"/>
              <a:gd name="T12" fmla="*/ 219 w 235"/>
              <a:gd name="T13" fmla="*/ 126 h 151"/>
              <a:gd name="T14" fmla="*/ 0 w 235"/>
              <a:gd name="T15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5" h="151">
                <a:moveTo>
                  <a:pt x="0" y="0"/>
                </a:moveTo>
                <a:lnTo>
                  <a:pt x="0" y="15"/>
                </a:lnTo>
                <a:lnTo>
                  <a:pt x="235" y="151"/>
                </a:lnTo>
                <a:lnTo>
                  <a:pt x="235" y="118"/>
                </a:lnTo>
                <a:lnTo>
                  <a:pt x="219" y="126"/>
                </a:lnTo>
                <a:lnTo>
                  <a:pt x="219" y="126"/>
                </a:lnTo>
                <a:lnTo>
                  <a:pt x="219" y="12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82" name="Freeform 578"/>
          <p:cNvSpPr/>
          <p:nvPr userDrawn="1"/>
        </p:nvSpPr>
        <p:spPr bwMode="auto">
          <a:xfrm>
            <a:off x="9474121" y="5632815"/>
            <a:ext cx="1561169" cy="903485"/>
          </a:xfrm>
          <a:custGeom>
            <a:avLst/>
            <a:gdLst>
              <a:gd name="T0" fmla="*/ 0 w 470"/>
              <a:gd name="T1" fmla="*/ 136 h 272"/>
              <a:gd name="T2" fmla="*/ 235 w 470"/>
              <a:gd name="T3" fmla="*/ 0 h 272"/>
              <a:gd name="T4" fmla="*/ 470 w 470"/>
              <a:gd name="T5" fmla="*/ 136 h 272"/>
              <a:gd name="T6" fmla="*/ 235 w 470"/>
              <a:gd name="T7" fmla="*/ 272 h 272"/>
              <a:gd name="T8" fmla="*/ 0 w 470"/>
              <a:gd name="T9" fmla="*/ 136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0" h="272">
                <a:moveTo>
                  <a:pt x="0" y="136"/>
                </a:moveTo>
                <a:lnTo>
                  <a:pt x="235" y="0"/>
                </a:lnTo>
                <a:lnTo>
                  <a:pt x="470" y="136"/>
                </a:lnTo>
                <a:lnTo>
                  <a:pt x="235" y="272"/>
                </a:lnTo>
                <a:lnTo>
                  <a:pt x="0" y="136"/>
                </a:lnTo>
                <a:close/>
              </a:path>
            </a:pathLst>
          </a:custGeom>
          <a:solidFill>
            <a:srgbClr val="446C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83" name="Freeform 579"/>
          <p:cNvSpPr/>
          <p:nvPr userDrawn="1"/>
        </p:nvSpPr>
        <p:spPr bwMode="auto">
          <a:xfrm>
            <a:off x="9474121" y="5632815"/>
            <a:ext cx="1561169" cy="903485"/>
          </a:xfrm>
          <a:custGeom>
            <a:avLst/>
            <a:gdLst>
              <a:gd name="T0" fmla="*/ 0 w 470"/>
              <a:gd name="T1" fmla="*/ 136 h 272"/>
              <a:gd name="T2" fmla="*/ 235 w 470"/>
              <a:gd name="T3" fmla="*/ 0 h 272"/>
              <a:gd name="T4" fmla="*/ 470 w 470"/>
              <a:gd name="T5" fmla="*/ 136 h 272"/>
              <a:gd name="T6" fmla="*/ 235 w 470"/>
              <a:gd name="T7" fmla="*/ 272 h 272"/>
              <a:gd name="T8" fmla="*/ 0 w 470"/>
              <a:gd name="T9" fmla="*/ 136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0" h="272">
                <a:moveTo>
                  <a:pt x="0" y="136"/>
                </a:moveTo>
                <a:lnTo>
                  <a:pt x="235" y="0"/>
                </a:lnTo>
                <a:lnTo>
                  <a:pt x="470" y="136"/>
                </a:lnTo>
                <a:lnTo>
                  <a:pt x="235" y="272"/>
                </a:lnTo>
                <a:lnTo>
                  <a:pt x="0" y="13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84" name="Freeform 580"/>
          <p:cNvSpPr/>
          <p:nvPr userDrawn="1"/>
        </p:nvSpPr>
        <p:spPr bwMode="auto">
          <a:xfrm>
            <a:off x="9474121" y="6028089"/>
            <a:ext cx="1561169" cy="508209"/>
          </a:xfrm>
          <a:custGeom>
            <a:avLst/>
            <a:gdLst>
              <a:gd name="T0" fmla="*/ 30 w 470"/>
              <a:gd name="T1" fmla="*/ 0 h 153"/>
              <a:gd name="T2" fmla="*/ 0 w 470"/>
              <a:gd name="T3" fmla="*/ 17 h 153"/>
              <a:gd name="T4" fmla="*/ 235 w 470"/>
              <a:gd name="T5" fmla="*/ 153 h 153"/>
              <a:gd name="T6" fmla="*/ 470 w 470"/>
              <a:gd name="T7" fmla="*/ 17 h 153"/>
              <a:gd name="T8" fmla="*/ 470 w 470"/>
              <a:gd name="T9" fmla="*/ 17 h 153"/>
              <a:gd name="T10" fmla="*/ 265 w 470"/>
              <a:gd name="T11" fmla="*/ 136 h 153"/>
              <a:gd name="T12" fmla="*/ 30 w 470"/>
              <a:gd name="T13" fmla="*/ 0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0" h="153">
                <a:moveTo>
                  <a:pt x="30" y="0"/>
                </a:moveTo>
                <a:lnTo>
                  <a:pt x="0" y="17"/>
                </a:lnTo>
                <a:lnTo>
                  <a:pt x="235" y="153"/>
                </a:lnTo>
                <a:lnTo>
                  <a:pt x="470" y="17"/>
                </a:lnTo>
                <a:lnTo>
                  <a:pt x="470" y="17"/>
                </a:lnTo>
                <a:lnTo>
                  <a:pt x="265" y="136"/>
                </a:lnTo>
                <a:lnTo>
                  <a:pt x="30" y="0"/>
                </a:lnTo>
                <a:close/>
              </a:path>
            </a:pathLst>
          </a:custGeom>
          <a:solidFill>
            <a:srgbClr val="6A83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85" name="Freeform 581"/>
          <p:cNvSpPr/>
          <p:nvPr userDrawn="1"/>
        </p:nvSpPr>
        <p:spPr bwMode="auto">
          <a:xfrm>
            <a:off x="9474121" y="6028089"/>
            <a:ext cx="1561169" cy="508209"/>
          </a:xfrm>
          <a:custGeom>
            <a:avLst/>
            <a:gdLst>
              <a:gd name="T0" fmla="*/ 30 w 470"/>
              <a:gd name="T1" fmla="*/ 0 h 153"/>
              <a:gd name="T2" fmla="*/ 0 w 470"/>
              <a:gd name="T3" fmla="*/ 17 h 153"/>
              <a:gd name="T4" fmla="*/ 235 w 470"/>
              <a:gd name="T5" fmla="*/ 153 h 153"/>
              <a:gd name="T6" fmla="*/ 470 w 470"/>
              <a:gd name="T7" fmla="*/ 17 h 153"/>
              <a:gd name="T8" fmla="*/ 470 w 470"/>
              <a:gd name="T9" fmla="*/ 17 h 153"/>
              <a:gd name="T10" fmla="*/ 265 w 470"/>
              <a:gd name="T11" fmla="*/ 136 h 153"/>
              <a:gd name="T12" fmla="*/ 30 w 470"/>
              <a:gd name="T13" fmla="*/ 0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0" h="153">
                <a:moveTo>
                  <a:pt x="30" y="0"/>
                </a:moveTo>
                <a:lnTo>
                  <a:pt x="0" y="17"/>
                </a:lnTo>
                <a:lnTo>
                  <a:pt x="235" y="153"/>
                </a:lnTo>
                <a:lnTo>
                  <a:pt x="470" y="17"/>
                </a:lnTo>
                <a:lnTo>
                  <a:pt x="470" y="17"/>
                </a:lnTo>
                <a:lnTo>
                  <a:pt x="265" y="136"/>
                </a:lnTo>
                <a:lnTo>
                  <a:pt x="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86" name="Freeform 582"/>
          <p:cNvSpPr/>
          <p:nvPr userDrawn="1"/>
        </p:nvSpPr>
        <p:spPr bwMode="auto">
          <a:xfrm>
            <a:off x="9474121" y="6084558"/>
            <a:ext cx="1561169" cy="564678"/>
          </a:xfrm>
          <a:custGeom>
            <a:avLst/>
            <a:gdLst>
              <a:gd name="T0" fmla="*/ 0 w 470"/>
              <a:gd name="T1" fmla="*/ 0 h 170"/>
              <a:gd name="T2" fmla="*/ 0 w 470"/>
              <a:gd name="T3" fmla="*/ 34 h 170"/>
              <a:gd name="T4" fmla="*/ 235 w 470"/>
              <a:gd name="T5" fmla="*/ 170 h 170"/>
              <a:gd name="T6" fmla="*/ 470 w 470"/>
              <a:gd name="T7" fmla="*/ 34 h 170"/>
              <a:gd name="T8" fmla="*/ 470 w 470"/>
              <a:gd name="T9" fmla="*/ 0 h 170"/>
              <a:gd name="T10" fmla="*/ 235 w 470"/>
              <a:gd name="T11" fmla="*/ 136 h 170"/>
              <a:gd name="T12" fmla="*/ 0 w 470"/>
              <a:gd name="T13" fmla="*/ 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0" h="170">
                <a:moveTo>
                  <a:pt x="0" y="0"/>
                </a:moveTo>
                <a:lnTo>
                  <a:pt x="0" y="34"/>
                </a:lnTo>
                <a:lnTo>
                  <a:pt x="235" y="170"/>
                </a:lnTo>
                <a:lnTo>
                  <a:pt x="470" y="34"/>
                </a:lnTo>
                <a:lnTo>
                  <a:pt x="470" y="0"/>
                </a:lnTo>
                <a:lnTo>
                  <a:pt x="235" y="136"/>
                </a:lnTo>
                <a:lnTo>
                  <a:pt x="0" y="0"/>
                </a:lnTo>
                <a:close/>
              </a:path>
            </a:pathLst>
          </a:custGeom>
          <a:solidFill>
            <a:srgbClr val="1E42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87" name="Freeform 583"/>
          <p:cNvSpPr/>
          <p:nvPr userDrawn="1"/>
        </p:nvSpPr>
        <p:spPr bwMode="auto">
          <a:xfrm>
            <a:off x="9474121" y="6084558"/>
            <a:ext cx="1561169" cy="564678"/>
          </a:xfrm>
          <a:custGeom>
            <a:avLst/>
            <a:gdLst>
              <a:gd name="T0" fmla="*/ 0 w 470"/>
              <a:gd name="T1" fmla="*/ 0 h 170"/>
              <a:gd name="T2" fmla="*/ 0 w 470"/>
              <a:gd name="T3" fmla="*/ 34 h 170"/>
              <a:gd name="T4" fmla="*/ 235 w 470"/>
              <a:gd name="T5" fmla="*/ 170 h 170"/>
              <a:gd name="T6" fmla="*/ 470 w 470"/>
              <a:gd name="T7" fmla="*/ 34 h 170"/>
              <a:gd name="T8" fmla="*/ 470 w 470"/>
              <a:gd name="T9" fmla="*/ 0 h 170"/>
              <a:gd name="T10" fmla="*/ 235 w 470"/>
              <a:gd name="T11" fmla="*/ 136 h 170"/>
              <a:gd name="T12" fmla="*/ 0 w 470"/>
              <a:gd name="T13" fmla="*/ 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0" h="170">
                <a:moveTo>
                  <a:pt x="0" y="0"/>
                </a:moveTo>
                <a:lnTo>
                  <a:pt x="0" y="34"/>
                </a:lnTo>
                <a:lnTo>
                  <a:pt x="235" y="170"/>
                </a:lnTo>
                <a:lnTo>
                  <a:pt x="470" y="34"/>
                </a:lnTo>
                <a:lnTo>
                  <a:pt x="470" y="0"/>
                </a:lnTo>
                <a:lnTo>
                  <a:pt x="235" y="13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88" name="Freeform 584"/>
          <p:cNvSpPr/>
          <p:nvPr userDrawn="1"/>
        </p:nvSpPr>
        <p:spPr bwMode="auto">
          <a:xfrm>
            <a:off x="9573770" y="5463411"/>
            <a:ext cx="1561169" cy="903485"/>
          </a:xfrm>
          <a:custGeom>
            <a:avLst/>
            <a:gdLst>
              <a:gd name="T0" fmla="*/ 0 w 470"/>
              <a:gd name="T1" fmla="*/ 136 h 272"/>
              <a:gd name="T2" fmla="*/ 235 w 470"/>
              <a:gd name="T3" fmla="*/ 0 h 272"/>
              <a:gd name="T4" fmla="*/ 470 w 470"/>
              <a:gd name="T5" fmla="*/ 136 h 272"/>
              <a:gd name="T6" fmla="*/ 235 w 470"/>
              <a:gd name="T7" fmla="*/ 272 h 272"/>
              <a:gd name="T8" fmla="*/ 0 w 470"/>
              <a:gd name="T9" fmla="*/ 136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0" h="272">
                <a:moveTo>
                  <a:pt x="0" y="136"/>
                </a:moveTo>
                <a:lnTo>
                  <a:pt x="235" y="0"/>
                </a:lnTo>
                <a:lnTo>
                  <a:pt x="470" y="136"/>
                </a:lnTo>
                <a:lnTo>
                  <a:pt x="235" y="272"/>
                </a:lnTo>
                <a:lnTo>
                  <a:pt x="0" y="136"/>
                </a:lnTo>
                <a:close/>
              </a:path>
            </a:pathLst>
          </a:custGeom>
          <a:solidFill>
            <a:srgbClr val="1BCF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89" name="Freeform 585"/>
          <p:cNvSpPr/>
          <p:nvPr userDrawn="1"/>
        </p:nvSpPr>
        <p:spPr bwMode="auto">
          <a:xfrm>
            <a:off x="9573770" y="5463411"/>
            <a:ext cx="1561169" cy="903485"/>
          </a:xfrm>
          <a:custGeom>
            <a:avLst/>
            <a:gdLst>
              <a:gd name="T0" fmla="*/ 0 w 470"/>
              <a:gd name="T1" fmla="*/ 136 h 272"/>
              <a:gd name="T2" fmla="*/ 235 w 470"/>
              <a:gd name="T3" fmla="*/ 0 h 272"/>
              <a:gd name="T4" fmla="*/ 470 w 470"/>
              <a:gd name="T5" fmla="*/ 136 h 272"/>
              <a:gd name="T6" fmla="*/ 235 w 470"/>
              <a:gd name="T7" fmla="*/ 272 h 272"/>
              <a:gd name="T8" fmla="*/ 0 w 470"/>
              <a:gd name="T9" fmla="*/ 136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0" h="272">
                <a:moveTo>
                  <a:pt x="0" y="136"/>
                </a:moveTo>
                <a:lnTo>
                  <a:pt x="235" y="0"/>
                </a:lnTo>
                <a:lnTo>
                  <a:pt x="470" y="136"/>
                </a:lnTo>
                <a:lnTo>
                  <a:pt x="235" y="272"/>
                </a:lnTo>
                <a:lnTo>
                  <a:pt x="0" y="13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90" name="Freeform 586"/>
          <p:cNvSpPr/>
          <p:nvPr userDrawn="1"/>
        </p:nvSpPr>
        <p:spPr bwMode="auto">
          <a:xfrm>
            <a:off x="9573770" y="5463411"/>
            <a:ext cx="1561169" cy="903485"/>
          </a:xfrm>
          <a:custGeom>
            <a:avLst/>
            <a:gdLst>
              <a:gd name="T0" fmla="*/ 235 w 470"/>
              <a:gd name="T1" fmla="*/ 0 h 272"/>
              <a:gd name="T2" fmla="*/ 0 w 470"/>
              <a:gd name="T3" fmla="*/ 136 h 272"/>
              <a:gd name="T4" fmla="*/ 235 w 470"/>
              <a:gd name="T5" fmla="*/ 272 h 272"/>
              <a:gd name="T6" fmla="*/ 470 w 470"/>
              <a:gd name="T7" fmla="*/ 136 h 272"/>
              <a:gd name="T8" fmla="*/ 235 w 470"/>
              <a:gd name="T9" fmla="*/ 0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0" h="272">
                <a:moveTo>
                  <a:pt x="235" y="0"/>
                </a:moveTo>
                <a:lnTo>
                  <a:pt x="0" y="136"/>
                </a:lnTo>
                <a:lnTo>
                  <a:pt x="235" y="272"/>
                </a:lnTo>
                <a:lnTo>
                  <a:pt x="470" y="136"/>
                </a:lnTo>
                <a:lnTo>
                  <a:pt x="235" y="0"/>
                </a:lnTo>
                <a:close/>
              </a:path>
            </a:pathLst>
          </a:custGeom>
          <a:solidFill>
            <a:srgbClr val="77BC1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91" name="Freeform 587"/>
          <p:cNvSpPr/>
          <p:nvPr userDrawn="1"/>
        </p:nvSpPr>
        <p:spPr bwMode="auto">
          <a:xfrm>
            <a:off x="9573770" y="5463411"/>
            <a:ext cx="1561169" cy="903485"/>
          </a:xfrm>
          <a:custGeom>
            <a:avLst/>
            <a:gdLst>
              <a:gd name="T0" fmla="*/ 235 w 470"/>
              <a:gd name="T1" fmla="*/ 0 h 272"/>
              <a:gd name="T2" fmla="*/ 0 w 470"/>
              <a:gd name="T3" fmla="*/ 136 h 272"/>
              <a:gd name="T4" fmla="*/ 235 w 470"/>
              <a:gd name="T5" fmla="*/ 272 h 272"/>
              <a:gd name="T6" fmla="*/ 470 w 470"/>
              <a:gd name="T7" fmla="*/ 136 h 272"/>
              <a:gd name="T8" fmla="*/ 235 w 470"/>
              <a:gd name="T9" fmla="*/ 0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0" h="272">
                <a:moveTo>
                  <a:pt x="235" y="0"/>
                </a:moveTo>
                <a:lnTo>
                  <a:pt x="0" y="136"/>
                </a:lnTo>
                <a:lnTo>
                  <a:pt x="235" y="272"/>
                </a:lnTo>
                <a:lnTo>
                  <a:pt x="470" y="136"/>
                </a:lnTo>
                <a:lnTo>
                  <a:pt x="23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92" name="Freeform 588"/>
          <p:cNvSpPr/>
          <p:nvPr userDrawn="1"/>
        </p:nvSpPr>
        <p:spPr bwMode="auto">
          <a:xfrm>
            <a:off x="9573770" y="5915154"/>
            <a:ext cx="1561169" cy="564678"/>
          </a:xfrm>
          <a:custGeom>
            <a:avLst/>
            <a:gdLst>
              <a:gd name="T0" fmla="*/ 0 w 470"/>
              <a:gd name="T1" fmla="*/ 0 h 170"/>
              <a:gd name="T2" fmla="*/ 0 w 470"/>
              <a:gd name="T3" fmla="*/ 34 h 170"/>
              <a:gd name="T4" fmla="*/ 235 w 470"/>
              <a:gd name="T5" fmla="*/ 170 h 170"/>
              <a:gd name="T6" fmla="*/ 470 w 470"/>
              <a:gd name="T7" fmla="*/ 34 h 170"/>
              <a:gd name="T8" fmla="*/ 470 w 470"/>
              <a:gd name="T9" fmla="*/ 0 h 170"/>
              <a:gd name="T10" fmla="*/ 235 w 470"/>
              <a:gd name="T11" fmla="*/ 136 h 170"/>
              <a:gd name="T12" fmla="*/ 0 w 470"/>
              <a:gd name="T13" fmla="*/ 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0" h="170">
                <a:moveTo>
                  <a:pt x="0" y="0"/>
                </a:moveTo>
                <a:lnTo>
                  <a:pt x="0" y="34"/>
                </a:lnTo>
                <a:lnTo>
                  <a:pt x="235" y="170"/>
                </a:lnTo>
                <a:lnTo>
                  <a:pt x="470" y="34"/>
                </a:lnTo>
                <a:lnTo>
                  <a:pt x="470" y="0"/>
                </a:lnTo>
                <a:lnTo>
                  <a:pt x="235" y="136"/>
                </a:lnTo>
                <a:lnTo>
                  <a:pt x="0" y="0"/>
                </a:lnTo>
                <a:close/>
              </a:path>
            </a:pathLst>
          </a:custGeom>
          <a:solidFill>
            <a:srgbClr val="6AA51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93" name="Freeform 589"/>
          <p:cNvSpPr/>
          <p:nvPr userDrawn="1"/>
        </p:nvSpPr>
        <p:spPr bwMode="auto">
          <a:xfrm>
            <a:off x="9573770" y="5915154"/>
            <a:ext cx="1561169" cy="564678"/>
          </a:xfrm>
          <a:custGeom>
            <a:avLst/>
            <a:gdLst>
              <a:gd name="T0" fmla="*/ 0 w 470"/>
              <a:gd name="T1" fmla="*/ 0 h 170"/>
              <a:gd name="T2" fmla="*/ 0 w 470"/>
              <a:gd name="T3" fmla="*/ 34 h 170"/>
              <a:gd name="T4" fmla="*/ 235 w 470"/>
              <a:gd name="T5" fmla="*/ 170 h 170"/>
              <a:gd name="T6" fmla="*/ 470 w 470"/>
              <a:gd name="T7" fmla="*/ 34 h 170"/>
              <a:gd name="T8" fmla="*/ 470 w 470"/>
              <a:gd name="T9" fmla="*/ 0 h 170"/>
              <a:gd name="T10" fmla="*/ 235 w 470"/>
              <a:gd name="T11" fmla="*/ 136 h 170"/>
              <a:gd name="T12" fmla="*/ 0 w 470"/>
              <a:gd name="T13" fmla="*/ 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0" h="170">
                <a:moveTo>
                  <a:pt x="0" y="0"/>
                </a:moveTo>
                <a:lnTo>
                  <a:pt x="0" y="34"/>
                </a:lnTo>
                <a:lnTo>
                  <a:pt x="235" y="170"/>
                </a:lnTo>
                <a:lnTo>
                  <a:pt x="470" y="34"/>
                </a:lnTo>
                <a:lnTo>
                  <a:pt x="470" y="0"/>
                </a:lnTo>
                <a:lnTo>
                  <a:pt x="235" y="13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95" name="Freeform 591"/>
          <p:cNvSpPr/>
          <p:nvPr userDrawn="1"/>
        </p:nvSpPr>
        <p:spPr bwMode="auto">
          <a:xfrm>
            <a:off x="9573770" y="5915154"/>
            <a:ext cx="780584" cy="564678"/>
          </a:xfrm>
          <a:custGeom>
            <a:avLst/>
            <a:gdLst>
              <a:gd name="T0" fmla="*/ 0 w 235"/>
              <a:gd name="T1" fmla="*/ 0 h 170"/>
              <a:gd name="T2" fmla="*/ 0 w 235"/>
              <a:gd name="T3" fmla="*/ 34 h 170"/>
              <a:gd name="T4" fmla="*/ 235 w 235"/>
              <a:gd name="T5" fmla="*/ 170 h 170"/>
              <a:gd name="T6" fmla="*/ 235 w 235"/>
              <a:gd name="T7" fmla="*/ 136 h 170"/>
              <a:gd name="T8" fmla="*/ 0 w 235"/>
              <a:gd name="T9" fmla="*/ 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5" h="170">
                <a:moveTo>
                  <a:pt x="0" y="0"/>
                </a:moveTo>
                <a:lnTo>
                  <a:pt x="0" y="34"/>
                </a:lnTo>
                <a:lnTo>
                  <a:pt x="235" y="170"/>
                </a:lnTo>
                <a:lnTo>
                  <a:pt x="235" y="136"/>
                </a:lnTo>
                <a:lnTo>
                  <a:pt x="0" y="0"/>
                </a:lnTo>
                <a:close/>
              </a:path>
            </a:pathLst>
          </a:custGeom>
          <a:solidFill>
            <a:srgbClr val="5F941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96" name="Freeform 592"/>
          <p:cNvSpPr/>
          <p:nvPr userDrawn="1"/>
        </p:nvSpPr>
        <p:spPr bwMode="auto">
          <a:xfrm>
            <a:off x="9573770" y="5915154"/>
            <a:ext cx="780584" cy="564678"/>
          </a:xfrm>
          <a:custGeom>
            <a:avLst/>
            <a:gdLst>
              <a:gd name="T0" fmla="*/ 0 w 235"/>
              <a:gd name="T1" fmla="*/ 0 h 170"/>
              <a:gd name="T2" fmla="*/ 0 w 235"/>
              <a:gd name="T3" fmla="*/ 34 h 170"/>
              <a:gd name="T4" fmla="*/ 235 w 235"/>
              <a:gd name="T5" fmla="*/ 170 h 170"/>
              <a:gd name="T6" fmla="*/ 235 w 235"/>
              <a:gd name="T7" fmla="*/ 136 h 170"/>
              <a:gd name="T8" fmla="*/ 0 w 235"/>
              <a:gd name="T9" fmla="*/ 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5" h="170">
                <a:moveTo>
                  <a:pt x="0" y="0"/>
                </a:moveTo>
                <a:lnTo>
                  <a:pt x="0" y="34"/>
                </a:lnTo>
                <a:lnTo>
                  <a:pt x="235" y="170"/>
                </a:lnTo>
                <a:lnTo>
                  <a:pt x="235" y="13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97" name="Freeform 593"/>
          <p:cNvSpPr/>
          <p:nvPr userDrawn="1"/>
        </p:nvSpPr>
        <p:spPr bwMode="auto">
          <a:xfrm>
            <a:off x="9470800" y="6084558"/>
            <a:ext cx="53146" cy="146152"/>
          </a:xfrm>
          <a:custGeom>
            <a:avLst/>
            <a:gdLst>
              <a:gd name="T0" fmla="*/ 0 w 16"/>
              <a:gd name="T1" fmla="*/ 0 h 44"/>
              <a:gd name="T2" fmla="*/ 0 w 16"/>
              <a:gd name="T3" fmla="*/ 34 h 44"/>
              <a:gd name="T4" fmla="*/ 16 w 16"/>
              <a:gd name="T5" fmla="*/ 44 h 44"/>
              <a:gd name="T6" fmla="*/ 16 w 16"/>
              <a:gd name="T7" fmla="*/ 43 h 44"/>
              <a:gd name="T8" fmla="*/ 1 w 16"/>
              <a:gd name="T9" fmla="*/ 34 h 44"/>
              <a:gd name="T10" fmla="*/ 1 w 16"/>
              <a:gd name="T11" fmla="*/ 0 h 44"/>
              <a:gd name="T12" fmla="*/ 0 w 16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" h="44">
                <a:moveTo>
                  <a:pt x="0" y="0"/>
                </a:moveTo>
                <a:lnTo>
                  <a:pt x="0" y="34"/>
                </a:lnTo>
                <a:lnTo>
                  <a:pt x="16" y="44"/>
                </a:lnTo>
                <a:lnTo>
                  <a:pt x="16" y="43"/>
                </a:lnTo>
                <a:lnTo>
                  <a:pt x="1" y="34"/>
                </a:lnTo>
                <a:lnTo>
                  <a:pt x="1" y="0"/>
                </a:lnTo>
                <a:lnTo>
                  <a:pt x="0" y="0"/>
                </a:lnTo>
                <a:close/>
              </a:path>
            </a:pathLst>
          </a:custGeom>
          <a:solidFill>
            <a:srgbClr val="F3F4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98" name="Freeform 594"/>
          <p:cNvSpPr/>
          <p:nvPr userDrawn="1"/>
        </p:nvSpPr>
        <p:spPr bwMode="auto">
          <a:xfrm>
            <a:off x="9470800" y="6084558"/>
            <a:ext cx="53146" cy="146152"/>
          </a:xfrm>
          <a:custGeom>
            <a:avLst/>
            <a:gdLst>
              <a:gd name="T0" fmla="*/ 0 w 16"/>
              <a:gd name="T1" fmla="*/ 0 h 44"/>
              <a:gd name="T2" fmla="*/ 0 w 16"/>
              <a:gd name="T3" fmla="*/ 34 h 44"/>
              <a:gd name="T4" fmla="*/ 16 w 16"/>
              <a:gd name="T5" fmla="*/ 44 h 44"/>
              <a:gd name="T6" fmla="*/ 16 w 16"/>
              <a:gd name="T7" fmla="*/ 43 h 44"/>
              <a:gd name="T8" fmla="*/ 1 w 16"/>
              <a:gd name="T9" fmla="*/ 34 h 44"/>
              <a:gd name="T10" fmla="*/ 1 w 16"/>
              <a:gd name="T11" fmla="*/ 0 h 44"/>
              <a:gd name="T12" fmla="*/ 0 w 16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" h="44">
                <a:moveTo>
                  <a:pt x="0" y="0"/>
                </a:moveTo>
                <a:lnTo>
                  <a:pt x="0" y="34"/>
                </a:lnTo>
                <a:lnTo>
                  <a:pt x="16" y="44"/>
                </a:lnTo>
                <a:lnTo>
                  <a:pt x="16" y="43"/>
                </a:lnTo>
                <a:lnTo>
                  <a:pt x="1" y="34"/>
                </a:lnTo>
                <a:lnTo>
                  <a:pt x="1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99" name="Freeform 595"/>
          <p:cNvSpPr/>
          <p:nvPr userDrawn="1"/>
        </p:nvSpPr>
        <p:spPr bwMode="auto">
          <a:xfrm>
            <a:off x="9523946" y="6227387"/>
            <a:ext cx="3321" cy="3321"/>
          </a:xfrm>
          <a:custGeom>
            <a:avLst/>
            <a:gdLst>
              <a:gd name="T0" fmla="*/ 0 w 1"/>
              <a:gd name="T1" fmla="*/ 0 h 1"/>
              <a:gd name="T2" fmla="*/ 0 w 1"/>
              <a:gd name="T3" fmla="*/ 1 h 1"/>
              <a:gd name="T4" fmla="*/ 1 w 1"/>
              <a:gd name="T5" fmla="*/ 1 h 1"/>
              <a:gd name="T6" fmla="*/ 1 w 1"/>
              <a:gd name="T7" fmla="*/ 1 h 1"/>
              <a:gd name="T8" fmla="*/ 0 w 1"/>
              <a:gd name="T9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1"/>
                </a:lnTo>
                <a:lnTo>
                  <a:pt x="1" y="1"/>
                </a:lnTo>
                <a:lnTo>
                  <a:pt x="1" y="1"/>
                </a:lnTo>
                <a:lnTo>
                  <a:pt x="0" y="0"/>
                </a:lnTo>
                <a:close/>
              </a:path>
            </a:pathLst>
          </a:custGeom>
          <a:solidFill>
            <a:srgbClr val="EDEE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00" name="Freeform 596"/>
          <p:cNvSpPr/>
          <p:nvPr userDrawn="1"/>
        </p:nvSpPr>
        <p:spPr bwMode="auto">
          <a:xfrm>
            <a:off x="9523946" y="6227387"/>
            <a:ext cx="3321" cy="3321"/>
          </a:xfrm>
          <a:custGeom>
            <a:avLst/>
            <a:gdLst>
              <a:gd name="T0" fmla="*/ 0 w 1"/>
              <a:gd name="T1" fmla="*/ 0 h 1"/>
              <a:gd name="T2" fmla="*/ 0 w 1"/>
              <a:gd name="T3" fmla="*/ 1 h 1"/>
              <a:gd name="T4" fmla="*/ 1 w 1"/>
              <a:gd name="T5" fmla="*/ 1 h 1"/>
              <a:gd name="T6" fmla="*/ 1 w 1"/>
              <a:gd name="T7" fmla="*/ 1 h 1"/>
              <a:gd name="T8" fmla="*/ 0 w 1"/>
              <a:gd name="T9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1"/>
                </a:lnTo>
                <a:lnTo>
                  <a:pt x="1" y="1"/>
                </a:lnTo>
                <a:lnTo>
                  <a:pt x="1" y="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01" name="Freeform 597"/>
          <p:cNvSpPr/>
          <p:nvPr userDrawn="1"/>
        </p:nvSpPr>
        <p:spPr bwMode="auto">
          <a:xfrm>
            <a:off x="9527267" y="6230710"/>
            <a:ext cx="727437" cy="418526"/>
          </a:xfrm>
          <a:custGeom>
            <a:avLst/>
            <a:gdLst>
              <a:gd name="T0" fmla="*/ 0 w 219"/>
              <a:gd name="T1" fmla="*/ 0 h 126"/>
              <a:gd name="T2" fmla="*/ 0 w 219"/>
              <a:gd name="T3" fmla="*/ 0 h 126"/>
              <a:gd name="T4" fmla="*/ 219 w 219"/>
              <a:gd name="T5" fmla="*/ 126 h 126"/>
              <a:gd name="T6" fmla="*/ 219 w 219"/>
              <a:gd name="T7" fmla="*/ 126 h 126"/>
              <a:gd name="T8" fmla="*/ 0 w 219"/>
              <a:gd name="T9" fmla="*/ 0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" h="126">
                <a:moveTo>
                  <a:pt x="0" y="0"/>
                </a:moveTo>
                <a:lnTo>
                  <a:pt x="0" y="0"/>
                </a:lnTo>
                <a:lnTo>
                  <a:pt x="219" y="126"/>
                </a:lnTo>
                <a:lnTo>
                  <a:pt x="219" y="126"/>
                </a:lnTo>
                <a:lnTo>
                  <a:pt x="0" y="0"/>
                </a:lnTo>
                <a:close/>
              </a:path>
            </a:pathLst>
          </a:custGeom>
          <a:solidFill>
            <a:srgbClr val="DC878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02" name="Freeform 598"/>
          <p:cNvSpPr/>
          <p:nvPr userDrawn="1"/>
        </p:nvSpPr>
        <p:spPr bwMode="auto">
          <a:xfrm>
            <a:off x="9527267" y="6230710"/>
            <a:ext cx="727437" cy="418526"/>
          </a:xfrm>
          <a:custGeom>
            <a:avLst/>
            <a:gdLst>
              <a:gd name="T0" fmla="*/ 0 w 219"/>
              <a:gd name="T1" fmla="*/ 0 h 126"/>
              <a:gd name="T2" fmla="*/ 0 w 219"/>
              <a:gd name="T3" fmla="*/ 0 h 126"/>
              <a:gd name="T4" fmla="*/ 219 w 219"/>
              <a:gd name="T5" fmla="*/ 126 h 126"/>
              <a:gd name="T6" fmla="*/ 219 w 219"/>
              <a:gd name="T7" fmla="*/ 126 h 126"/>
              <a:gd name="T8" fmla="*/ 0 w 219"/>
              <a:gd name="T9" fmla="*/ 0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" h="126">
                <a:moveTo>
                  <a:pt x="0" y="0"/>
                </a:moveTo>
                <a:lnTo>
                  <a:pt x="0" y="0"/>
                </a:lnTo>
                <a:lnTo>
                  <a:pt x="219" y="126"/>
                </a:lnTo>
                <a:lnTo>
                  <a:pt x="219" y="12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03" name="Freeform 599"/>
          <p:cNvSpPr/>
          <p:nvPr userDrawn="1"/>
        </p:nvSpPr>
        <p:spPr bwMode="auto">
          <a:xfrm>
            <a:off x="9527267" y="6230710"/>
            <a:ext cx="727437" cy="418526"/>
          </a:xfrm>
          <a:custGeom>
            <a:avLst/>
            <a:gdLst>
              <a:gd name="T0" fmla="*/ 0 w 219"/>
              <a:gd name="T1" fmla="*/ 0 h 126"/>
              <a:gd name="T2" fmla="*/ 0 w 219"/>
              <a:gd name="T3" fmla="*/ 0 h 126"/>
              <a:gd name="T4" fmla="*/ 219 w 219"/>
              <a:gd name="T5" fmla="*/ 126 h 126"/>
              <a:gd name="T6" fmla="*/ 219 w 219"/>
              <a:gd name="T7" fmla="*/ 126 h 126"/>
              <a:gd name="T8" fmla="*/ 0 w 219"/>
              <a:gd name="T9" fmla="*/ 0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" h="126">
                <a:moveTo>
                  <a:pt x="0" y="0"/>
                </a:moveTo>
                <a:lnTo>
                  <a:pt x="0" y="0"/>
                </a:lnTo>
                <a:lnTo>
                  <a:pt x="219" y="126"/>
                </a:lnTo>
                <a:lnTo>
                  <a:pt x="219" y="12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04" name="Freeform 600"/>
          <p:cNvSpPr/>
          <p:nvPr userDrawn="1"/>
        </p:nvSpPr>
        <p:spPr bwMode="auto">
          <a:xfrm>
            <a:off x="9527267" y="6230710"/>
            <a:ext cx="727437" cy="418526"/>
          </a:xfrm>
          <a:custGeom>
            <a:avLst/>
            <a:gdLst>
              <a:gd name="T0" fmla="*/ 0 w 219"/>
              <a:gd name="T1" fmla="*/ 0 h 126"/>
              <a:gd name="T2" fmla="*/ 0 w 219"/>
              <a:gd name="T3" fmla="*/ 0 h 126"/>
              <a:gd name="T4" fmla="*/ 219 w 219"/>
              <a:gd name="T5" fmla="*/ 126 h 126"/>
              <a:gd name="T6" fmla="*/ 219 w 219"/>
              <a:gd name="T7" fmla="*/ 126 h 126"/>
              <a:gd name="T8" fmla="*/ 0 w 219"/>
              <a:gd name="T9" fmla="*/ 0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" h="126">
                <a:moveTo>
                  <a:pt x="0" y="0"/>
                </a:moveTo>
                <a:lnTo>
                  <a:pt x="0" y="0"/>
                </a:lnTo>
                <a:lnTo>
                  <a:pt x="219" y="126"/>
                </a:lnTo>
                <a:lnTo>
                  <a:pt x="219" y="12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05" name="Freeform 601"/>
          <p:cNvSpPr/>
          <p:nvPr userDrawn="1"/>
        </p:nvSpPr>
        <p:spPr bwMode="auto">
          <a:xfrm>
            <a:off x="9474121" y="6084558"/>
            <a:ext cx="780584" cy="564678"/>
          </a:xfrm>
          <a:custGeom>
            <a:avLst/>
            <a:gdLst>
              <a:gd name="T0" fmla="*/ 0 w 235"/>
              <a:gd name="T1" fmla="*/ 0 h 170"/>
              <a:gd name="T2" fmla="*/ 0 w 235"/>
              <a:gd name="T3" fmla="*/ 34 h 170"/>
              <a:gd name="T4" fmla="*/ 15 w 235"/>
              <a:gd name="T5" fmla="*/ 43 h 170"/>
              <a:gd name="T6" fmla="*/ 16 w 235"/>
              <a:gd name="T7" fmla="*/ 44 h 170"/>
              <a:gd name="T8" fmla="*/ 235 w 235"/>
              <a:gd name="T9" fmla="*/ 170 h 170"/>
              <a:gd name="T10" fmla="*/ 235 w 235"/>
              <a:gd name="T11" fmla="*/ 136 h 170"/>
              <a:gd name="T12" fmla="*/ 0 w 235"/>
              <a:gd name="T13" fmla="*/ 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5" h="170">
                <a:moveTo>
                  <a:pt x="0" y="0"/>
                </a:moveTo>
                <a:lnTo>
                  <a:pt x="0" y="34"/>
                </a:lnTo>
                <a:lnTo>
                  <a:pt x="15" y="43"/>
                </a:lnTo>
                <a:lnTo>
                  <a:pt x="16" y="44"/>
                </a:lnTo>
                <a:lnTo>
                  <a:pt x="235" y="170"/>
                </a:lnTo>
                <a:lnTo>
                  <a:pt x="235" y="136"/>
                </a:lnTo>
                <a:lnTo>
                  <a:pt x="0" y="0"/>
                </a:lnTo>
                <a:close/>
              </a:path>
            </a:pathLst>
          </a:custGeom>
          <a:solidFill>
            <a:srgbClr val="5A68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06" name="Freeform 602"/>
          <p:cNvSpPr/>
          <p:nvPr userDrawn="1"/>
        </p:nvSpPr>
        <p:spPr bwMode="auto">
          <a:xfrm>
            <a:off x="9474121" y="6084558"/>
            <a:ext cx="780584" cy="564678"/>
          </a:xfrm>
          <a:custGeom>
            <a:avLst/>
            <a:gdLst>
              <a:gd name="T0" fmla="*/ 0 w 235"/>
              <a:gd name="T1" fmla="*/ 0 h 170"/>
              <a:gd name="T2" fmla="*/ 0 w 235"/>
              <a:gd name="T3" fmla="*/ 34 h 170"/>
              <a:gd name="T4" fmla="*/ 15 w 235"/>
              <a:gd name="T5" fmla="*/ 43 h 170"/>
              <a:gd name="T6" fmla="*/ 16 w 235"/>
              <a:gd name="T7" fmla="*/ 44 h 170"/>
              <a:gd name="T8" fmla="*/ 235 w 235"/>
              <a:gd name="T9" fmla="*/ 170 h 170"/>
              <a:gd name="T10" fmla="*/ 235 w 235"/>
              <a:gd name="T11" fmla="*/ 136 h 170"/>
              <a:gd name="T12" fmla="*/ 0 w 235"/>
              <a:gd name="T13" fmla="*/ 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5" h="170">
                <a:moveTo>
                  <a:pt x="0" y="0"/>
                </a:moveTo>
                <a:lnTo>
                  <a:pt x="0" y="34"/>
                </a:lnTo>
                <a:lnTo>
                  <a:pt x="15" y="43"/>
                </a:lnTo>
                <a:lnTo>
                  <a:pt x="16" y="44"/>
                </a:lnTo>
                <a:lnTo>
                  <a:pt x="235" y="170"/>
                </a:lnTo>
                <a:lnTo>
                  <a:pt x="235" y="13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08" name="Freeform 5"/>
          <p:cNvSpPr/>
          <p:nvPr userDrawn="1"/>
        </p:nvSpPr>
        <p:spPr bwMode="auto">
          <a:xfrm>
            <a:off x="9170546" y="4647561"/>
            <a:ext cx="585117" cy="399769"/>
          </a:xfrm>
          <a:custGeom>
            <a:avLst/>
            <a:gdLst>
              <a:gd name="T0" fmla="*/ 322 w 322"/>
              <a:gd name="T1" fmla="*/ 0 h 220"/>
              <a:gd name="T2" fmla="*/ 0 w 322"/>
              <a:gd name="T3" fmla="*/ 186 h 220"/>
              <a:gd name="T4" fmla="*/ 0 w 322"/>
              <a:gd name="T5" fmla="*/ 220 h 220"/>
              <a:gd name="T6" fmla="*/ 322 w 322"/>
              <a:gd name="T7" fmla="*/ 33 h 220"/>
              <a:gd name="T8" fmla="*/ 322 w 322"/>
              <a:gd name="T9" fmla="*/ 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2" h="220">
                <a:moveTo>
                  <a:pt x="322" y="0"/>
                </a:moveTo>
                <a:lnTo>
                  <a:pt x="0" y="186"/>
                </a:lnTo>
                <a:lnTo>
                  <a:pt x="0" y="220"/>
                </a:lnTo>
                <a:lnTo>
                  <a:pt x="322" y="33"/>
                </a:lnTo>
                <a:lnTo>
                  <a:pt x="322" y="0"/>
                </a:lnTo>
                <a:close/>
              </a:path>
            </a:pathLst>
          </a:custGeom>
          <a:solidFill>
            <a:srgbClr val="7476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09" name="Freeform 6"/>
          <p:cNvSpPr/>
          <p:nvPr userDrawn="1"/>
        </p:nvSpPr>
        <p:spPr bwMode="auto">
          <a:xfrm>
            <a:off x="9170546" y="4647561"/>
            <a:ext cx="585117" cy="399769"/>
          </a:xfrm>
          <a:custGeom>
            <a:avLst/>
            <a:gdLst>
              <a:gd name="T0" fmla="*/ 322 w 322"/>
              <a:gd name="T1" fmla="*/ 0 h 220"/>
              <a:gd name="T2" fmla="*/ 0 w 322"/>
              <a:gd name="T3" fmla="*/ 186 h 220"/>
              <a:gd name="T4" fmla="*/ 0 w 322"/>
              <a:gd name="T5" fmla="*/ 220 h 220"/>
              <a:gd name="T6" fmla="*/ 322 w 322"/>
              <a:gd name="T7" fmla="*/ 33 h 220"/>
              <a:gd name="T8" fmla="*/ 322 w 322"/>
              <a:gd name="T9" fmla="*/ 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2" h="220">
                <a:moveTo>
                  <a:pt x="322" y="0"/>
                </a:moveTo>
                <a:lnTo>
                  <a:pt x="0" y="186"/>
                </a:lnTo>
                <a:lnTo>
                  <a:pt x="0" y="220"/>
                </a:lnTo>
                <a:lnTo>
                  <a:pt x="322" y="33"/>
                </a:lnTo>
                <a:lnTo>
                  <a:pt x="32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10" name="Freeform 7"/>
          <p:cNvSpPr/>
          <p:nvPr userDrawn="1"/>
        </p:nvSpPr>
        <p:spPr bwMode="auto">
          <a:xfrm>
            <a:off x="9139655" y="4969193"/>
            <a:ext cx="30891" cy="78137"/>
          </a:xfrm>
          <a:custGeom>
            <a:avLst/>
            <a:gdLst>
              <a:gd name="T0" fmla="*/ 0 w 17"/>
              <a:gd name="T1" fmla="*/ 0 h 43"/>
              <a:gd name="T2" fmla="*/ 0 w 17"/>
              <a:gd name="T3" fmla="*/ 33 h 43"/>
              <a:gd name="T4" fmla="*/ 17 w 17"/>
              <a:gd name="T5" fmla="*/ 43 h 43"/>
              <a:gd name="T6" fmla="*/ 17 w 17"/>
              <a:gd name="T7" fmla="*/ 9 h 43"/>
              <a:gd name="T8" fmla="*/ 0 w 17"/>
              <a:gd name="T9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43">
                <a:moveTo>
                  <a:pt x="0" y="0"/>
                </a:moveTo>
                <a:lnTo>
                  <a:pt x="0" y="33"/>
                </a:lnTo>
                <a:lnTo>
                  <a:pt x="17" y="43"/>
                </a:lnTo>
                <a:lnTo>
                  <a:pt x="17" y="9"/>
                </a:lnTo>
                <a:lnTo>
                  <a:pt x="0" y="0"/>
                </a:lnTo>
                <a:close/>
              </a:path>
            </a:pathLst>
          </a:custGeom>
          <a:solidFill>
            <a:srgbClr val="8B90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11" name="Freeform 8"/>
          <p:cNvSpPr/>
          <p:nvPr userDrawn="1"/>
        </p:nvSpPr>
        <p:spPr bwMode="auto">
          <a:xfrm>
            <a:off x="9139655" y="4969193"/>
            <a:ext cx="30891" cy="78137"/>
          </a:xfrm>
          <a:custGeom>
            <a:avLst/>
            <a:gdLst>
              <a:gd name="T0" fmla="*/ 0 w 17"/>
              <a:gd name="T1" fmla="*/ 0 h 43"/>
              <a:gd name="T2" fmla="*/ 0 w 17"/>
              <a:gd name="T3" fmla="*/ 33 h 43"/>
              <a:gd name="T4" fmla="*/ 17 w 17"/>
              <a:gd name="T5" fmla="*/ 43 h 43"/>
              <a:gd name="T6" fmla="*/ 17 w 17"/>
              <a:gd name="T7" fmla="*/ 9 h 43"/>
              <a:gd name="T8" fmla="*/ 0 w 17"/>
              <a:gd name="T9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43">
                <a:moveTo>
                  <a:pt x="0" y="0"/>
                </a:moveTo>
                <a:lnTo>
                  <a:pt x="0" y="33"/>
                </a:lnTo>
                <a:lnTo>
                  <a:pt x="17" y="43"/>
                </a:lnTo>
                <a:lnTo>
                  <a:pt x="17" y="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12" name="Freeform 9"/>
          <p:cNvSpPr/>
          <p:nvPr userDrawn="1"/>
        </p:nvSpPr>
        <p:spPr bwMode="auto">
          <a:xfrm>
            <a:off x="9139655" y="4629389"/>
            <a:ext cx="616008" cy="356158"/>
          </a:xfrm>
          <a:custGeom>
            <a:avLst/>
            <a:gdLst>
              <a:gd name="T0" fmla="*/ 324 w 339"/>
              <a:gd name="T1" fmla="*/ 0 h 196"/>
              <a:gd name="T2" fmla="*/ 0 w 339"/>
              <a:gd name="T3" fmla="*/ 187 h 196"/>
              <a:gd name="T4" fmla="*/ 17 w 339"/>
              <a:gd name="T5" fmla="*/ 196 h 196"/>
              <a:gd name="T6" fmla="*/ 339 w 339"/>
              <a:gd name="T7" fmla="*/ 10 h 196"/>
              <a:gd name="T8" fmla="*/ 324 w 339"/>
              <a:gd name="T9" fmla="*/ 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9" h="196">
                <a:moveTo>
                  <a:pt x="324" y="0"/>
                </a:moveTo>
                <a:lnTo>
                  <a:pt x="0" y="187"/>
                </a:lnTo>
                <a:lnTo>
                  <a:pt x="17" y="196"/>
                </a:lnTo>
                <a:lnTo>
                  <a:pt x="339" y="10"/>
                </a:lnTo>
                <a:lnTo>
                  <a:pt x="324" y="0"/>
                </a:lnTo>
                <a:close/>
              </a:path>
            </a:pathLst>
          </a:custGeom>
          <a:solidFill>
            <a:srgbClr val="ADAF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13" name="Freeform 10"/>
          <p:cNvSpPr/>
          <p:nvPr userDrawn="1"/>
        </p:nvSpPr>
        <p:spPr bwMode="auto">
          <a:xfrm>
            <a:off x="9139655" y="4629389"/>
            <a:ext cx="616008" cy="356158"/>
          </a:xfrm>
          <a:custGeom>
            <a:avLst/>
            <a:gdLst>
              <a:gd name="T0" fmla="*/ 324 w 339"/>
              <a:gd name="T1" fmla="*/ 0 h 196"/>
              <a:gd name="T2" fmla="*/ 0 w 339"/>
              <a:gd name="T3" fmla="*/ 187 h 196"/>
              <a:gd name="T4" fmla="*/ 17 w 339"/>
              <a:gd name="T5" fmla="*/ 196 h 196"/>
              <a:gd name="T6" fmla="*/ 339 w 339"/>
              <a:gd name="T7" fmla="*/ 10 h 196"/>
              <a:gd name="T8" fmla="*/ 324 w 339"/>
              <a:gd name="T9" fmla="*/ 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9" h="196">
                <a:moveTo>
                  <a:pt x="324" y="0"/>
                </a:moveTo>
                <a:lnTo>
                  <a:pt x="0" y="187"/>
                </a:lnTo>
                <a:lnTo>
                  <a:pt x="17" y="196"/>
                </a:lnTo>
                <a:lnTo>
                  <a:pt x="339" y="10"/>
                </a:lnTo>
                <a:lnTo>
                  <a:pt x="32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14" name="Freeform 11"/>
          <p:cNvSpPr/>
          <p:nvPr userDrawn="1"/>
        </p:nvSpPr>
        <p:spPr bwMode="auto">
          <a:xfrm>
            <a:off x="9063335" y="4585778"/>
            <a:ext cx="588751" cy="397952"/>
          </a:xfrm>
          <a:custGeom>
            <a:avLst/>
            <a:gdLst>
              <a:gd name="T0" fmla="*/ 324 w 324"/>
              <a:gd name="T1" fmla="*/ 0 h 219"/>
              <a:gd name="T2" fmla="*/ 0 w 324"/>
              <a:gd name="T3" fmla="*/ 186 h 219"/>
              <a:gd name="T4" fmla="*/ 0 w 324"/>
              <a:gd name="T5" fmla="*/ 219 h 219"/>
              <a:gd name="T6" fmla="*/ 324 w 324"/>
              <a:gd name="T7" fmla="*/ 33 h 219"/>
              <a:gd name="T8" fmla="*/ 324 w 324"/>
              <a:gd name="T9" fmla="*/ 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4" h="219">
                <a:moveTo>
                  <a:pt x="324" y="0"/>
                </a:moveTo>
                <a:lnTo>
                  <a:pt x="0" y="186"/>
                </a:lnTo>
                <a:lnTo>
                  <a:pt x="0" y="219"/>
                </a:lnTo>
                <a:lnTo>
                  <a:pt x="324" y="33"/>
                </a:lnTo>
                <a:lnTo>
                  <a:pt x="324" y="0"/>
                </a:lnTo>
                <a:close/>
              </a:path>
            </a:pathLst>
          </a:custGeom>
          <a:solidFill>
            <a:srgbClr val="7476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15" name="Freeform 12"/>
          <p:cNvSpPr/>
          <p:nvPr userDrawn="1"/>
        </p:nvSpPr>
        <p:spPr bwMode="auto">
          <a:xfrm>
            <a:off x="9063335" y="4585778"/>
            <a:ext cx="588751" cy="397952"/>
          </a:xfrm>
          <a:custGeom>
            <a:avLst/>
            <a:gdLst>
              <a:gd name="T0" fmla="*/ 324 w 324"/>
              <a:gd name="T1" fmla="*/ 0 h 219"/>
              <a:gd name="T2" fmla="*/ 0 w 324"/>
              <a:gd name="T3" fmla="*/ 186 h 219"/>
              <a:gd name="T4" fmla="*/ 0 w 324"/>
              <a:gd name="T5" fmla="*/ 219 h 219"/>
              <a:gd name="T6" fmla="*/ 324 w 324"/>
              <a:gd name="T7" fmla="*/ 33 h 219"/>
              <a:gd name="T8" fmla="*/ 324 w 324"/>
              <a:gd name="T9" fmla="*/ 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4" h="219">
                <a:moveTo>
                  <a:pt x="324" y="0"/>
                </a:moveTo>
                <a:lnTo>
                  <a:pt x="0" y="186"/>
                </a:lnTo>
                <a:lnTo>
                  <a:pt x="0" y="219"/>
                </a:lnTo>
                <a:lnTo>
                  <a:pt x="324" y="33"/>
                </a:lnTo>
                <a:lnTo>
                  <a:pt x="32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16" name="Freeform 13"/>
          <p:cNvSpPr/>
          <p:nvPr userDrawn="1"/>
        </p:nvSpPr>
        <p:spPr bwMode="auto">
          <a:xfrm>
            <a:off x="9032444" y="4907411"/>
            <a:ext cx="30891" cy="76320"/>
          </a:xfrm>
          <a:custGeom>
            <a:avLst/>
            <a:gdLst>
              <a:gd name="T0" fmla="*/ 0 w 17"/>
              <a:gd name="T1" fmla="*/ 0 h 42"/>
              <a:gd name="T2" fmla="*/ 0 w 17"/>
              <a:gd name="T3" fmla="*/ 33 h 42"/>
              <a:gd name="T4" fmla="*/ 17 w 17"/>
              <a:gd name="T5" fmla="*/ 42 h 42"/>
              <a:gd name="T6" fmla="*/ 17 w 17"/>
              <a:gd name="T7" fmla="*/ 9 h 42"/>
              <a:gd name="T8" fmla="*/ 0 w 17"/>
              <a:gd name="T9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42">
                <a:moveTo>
                  <a:pt x="0" y="0"/>
                </a:moveTo>
                <a:lnTo>
                  <a:pt x="0" y="33"/>
                </a:lnTo>
                <a:lnTo>
                  <a:pt x="17" y="42"/>
                </a:lnTo>
                <a:lnTo>
                  <a:pt x="17" y="9"/>
                </a:lnTo>
                <a:lnTo>
                  <a:pt x="0" y="0"/>
                </a:lnTo>
                <a:close/>
              </a:path>
            </a:pathLst>
          </a:custGeom>
          <a:solidFill>
            <a:srgbClr val="8B90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17" name="Freeform 14"/>
          <p:cNvSpPr/>
          <p:nvPr userDrawn="1"/>
        </p:nvSpPr>
        <p:spPr bwMode="auto">
          <a:xfrm>
            <a:off x="9032444" y="4907411"/>
            <a:ext cx="30891" cy="76320"/>
          </a:xfrm>
          <a:custGeom>
            <a:avLst/>
            <a:gdLst>
              <a:gd name="T0" fmla="*/ 0 w 17"/>
              <a:gd name="T1" fmla="*/ 0 h 42"/>
              <a:gd name="T2" fmla="*/ 0 w 17"/>
              <a:gd name="T3" fmla="*/ 33 h 42"/>
              <a:gd name="T4" fmla="*/ 17 w 17"/>
              <a:gd name="T5" fmla="*/ 42 h 42"/>
              <a:gd name="T6" fmla="*/ 17 w 17"/>
              <a:gd name="T7" fmla="*/ 9 h 42"/>
              <a:gd name="T8" fmla="*/ 0 w 17"/>
              <a:gd name="T9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42">
                <a:moveTo>
                  <a:pt x="0" y="0"/>
                </a:moveTo>
                <a:lnTo>
                  <a:pt x="0" y="33"/>
                </a:lnTo>
                <a:lnTo>
                  <a:pt x="17" y="42"/>
                </a:lnTo>
                <a:lnTo>
                  <a:pt x="17" y="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18" name="Freeform 15"/>
          <p:cNvSpPr/>
          <p:nvPr userDrawn="1"/>
        </p:nvSpPr>
        <p:spPr bwMode="auto">
          <a:xfrm>
            <a:off x="9032444" y="4567607"/>
            <a:ext cx="619642" cy="356158"/>
          </a:xfrm>
          <a:custGeom>
            <a:avLst/>
            <a:gdLst>
              <a:gd name="T0" fmla="*/ 324 w 341"/>
              <a:gd name="T1" fmla="*/ 0 h 196"/>
              <a:gd name="T2" fmla="*/ 0 w 341"/>
              <a:gd name="T3" fmla="*/ 187 h 196"/>
              <a:gd name="T4" fmla="*/ 17 w 341"/>
              <a:gd name="T5" fmla="*/ 196 h 196"/>
              <a:gd name="T6" fmla="*/ 341 w 341"/>
              <a:gd name="T7" fmla="*/ 10 h 196"/>
              <a:gd name="T8" fmla="*/ 324 w 341"/>
              <a:gd name="T9" fmla="*/ 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1" h="196">
                <a:moveTo>
                  <a:pt x="324" y="0"/>
                </a:moveTo>
                <a:lnTo>
                  <a:pt x="0" y="187"/>
                </a:lnTo>
                <a:lnTo>
                  <a:pt x="17" y="196"/>
                </a:lnTo>
                <a:lnTo>
                  <a:pt x="341" y="10"/>
                </a:lnTo>
                <a:lnTo>
                  <a:pt x="324" y="0"/>
                </a:lnTo>
                <a:close/>
              </a:path>
            </a:pathLst>
          </a:custGeom>
          <a:solidFill>
            <a:srgbClr val="ADAF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19" name="Freeform 16"/>
          <p:cNvSpPr/>
          <p:nvPr userDrawn="1"/>
        </p:nvSpPr>
        <p:spPr bwMode="auto">
          <a:xfrm>
            <a:off x="9032444" y="4567607"/>
            <a:ext cx="619642" cy="356158"/>
          </a:xfrm>
          <a:custGeom>
            <a:avLst/>
            <a:gdLst>
              <a:gd name="T0" fmla="*/ 324 w 341"/>
              <a:gd name="T1" fmla="*/ 0 h 196"/>
              <a:gd name="T2" fmla="*/ 0 w 341"/>
              <a:gd name="T3" fmla="*/ 187 h 196"/>
              <a:gd name="T4" fmla="*/ 17 w 341"/>
              <a:gd name="T5" fmla="*/ 196 h 196"/>
              <a:gd name="T6" fmla="*/ 341 w 341"/>
              <a:gd name="T7" fmla="*/ 10 h 196"/>
              <a:gd name="T8" fmla="*/ 324 w 341"/>
              <a:gd name="T9" fmla="*/ 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1" h="196">
                <a:moveTo>
                  <a:pt x="324" y="0"/>
                </a:moveTo>
                <a:lnTo>
                  <a:pt x="0" y="187"/>
                </a:lnTo>
                <a:lnTo>
                  <a:pt x="17" y="196"/>
                </a:lnTo>
                <a:lnTo>
                  <a:pt x="341" y="10"/>
                </a:lnTo>
                <a:lnTo>
                  <a:pt x="32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20" name="Freeform 17"/>
          <p:cNvSpPr/>
          <p:nvPr userDrawn="1"/>
        </p:nvSpPr>
        <p:spPr bwMode="auto">
          <a:xfrm>
            <a:off x="8956124" y="4522178"/>
            <a:ext cx="586934" cy="401586"/>
          </a:xfrm>
          <a:custGeom>
            <a:avLst/>
            <a:gdLst>
              <a:gd name="T0" fmla="*/ 323 w 323"/>
              <a:gd name="T1" fmla="*/ 0 h 221"/>
              <a:gd name="T2" fmla="*/ 0 w 323"/>
              <a:gd name="T3" fmla="*/ 187 h 221"/>
              <a:gd name="T4" fmla="*/ 0 w 323"/>
              <a:gd name="T5" fmla="*/ 221 h 221"/>
              <a:gd name="T6" fmla="*/ 323 w 323"/>
              <a:gd name="T7" fmla="*/ 35 h 221"/>
              <a:gd name="T8" fmla="*/ 323 w 323"/>
              <a:gd name="T9" fmla="*/ 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3" h="221">
                <a:moveTo>
                  <a:pt x="323" y="0"/>
                </a:moveTo>
                <a:lnTo>
                  <a:pt x="0" y="187"/>
                </a:lnTo>
                <a:lnTo>
                  <a:pt x="0" y="221"/>
                </a:lnTo>
                <a:lnTo>
                  <a:pt x="323" y="35"/>
                </a:lnTo>
                <a:lnTo>
                  <a:pt x="323" y="0"/>
                </a:lnTo>
                <a:close/>
              </a:path>
            </a:pathLst>
          </a:custGeom>
          <a:solidFill>
            <a:srgbClr val="7476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21" name="Freeform 18"/>
          <p:cNvSpPr/>
          <p:nvPr userDrawn="1"/>
        </p:nvSpPr>
        <p:spPr bwMode="auto">
          <a:xfrm>
            <a:off x="8956124" y="4522178"/>
            <a:ext cx="586934" cy="401586"/>
          </a:xfrm>
          <a:custGeom>
            <a:avLst/>
            <a:gdLst>
              <a:gd name="T0" fmla="*/ 323 w 323"/>
              <a:gd name="T1" fmla="*/ 0 h 221"/>
              <a:gd name="T2" fmla="*/ 0 w 323"/>
              <a:gd name="T3" fmla="*/ 187 h 221"/>
              <a:gd name="T4" fmla="*/ 0 w 323"/>
              <a:gd name="T5" fmla="*/ 221 h 221"/>
              <a:gd name="T6" fmla="*/ 323 w 323"/>
              <a:gd name="T7" fmla="*/ 35 h 221"/>
              <a:gd name="T8" fmla="*/ 323 w 323"/>
              <a:gd name="T9" fmla="*/ 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3" h="221">
                <a:moveTo>
                  <a:pt x="323" y="0"/>
                </a:moveTo>
                <a:lnTo>
                  <a:pt x="0" y="187"/>
                </a:lnTo>
                <a:lnTo>
                  <a:pt x="0" y="221"/>
                </a:lnTo>
                <a:lnTo>
                  <a:pt x="323" y="35"/>
                </a:lnTo>
                <a:lnTo>
                  <a:pt x="32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22" name="Freeform 19"/>
          <p:cNvSpPr/>
          <p:nvPr userDrawn="1"/>
        </p:nvSpPr>
        <p:spPr bwMode="auto">
          <a:xfrm>
            <a:off x="8927050" y="4847445"/>
            <a:ext cx="29074" cy="76320"/>
          </a:xfrm>
          <a:custGeom>
            <a:avLst/>
            <a:gdLst>
              <a:gd name="T0" fmla="*/ 0 w 16"/>
              <a:gd name="T1" fmla="*/ 0 h 42"/>
              <a:gd name="T2" fmla="*/ 0 w 16"/>
              <a:gd name="T3" fmla="*/ 33 h 42"/>
              <a:gd name="T4" fmla="*/ 16 w 16"/>
              <a:gd name="T5" fmla="*/ 42 h 42"/>
              <a:gd name="T6" fmla="*/ 16 w 16"/>
              <a:gd name="T7" fmla="*/ 8 h 42"/>
              <a:gd name="T8" fmla="*/ 0 w 16"/>
              <a:gd name="T9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42">
                <a:moveTo>
                  <a:pt x="0" y="0"/>
                </a:moveTo>
                <a:lnTo>
                  <a:pt x="0" y="33"/>
                </a:lnTo>
                <a:lnTo>
                  <a:pt x="16" y="42"/>
                </a:lnTo>
                <a:lnTo>
                  <a:pt x="16" y="8"/>
                </a:lnTo>
                <a:lnTo>
                  <a:pt x="0" y="0"/>
                </a:lnTo>
                <a:close/>
              </a:path>
            </a:pathLst>
          </a:custGeom>
          <a:solidFill>
            <a:srgbClr val="8B90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23" name="Freeform 20"/>
          <p:cNvSpPr/>
          <p:nvPr userDrawn="1"/>
        </p:nvSpPr>
        <p:spPr bwMode="auto">
          <a:xfrm>
            <a:off x="8927050" y="4847445"/>
            <a:ext cx="29074" cy="76320"/>
          </a:xfrm>
          <a:custGeom>
            <a:avLst/>
            <a:gdLst>
              <a:gd name="T0" fmla="*/ 0 w 16"/>
              <a:gd name="T1" fmla="*/ 0 h 42"/>
              <a:gd name="T2" fmla="*/ 0 w 16"/>
              <a:gd name="T3" fmla="*/ 33 h 42"/>
              <a:gd name="T4" fmla="*/ 16 w 16"/>
              <a:gd name="T5" fmla="*/ 42 h 42"/>
              <a:gd name="T6" fmla="*/ 16 w 16"/>
              <a:gd name="T7" fmla="*/ 8 h 42"/>
              <a:gd name="T8" fmla="*/ 0 w 16"/>
              <a:gd name="T9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42">
                <a:moveTo>
                  <a:pt x="0" y="0"/>
                </a:moveTo>
                <a:lnTo>
                  <a:pt x="0" y="33"/>
                </a:lnTo>
                <a:lnTo>
                  <a:pt x="16" y="42"/>
                </a:lnTo>
                <a:lnTo>
                  <a:pt x="16" y="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24" name="Freeform 21"/>
          <p:cNvSpPr/>
          <p:nvPr userDrawn="1"/>
        </p:nvSpPr>
        <p:spPr bwMode="auto">
          <a:xfrm>
            <a:off x="8927050" y="4505824"/>
            <a:ext cx="616008" cy="356158"/>
          </a:xfrm>
          <a:custGeom>
            <a:avLst/>
            <a:gdLst>
              <a:gd name="T0" fmla="*/ 324 w 339"/>
              <a:gd name="T1" fmla="*/ 0 h 196"/>
              <a:gd name="T2" fmla="*/ 0 w 339"/>
              <a:gd name="T3" fmla="*/ 188 h 196"/>
              <a:gd name="T4" fmla="*/ 16 w 339"/>
              <a:gd name="T5" fmla="*/ 196 h 196"/>
              <a:gd name="T6" fmla="*/ 339 w 339"/>
              <a:gd name="T7" fmla="*/ 9 h 196"/>
              <a:gd name="T8" fmla="*/ 324 w 339"/>
              <a:gd name="T9" fmla="*/ 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9" h="196">
                <a:moveTo>
                  <a:pt x="324" y="0"/>
                </a:moveTo>
                <a:lnTo>
                  <a:pt x="0" y="188"/>
                </a:lnTo>
                <a:lnTo>
                  <a:pt x="16" y="196"/>
                </a:lnTo>
                <a:lnTo>
                  <a:pt x="339" y="9"/>
                </a:lnTo>
                <a:lnTo>
                  <a:pt x="324" y="0"/>
                </a:lnTo>
                <a:close/>
              </a:path>
            </a:pathLst>
          </a:custGeom>
          <a:solidFill>
            <a:srgbClr val="ADAF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25" name="Freeform 22"/>
          <p:cNvSpPr/>
          <p:nvPr userDrawn="1"/>
        </p:nvSpPr>
        <p:spPr bwMode="auto">
          <a:xfrm>
            <a:off x="8927050" y="4505824"/>
            <a:ext cx="616008" cy="356158"/>
          </a:xfrm>
          <a:custGeom>
            <a:avLst/>
            <a:gdLst>
              <a:gd name="T0" fmla="*/ 324 w 339"/>
              <a:gd name="T1" fmla="*/ 0 h 196"/>
              <a:gd name="T2" fmla="*/ 0 w 339"/>
              <a:gd name="T3" fmla="*/ 188 h 196"/>
              <a:gd name="T4" fmla="*/ 16 w 339"/>
              <a:gd name="T5" fmla="*/ 196 h 196"/>
              <a:gd name="T6" fmla="*/ 339 w 339"/>
              <a:gd name="T7" fmla="*/ 9 h 196"/>
              <a:gd name="T8" fmla="*/ 324 w 339"/>
              <a:gd name="T9" fmla="*/ 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9" h="196">
                <a:moveTo>
                  <a:pt x="324" y="0"/>
                </a:moveTo>
                <a:lnTo>
                  <a:pt x="0" y="188"/>
                </a:lnTo>
                <a:lnTo>
                  <a:pt x="16" y="196"/>
                </a:lnTo>
                <a:lnTo>
                  <a:pt x="339" y="9"/>
                </a:lnTo>
                <a:lnTo>
                  <a:pt x="32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26" name="Freeform 23"/>
          <p:cNvSpPr/>
          <p:nvPr userDrawn="1"/>
        </p:nvSpPr>
        <p:spPr bwMode="auto">
          <a:xfrm>
            <a:off x="7215311" y="377297"/>
            <a:ext cx="3541592" cy="4335680"/>
          </a:xfrm>
          <a:custGeom>
            <a:avLst/>
            <a:gdLst>
              <a:gd name="T0" fmla="*/ 1566 w 1650"/>
              <a:gd name="T1" fmla="*/ 1998 h 2020"/>
              <a:gd name="T2" fmla="*/ 56 w 1650"/>
              <a:gd name="T3" fmla="*/ 1126 h 2020"/>
              <a:gd name="T4" fmla="*/ 0 w 1650"/>
              <a:gd name="T5" fmla="*/ 1029 h 2020"/>
              <a:gd name="T6" fmla="*/ 0 w 1650"/>
              <a:gd name="T7" fmla="*/ 70 h 2020"/>
              <a:gd name="T8" fmla="*/ 84 w 1650"/>
              <a:gd name="T9" fmla="*/ 21 h 2020"/>
              <a:gd name="T10" fmla="*/ 1594 w 1650"/>
              <a:gd name="T11" fmla="*/ 891 h 2020"/>
              <a:gd name="T12" fmla="*/ 1650 w 1650"/>
              <a:gd name="T13" fmla="*/ 988 h 2020"/>
              <a:gd name="T14" fmla="*/ 1650 w 1650"/>
              <a:gd name="T15" fmla="*/ 1950 h 2020"/>
              <a:gd name="T16" fmla="*/ 1566 w 1650"/>
              <a:gd name="T17" fmla="*/ 1998 h 2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50" h="2020">
                <a:moveTo>
                  <a:pt x="1566" y="1998"/>
                </a:moveTo>
                <a:cubicBezTo>
                  <a:pt x="56" y="1126"/>
                  <a:pt x="56" y="1126"/>
                  <a:pt x="56" y="1126"/>
                </a:cubicBezTo>
                <a:cubicBezTo>
                  <a:pt x="21" y="1106"/>
                  <a:pt x="0" y="1069"/>
                  <a:pt x="0" y="1029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27"/>
                  <a:pt x="47" y="0"/>
                  <a:pt x="84" y="21"/>
                </a:cubicBezTo>
                <a:cubicBezTo>
                  <a:pt x="1594" y="891"/>
                  <a:pt x="1594" y="891"/>
                  <a:pt x="1594" y="891"/>
                </a:cubicBezTo>
                <a:cubicBezTo>
                  <a:pt x="1629" y="911"/>
                  <a:pt x="1650" y="948"/>
                  <a:pt x="1650" y="988"/>
                </a:cubicBezTo>
                <a:cubicBezTo>
                  <a:pt x="1650" y="1950"/>
                  <a:pt x="1650" y="1950"/>
                  <a:pt x="1650" y="1950"/>
                </a:cubicBezTo>
                <a:cubicBezTo>
                  <a:pt x="1650" y="1993"/>
                  <a:pt x="1604" y="2020"/>
                  <a:pt x="1566" y="1998"/>
                </a:cubicBezTo>
              </a:path>
            </a:pathLst>
          </a:custGeom>
          <a:solidFill>
            <a:srgbClr val="A0A7A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27" name="Freeform 24"/>
          <p:cNvSpPr/>
          <p:nvPr userDrawn="1"/>
        </p:nvSpPr>
        <p:spPr bwMode="auto">
          <a:xfrm>
            <a:off x="8149317" y="3564549"/>
            <a:ext cx="1124805" cy="1077560"/>
          </a:xfrm>
          <a:custGeom>
            <a:avLst/>
            <a:gdLst>
              <a:gd name="T0" fmla="*/ 174 w 524"/>
              <a:gd name="T1" fmla="*/ 0 h 502"/>
              <a:gd name="T2" fmla="*/ 175 w 524"/>
              <a:gd name="T3" fmla="*/ 145 h 502"/>
              <a:gd name="T4" fmla="*/ 126 w 524"/>
              <a:gd name="T5" fmla="*/ 228 h 502"/>
              <a:gd name="T6" fmla="*/ 0 w 524"/>
              <a:gd name="T7" fmla="*/ 301 h 502"/>
              <a:gd name="T8" fmla="*/ 349 w 524"/>
              <a:gd name="T9" fmla="*/ 502 h 502"/>
              <a:gd name="T10" fmla="*/ 475 w 524"/>
              <a:gd name="T11" fmla="*/ 429 h 502"/>
              <a:gd name="T12" fmla="*/ 524 w 524"/>
              <a:gd name="T13" fmla="*/ 346 h 502"/>
              <a:gd name="T14" fmla="*/ 524 w 524"/>
              <a:gd name="T15" fmla="*/ 200 h 502"/>
              <a:gd name="T16" fmla="*/ 174 w 524"/>
              <a:gd name="T17" fmla="*/ 0 h 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4" h="502">
                <a:moveTo>
                  <a:pt x="174" y="0"/>
                </a:moveTo>
                <a:cubicBezTo>
                  <a:pt x="175" y="145"/>
                  <a:pt x="175" y="145"/>
                  <a:pt x="175" y="145"/>
                </a:cubicBezTo>
                <a:cubicBezTo>
                  <a:pt x="175" y="179"/>
                  <a:pt x="156" y="211"/>
                  <a:pt x="126" y="228"/>
                </a:cubicBezTo>
                <a:cubicBezTo>
                  <a:pt x="0" y="301"/>
                  <a:pt x="0" y="301"/>
                  <a:pt x="0" y="301"/>
                </a:cubicBezTo>
                <a:cubicBezTo>
                  <a:pt x="349" y="502"/>
                  <a:pt x="349" y="502"/>
                  <a:pt x="349" y="502"/>
                </a:cubicBezTo>
                <a:cubicBezTo>
                  <a:pt x="475" y="429"/>
                  <a:pt x="475" y="429"/>
                  <a:pt x="475" y="429"/>
                </a:cubicBezTo>
                <a:cubicBezTo>
                  <a:pt x="505" y="412"/>
                  <a:pt x="524" y="380"/>
                  <a:pt x="524" y="346"/>
                </a:cubicBezTo>
                <a:cubicBezTo>
                  <a:pt x="524" y="200"/>
                  <a:pt x="524" y="200"/>
                  <a:pt x="524" y="200"/>
                </a:cubicBezTo>
                <a:cubicBezTo>
                  <a:pt x="174" y="0"/>
                  <a:pt x="174" y="0"/>
                  <a:pt x="174" y="0"/>
                </a:cubicBezTo>
              </a:path>
            </a:pathLst>
          </a:custGeom>
          <a:solidFill>
            <a:srgbClr val="A0A7A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28" name="Freeform 25"/>
          <p:cNvSpPr/>
          <p:nvPr userDrawn="1"/>
        </p:nvSpPr>
        <p:spPr bwMode="auto">
          <a:xfrm>
            <a:off x="10624252" y="4585778"/>
            <a:ext cx="70868" cy="119931"/>
          </a:xfrm>
          <a:custGeom>
            <a:avLst/>
            <a:gdLst>
              <a:gd name="T0" fmla="*/ 0 w 39"/>
              <a:gd name="T1" fmla="*/ 66 h 66"/>
              <a:gd name="T2" fmla="*/ 39 w 39"/>
              <a:gd name="T3" fmla="*/ 46 h 66"/>
              <a:gd name="T4" fmla="*/ 4 w 39"/>
              <a:gd name="T5" fmla="*/ 0 h 66"/>
              <a:gd name="T6" fmla="*/ 0 w 39"/>
              <a:gd name="T7" fmla="*/ 66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" h="66">
                <a:moveTo>
                  <a:pt x="0" y="66"/>
                </a:moveTo>
                <a:lnTo>
                  <a:pt x="39" y="46"/>
                </a:lnTo>
                <a:lnTo>
                  <a:pt x="4" y="0"/>
                </a:lnTo>
                <a:lnTo>
                  <a:pt x="0" y="66"/>
                </a:lnTo>
                <a:close/>
              </a:path>
            </a:pathLst>
          </a:custGeom>
          <a:solidFill>
            <a:srgbClr val="A0A7A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29" name="Freeform 26"/>
          <p:cNvSpPr/>
          <p:nvPr userDrawn="1"/>
        </p:nvSpPr>
        <p:spPr bwMode="auto">
          <a:xfrm>
            <a:off x="7202591" y="424542"/>
            <a:ext cx="70868" cy="36343"/>
          </a:xfrm>
          <a:custGeom>
            <a:avLst/>
            <a:gdLst>
              <a:gd name="T0" fmla="*/ 39 w 39"/>
              <a:gd name="T1" fmla="*/ 0 h 20"/>
              <a:gd name="T2" fmla="*/ 0 w 39"/>
              <a:gd name="T3" fmla="*/ 20 h 20"/>
              <a:gd name="T4" fmla="*/ 20 w 39"/>
              <a:gd name="T5" fmla="*/ 20 h 20"/>
              <a:gd name="T6" fmla="*/ 39 w 39"/>
              <a:gd name="T7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" h="20">
                <a:moveTo>
                  <a:pt x="39" y="0"/>
                </a:moveTo>
                <a:lnTo>
                  <a:pt x="0" y="20"/>
                </a:lnTo>
                <a:lnTo>
                  <a:pt x="20" y="20"/>
                </a:lnTo>
                <a:lnTo>
                  <a:pt x="39" y="0"/>
                </a:lnTo>
                <a:close/>
              </a:path>
            </a:pathLst>
          </a:custGeom>
          <a:solidFill>
            <a:srgbClr val="A0A7A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30" name="Freeform 27"/>
          <p:cNvSpPr/>
          <p:nvPr userDrawn="1"/>
        </p:nvSpPr>
        <p:spPr bwMode="auto">
          <a:xfrm>
            <a:off x="7138991" y="415457"/>
            <a:ext cx="3543410" cy="4337498"/>
          </a:xfrm>
          <a:custGeom>
            <a:avLst/>
            <a:gdLst>
              <a:gd name="T0" fmla="*/ 1566 w 1650"/>
              <a:gd name="T1" fmla="*/ 1998 h 2020"/>
              <a:gd name="T2" fmla="*/ 56 w 1650"/>
              <a:gd name="T3" fmla="*/ 1126 h 2020"/>
              <a:gd name="T4" fmla="*/ 0 w 1650"/>
              <a:gd name="T5" fmla="*/ 1029 h 2020"/>
              <a:gd name="T6" fmla="*/ 0 w 1650"/>
              <a:gd name="T7" fmla="*/ 70 h 2020"/>
              <a:gd name="T8" fmla="*/ 84 w 1650"/>
              <a:gd name="T9" fmla="*/ 21 h 2020"/>
              <a:gd name="T10" fmla="*/ 1594 w 1650"/>
              <a:gd name="T11" fmla="*/ 891 h 2020"/>
              <a:gd name="T12" fmla="*/ 1650 w 1650"/>
              <a:gd name="T13" fmla="*/ 989 h 2020"/>
              <a:gd name="T14" fmla="*/ 1650 w 1650"/>
              <a:gd name="T15" fmla="*/ 1950 h 2020"/>
              <a:gd name="T16" fmla="*/ 1566 w 1650"/>
              <a:gd name="T17" fmla="*/ 1998 h 2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50" h="2020">
                <a:moveTo>
                  <a:pt x="1566" y="1998"/>
                </a:moveTo>
                <a:cubicBezTo>
                  <a:pt x="56" y="1126"/>
                  <a:pt x="56" y="1126"/>
                  <a:pt x="56" y="1126"/>
                </a:cubicBezTo>
                <a:cubicBezTo>
                  <a:pt x="21" y="1106"/>
                  <a:pt x="0" y="1069"/>
                  <a:pt x="0" y="1029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27"/>
                  <a:pt x="46" y="0"/>
                  <a:pt x="84" y="21"/>
                </a:cubicBezTo>
                <a:cubicBezTo>
                  <a:pt x="1594" y="891"/>
                  <a:pt x="1594" y="891"/>
                  <a:pt x="1594" y="891"/>
                </a:cubicBezTo>
                <a:cubicBezTo>
                  <a:pt x="1629" y="911"/>
                  <a:pt x="1650" y="948"/>
                  <a:pt x="1650" y="989"/>
                </a:cubicBezTo>
                <a:cubicBezTo>
                  <a:pt x="1650" y="1950"/>
                  <a:pt x="1650" y="1950"/>
                  <a:pt x="1650" y="1950"/>
                </a:cubicBezTo>
                <a:cubicBezTo>
                  <a:pt x="1650" y="1993"/>
                  <a:pt x="1603" y="2020"/>
                  <a:pt x="1566" y="1998"/>
                </a:cubicBezTo>
              </a:path>
            </a:pathLst>
          </a:custGeom>
          <a:solidFill>
            <a:srgbClr val="CACA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31" name="Freeform 28"/>
          <p:cNvSpPr/>
          <p:nvPr userDrawn="1"/>
        </p:nvSpPr>
        <p:spPr bwMode="auto">
          <a:xfrm>
            <a:off x="7298899" y="638964"/>
            <a:ext cx="3209057" cy="3823249"/>
          </a:xfrm>
          <a:custGeom>
            <a:avLst/>
            <a:gdLst>
              <a:gd name="T0" fmla="*/ 0 w 1766"/>
              <a:gd name="T1" fmla="*/ 0 h 2104"/>
              <a:gd name="T2" fmla="*/ 0 w 1766"/>
              <a:gd name="T3" fmla="*/ 1084 h 2104"/>
              <a:gd name="T4" fmla="*/ 1766 w 1766"/>
              <a:gd name="T5" fmla="*/ 2104 h 2104"/>
              <a:gd name="T6" fmla="*/ 1766 w 1766"/>
              <a:gd name="T7" fmla="*/ 1016 h 2104"/>
              <a:gd name="T8" fmla="*/ 0 w 1766"/>
              <a:gd name="T9" fmla="*/ 0 h 2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66" h="2104">
                <a:moveTo>
                  <a:pt x="0" y="0"/>
                </a:moveTo>
                <a:lnTo>
                  <a:pt x="0" y="1084"/>
                </a:lnTo>
                <a:lnTo>
                  <a:pt x="1766" y="2104"/>
                </a:lnTo>
                <a:lnTo>
                  <a:pt x="1766" y="1016"/>
                </a:lnTo>
                <a:lnTo>
                  <a:pt x="0" y="0"/>
                </a:lnTo>
                <a:close/>
              </a:path>
            </a:pathLst>
          </a:custGeom>
          <a:solidFill>
            <a:srgbClr val="DBEF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32" name="Freeform 29"/>
          <p:cNvSpPr/>
          <p:nvPr userDrawn="1"/>
        </p:nvSpPr>
        <p:spPr bwMode="auto">
          <a:xfrm>
            <a:off x="7298899" y="638964"/>
            <a:ext cx="3209057" cy="3823249"/>
          </a:xfrm>
          <a:custGeom>
            <a:avLst/>
            <a:gdLst>
              <a:gd name="T0" fmla="*/ 0 w 1766"/>
              <a:gd name="T1" fmla="*/ 0 h 2104"/>
              <a:gd name="T2" fmla="*/ 0 w 1766"/>
              <a:gd name="T3" fmla="*/ 1084 h 2104"/>
              <a:gd name="T4" fmla="*/ 1766 w 1766"/>
              <a:gd name="T5" fmla="*/ 2104 h 2104"/>
              <a:gd name="T6" fmla="*/ 1766 w 1766"/>
              <a:gd name="T7" fmla="*/ 1016 h 2104"/>
              <a:gd name="T8" fmla="*/ 0 w 1766"/>
              <a:gd name="T9" fmla="*/ 0 h 2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66" h="2104">
                <a:moveTo>
                  <a:pt x="0" y="0"/>
                </a:moveTo>
                <a:lnTo>
                  <a:pt x="0" y="1084"/>
                </a:lnTo>
                <a:lnTo>
                  <a:pt x="1766" y="2104"/>
                </a:lnTo>
                <a:lnTo>
                  <a:pt x="1766" y="101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33" name="Freeform 30"/>
          <p:cNvSpPr/>
          <p:nvPr userDrawn="1"/>
        </p:nvSpPr>
        <p:spPr bwMode="auto">
          <a:xfrm>
            <a:off x="7458806" y="913351"/>
            <a:ext cx="2832911" cy="1880733"/>
          </a:xfrm>
          <a:custGeom>
            <a:avLst/>
            <a:gdLst>
              <a:gd name="T0" fmla="*/ 0 w 1559"/>
              <a:gd name="T1" fmla="*/ 0 h 1035"/>
              <a:gd name="T2" fmla="*/ 0 w 1559"/>
              <a:gd name="T3" fmla="*/ 136 h 1035"/>
              <a:gd name="T4" fmla="*/ 1559 w 1559"/>
              <a:gd name="T5" fmla="*/ 1035 h 1035"/>
              <a:gd name="T6" fmla="*/ 1559 w 1559"/>
              <a:gd name="T7" fmla="*/ 899 h 1035"/>
              <a:gd name="T8" fmla="*/ 0 w 1559"/>
              <a:gd name="T9" fmla="*/ 0 h 10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59" h="1035">
                <a:moveTo>
                  <a:pt x="0" y="0"/>
                </a:moveTo>
                <a:lnTo>
                  <a:pt x="0" y="136"/>
                </a:lnTo>
                <a:lnTo>
                  <a:pt x="1559" y="1035"/>
                </a:lnTo>
                <a:lnTo>
                  <a:pt x="1559" y="899"/>
                </a:lnTo>
                <a:lnTo>
                  <a:pt x="0" y="0"/>
                </a:lnTo>
                <a:close/>
              </a:path>
            </a:pathLst>
          </a:custGeom>
          <a:solidFill>
            <a:srgbClr val="771F6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34" name="Freeform 31"/>
          <p:cNvSpPr/>
          <p:nvPr userDrawn="1"/>
        </p:nvSpPr>
        <p:spPr bwMode="auto">
          <a:xfrm>
            <a:off x="7458806" y="913351"/>
            <a:ext cx="2832911" cy="1880733"/>
          </a:xfrm>
          <a:custGeom>
            <a:avLst/>
            <a:gdLst>
              <a:gd name="T0" fmla="*/ 0 w 1559"/>
              <a:gd name="T1" fmla="*/ 0 h 1035"/>
              <a:gd name="T2" fmla="*/ 0 w 1559"/>
              <a:gd name="T3" fmla="*/ 136 h 1035"/>
              <a:gd name="T4" fmla="*/ 1559 w 1559"/>
              <a:gd name="T5" fmla="*/ 1035 h 1035"/>
              <a:gd name="T6" fmla="*/ 1559 w 1559"/>
              <a:gd name="T7" fmla="*/ 899 h 1035"/>
              <a:gd name="T8" fmla="*/ 0 w 1559"/>
              <a:gd name="T9" fmla="*/ 0 h 10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59" h="1035">
                <a:moveTo>
                  <a:pt x="0" y="0"/>
                </a:moveTo>
                <a:lnTo>
                  <a:pt x="0" y="136"/>
                </a:lnTo>
                <a:lnTo>
                  <a:pt x="1559" y="1035"/>
                </a:lnTo>
                <a:lnTo>
                  <a:pt x="1559" y="89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35" name="Freeform 32"/>
          <p:cNvSpPr/>
          <p:nvPr userDrawn="1"/>
        </p:nvSpPr>
        <p:spPr bwMode="auto">
          <a:xfrm>
            <a:off x="7462441" y="1284047"/>
            <a:ext cx="585117" cy="1079377"/>
          </a:xfrm>
          <a:custGeom>
            <a:avLst/>
            <a:gdLst>
              <a:gd name="T0" fmla="*/ 0 w 322"/>
              <a:gd name="T1" fmla="*/ 0 h 594"/>
              <a:gd name="T2" fmla="*/ 0 w 322"/>
              <a:gd name="T3" fmla="*/ 408 h 594"/>
              <a:gd name="T4" fmla="*/ 322 w 322"/>
              <a:gd name="T5" fmla="*/ 594 h 594"/>
              <a:gd name="T6" fmla="*/ 322 w 322"/>
              <a:gd name="T7" fmla="*/ 187 h 594"/>
              <a:gd name="T8" fmla="*/ 0 w 322"/>
              <a:gd name="T9" fmla="*/ 0 h 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2" h="594">
                <a:moveTo>
                  <a:pt x="0" y="0"/>
                </a:moveTo>
                <a:lnTo>
                  <a:pt x="0" y="408"/>
                </a:lnTo>
                <a:lnTo>
                  <a:pt x="322" y="594"/>
                </a:lnTo>
                <a:lnTo>
                  <a:pt x="322" y="187"/>
                </a:lnTo>
                <a:lnTo>
                  <a:pt x="0" y="0"/>
                </a:lnTo>
                <a:close/>
              </a:path>
            </a:pathLst>
          </a:custGeom>
          <a:solidFill>
            <a:srgbClr val="A2CE1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36" name="Freeform 33"/>
          <p:cNvSpPr/>
          <p:nvPr userDrawn="1"/>
        </p:nvSpPr>
        <p:spPr bwMode="auto">
          <a:xfrm>
            <a:off x="7462441" y="1284047"/>
            <a:ext cx="585117" cy="1079377"/>
          </a:xfrm>
          <a:custGeom>
            <a:avLst/>
            <a:gdLst>
              <a:gd name="T0" fmla="*/ 0 w 322"/>
              <a:gd name="T1" fmla="*/ 0 h 594"/>
              <a:gd name="T2" fmla="*/ 0 w 322"/>
              <a:gd name="T3" fmla="*/ 408 h 594"/>
              <a:gd name="T4" fmla="*/ 322 w 322"/>
              <a:gd name="T5" fmla="*/ 594 h 594"/>
              <a:gd name="T6" fmla="*/ 322 w 322"/>
              <a:gd name="T7" fmla="*/ 187 h 594"/>
              <a:gd name="T8" fmla="*/ 0 w 322"/>
              <a:gd name="T9" fmla="*/ 0 h 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2" h="594">
                <a:moveTo>
                  <a:pt x="0" y="0"/>
                </a:moveTo>
                <a:lnTo>
                  <a:pt x="0" y="408"/>
                </a:lnTo>
                <a:lnTo>
                  <a:pt x="322" y="594"/>
                </a:lnTo>
                <a:lnTo>
                  <a:pt x="322" y="18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37" name="Freeform 34"/>
          <p:cNvSpPr/>
          <p:nvPr userDrawn="1"/>
        </p:nvSpPr>
        <p:spPr bwMode="auto">
          <a:xfrm>
            <a:off x="8152951" y="1747416"/>
            <a:ext cx="588751" cy="1079377"/>
          </a:xfrm>
          <a:custGeom>
            <a:avLst/>
            <a:gdLst>
              <a:gd name="T0" fmla="*/ 1 w 324"/>
              <a:gd name="T1" fmla="*/ 0 h 594"/>
              <a:gd name="T2" fmla="*/ 0 w 324"/>
              <a:gd name="T3" fmla="*/ 406 h 594"/>
              <a:gd name="T4" fmla="*/ 324 w 324"/>
              <a:gd name="T5" fmla="*/ 594 h 594"/>
              <a:gd name="T6" fmla="*/ 324 w 324"/>
              <a:gd name="T7" fmla="*/ 186 h 594"/>
              <a:gd name="T8" fmla="*/ 1 w 324"/>
              <a:gd name="T9" fmla="*/ 0 h 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4" h="594">
                <a:moveTo>
                  <a:pt x="1" y="0"/>
                </a:moveTo>
                <a:lnTo>
                  <a:pt x="0" y="406"/>
                </a:lnTo>
                <a:lnTo>
                  <a:pt x="324" y="594"/>
                </a:lnTo>
                <a:lnTo>
                  <a:pt x="324" y="186"/>
                </a:lnTo>
                <a:lnTo>
                  <a:pt x="1" y="0"/>
                </a:lnTo>
                <a:close/>
              </a:path>
            </a:pathLst>
          </a:custGeom>
          <a:solidFill>
            <a:srgbClr val="CF3A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38" name="Freeform 35"/>
          <p:cNvSpPr/>
          <p:nvPr userDrawn="1"/>
        </p:nvSpPr>
        <p:spPr bwMode="auto">
          <a:xfrm>
            <a:off x="8152951" y="1747416"/>
            <a:ext cx="588751" cy="1079377"/>
          </a:xfrm>
          <a:custGeom>
            <a:avLst/>
            <a:gdLst>
              <a:gd name="T0" fmla="*/ 1 w 324"/>
              <a:gd name="T1" fmla="*/ 0 h 594"/>
              <a:gd name="T2" fmla="*/ 0 w 324"/>
              <a:gd name="T3" fmla="*/ 406 h 594"/>
              <a:gd name="T4" fmla="*/ 324 w 324"/>
              <a:gd name="T5" fmla="*/ 594 h 594"/>
              <a:gd name="T6" fmla="*/ 324 w 324"/>
              <a:gd name="T7" fmla="*/ 186 h 594"/>
              <a:gd name="T8" fmla="*/ 1 w 324"/>
              <a:gd name="T9" fmla="*/ 0 h 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4" h="594">
                <a:moveTo>
                  <a:pt x="1" y="0"/>
                </a:moveTo>
                <a:lnTo>
                  <a:pt x="0" y="406"/>
                </a:lnTo>
                <a:lnTo>
                  <a:pt x="324" y="594"/>
                </a:lnTo>
                <a:lnTo>
                  <a:pt x="324" y="186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39" name="Freeform 36"/>
          <p:cNvSpPr>
            <a:spLocks noEditPoints="1"/>
          </p:cNvSpPr>
          <p:nvPr userDrawn="1"/>
        </p:nvSpPr>
        <p:spPr bwMode="auto">
          <a:xfrm>
            <a:off x="8152951" y="1747416"/>
            <a:ext cx="588751" cy="1079377"/>
          </a:xfrm>
          <a:custGeom>
            <a:avLst/>
            <a:gdLst>
              <a:gd name="T0" fmla="*/ 60 w 274"/>
              <a:gd name="T1" fmla="*/ 319 h 503"/>
              <a:gd name="T2" fmla="*/ 60 w 274"/>
              <a:gd name="T3" fmla="*/ 319 h 503"/>
              <a:gd name="T4" fmla="*/ 85 w 274"/>
              <a:gd name="T5" fmla="*/ 333 h 503"/>
              <a:gd name="T6" fmla="*/ 85 w 274"/>
              <a:gd name="T7" fmla="*/ 333 h 503"/>
              <a:gd name="T8" fmla="*/ 60 w 274"/>
              <a:gd name="T9" fmla="*/ 319 h 503"/>
              <a:gd name="T10" fmla="*/ 1 w 274"/>
              <a:gd name="T11" fmla="*/ 0 h 503"/>
              <a:gd name="T12" fmla="*/ 0 w 274"/>
              <a:gd name="T13" fmla="*/ 344 h 503"/>
              <a:gd name="T14" fmla="*/ 60 w 274"/>
              <a:gd name="T15" fmla="*/ 379 h 503"/>
              <a:gd name="T16" fmla="*/ 60 w 274"/>
              <a:gd name="T17" fmla="*/ 319 h 503"/>
              <a:gd name="T18" fmla="*/ 59 w 274"/>
              <a:gd name="T19" fmla="*/ 318 h 503"/>
              <a:gd name="T20" fmla="*/ 53 w 274"/>
              <a:gd name="T21" fmla="*/ 321 h 503"/>
              <a:gd name="T22" fmla="*/ 51 w 274"/>
              <a:gd name="T23" fmla="*/ 318 h 503"/>
              <a:gd name="T24" fmla="*/ 55 w 274"/>
              <a:gd name="T25" fmla="*/ 316 h 503"/>
              <a:gd name="T26" fmla="*/ 80 w 274"/>
              <a:gd name="T27" fmla="*/ 301 h 503"/>
              <a:gd name="T28" fmla="*/ 85 w 274"/>
              <a:gd name="T29" fmla="*/ 304 h 503"/>
              <a:gd name="T30" fmla="*/ 103 w 274"/>
              <a:gd name="T31" fmla="*/ 315 h 503"/>
              <a:gd name="T32" fmla="*/ 103 w 274"/>
              <a:gd name="T33" fmla="*/ 315 h 503"/>
              <a:gd name="T34" fmla="*/ 106 w 274"/>
              <a:gd name="T35" fmla="*/ 316 h 503"/>
              <a:gd name="T36" fmla="*/ 110 w 274"/>
              <a:gd name="T37" fmla="*/ 319 h 503"/>
              <a:gd name="T38" fmla="*/ 143 w 274"/>
              <a:gd name="T39" fmla="*/ 338 h 503"/>
              <a:gd name="T40" fmla="*/ 160 w 274"/>
              <a:gd name="T41" fmla="*/ 347 h 503"/>
              <a:gd name="T42" fmla="*/ 160 w 274"/>
              <a:gd name="T43" fmla="*/ 347 h 503"/>
              <a:gd name="T44" fmla="*/ 160 w 274"/>
              <a:gd name="T45" fmla="*/ 347 h 503"/>
              <a:gd name="T46" fmla="*/ 180 w 274"/>
              <a:gd name="T47" fmla="*/ 369 h 503"/>
              <a:gd name="T48" fmla="*/ 186 w 274"/>
              <a:gd name="T49" fmla="*/ 371 h 503"/>
              <a:gd name="T50" fmla="*/ 190 w 274"/>
              <a:gd name="T51" fmla="*/ 370 h 503"/>
              <a:gd name="T52" fmla="*/ 209 w 274"/>
              <a:gd name="T53" fmla="*/ 359 h 503"/>
              <a:gd name="T54" fmla="*/ 234 w 274"/>
              <a:gd name="T55" fmla="*/ 373 h 503"/>
              <a:gd name="T56" fmla="*/ 189 w 274"/>
              <a:gd name="T57" fmla="*/ 399 h 503"/>
              <a:gd name="T58" fmla="*/ 185 w 274"/>
              <a:gd name="T59" fmla="*/ 400 h 503"/>
              <a:gd name="T60" fmla="*/ 180 w 274"/>
              <a:gd name="T61" fmla="*/ 399 h 503"/>
              <a:gd name="T62" fmla="*/ 160 w 274"/>
              <a:gd name="T63" fmla="*/ 382 h 503"/>
              <a:gd name="T64" fmla="*/ 160 w 274"/>
              <a:gd name="T65" fmla="*/ 382 h 503"/>
              <a:gd name="T66" fmla="*/ 180 w 274"/>
              <a:gd name="T67" fmla="*/ 399 h 503"/>
              <a:gd name="T68" fmla="*/ 185 w 274"/>
              <a:gd name="T69" fmla="*/ 400 h 503"/>
              <a:gd name="T70" fmla="*/ 189 w 274"/>
              <a:gd name="T71" fmla="*/ 399 h 503"/>
              <a:gd name="T72" fmla="*/ 234 w 274"/>
              <a:gd name="T73" fmla="*/ 373 h 503"/>
              <a:gd name="T74" fmla="*/ 234 w 274"/>
              <a:gd name="T75" fmla="*/ 390 h 503"/>
              <a:gd name="T76" fmla="*/ 189 w 274"/>
              <a:gd name="T77" fmla="*/ 416 h 503"/>
              <a:gd name="T78" fmla="*/ 185 w 274"/>
              <a:gd name="T79" fmla="*/ 417 h 503"/>
              <a:gd name="T80" fmla="*/ 180 w 274"/>
              <a:gd name="T81" fmla="*/ 415 h 503"/>
              <a:gd name="T82" fmla="*/ 160 w 274"/>
              <a:gd name="T83" fmla="*/ 399 h 503"/>
              <a:gd name="T84" fmla="*/ 160 w 274"/>
              <a:gd name="T85" fmla="*/ 436 h 503"/>
              <a:gd name="T86" fmla="*/ 274 w 274"/>
              <a:gd name="T87" fmla="*/ 503 h 503"/>
              <a:gd name="T88" fmla="*/ 274 w 274"/>
              <a:gd name="T89" fmla="*/ 158 h 503"/>
              <a:gd name="T90" fmla="*/ 1 w 274"/>
              <a:gd name="T91" fmla="*/ 0 h 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74" h="503">
                <a:moveTo>
                  <a:pt x="60" y="319"/>
                </a:moveTo>
                <a:cubicBezTo>
                  <a:pt x="60" y="319"/>
                  <a:pt x="60" y="319"/>
                  <a:pt x="60" y="319"/>
                </a:cubicBezTo>
                <a:cubicBezTo>
                  <a:pt x="85" y="333"/>
                  <a:pt x="85" y="333"/>
                  <a:pt x="85" y="333"/>
                </a:cubicBezTo>
                <a:cubicBezTo>
                  <a:pt x="85" y="333"/>
                  <a:pt x="85" y="333"/>
                  <a:pt x="85" y="333"/>
                </a:cubicBezTo>
                <a:cubicBezTo>
                  <a:pt x="60" y="319"/>
                  <a:pt x="60" y="319"/>
                  <a:pt x="60" y="319"/>
                </a:cubicBezTo>
                <a:moveTo>
                  <a:pt x="1" y="0"/>
                </a:moveTo>
                <a:cubicBezTo>
                  <a:pt x="0" y="344"/>
                  <a:pt x="0" y="344"/>
                  <a:pt x="0" y="344"/>
                </a:cubicBezTo>
                <a:cubicBezTo>
                  <a:pt x="60" y="379"/>
                  <a:pt x="60" y="379"/>
                  <a:pt x="60" y="379"/>
                </a:cubicBezTo>
                <a:cubicBezTo>
                  <a:pt x="60" y="319"/>
                  <a:pt x="60" y="319"/>
                  <a:pt x="60" y="319"/>
                </a:cubicBezTo>
                <a:cubicBezTo>
                  <a:pt x="59" y="318"/>
                  <a:pt x="59" y="318"/>
                  <a:pt x="59" y="318"/>
                </a:cubicBezTo>
                <a:cubicBezTo>
                  <a:pt x="53" y="321"/>
                  <a:pt x="53" y="321"/>
                  <a:pt x="53" y="321"/>
                </a:cubicBezTo>
                <a:cubicBezTo>
                  <a:pt x="51" y="318"/>
                  <a:pt x="51" y="318"/>
                  <a:pt x="51" y="318"/>
                </a:cubicBezTo>
                <a:cubicBezTo>
                  <a:pt x="55" y="316"/>
                  <a:pt x="55" y="316"/>
                  <a:pt x="55" y="316"/>
                </a:cubicBezTo>
                <a:cubicBezTo>
                  <a:pt x="80" y="301"/>
                  <a:pt x="80" y="301"/>
                  <a:pt x="80" y="301"/>
                </a:cubicBezTo>
                <a:cubicBezTo>
                  <a:pt x="85" y="304"/>
                  <a:pt x="85" y="304"/>
                  <a:pt x="85" y="304"/>
                </a:cubicBezTo>
                <a:cubicBezTo>
                  <a:pt x="103" y="315"/>
                  <a:pt x="103" y="315"/>
                  <a:pt x="103" y="315"/>
                </a:cubicBezTo>
                <a:cubicBezTo>
                  <a:pt x="103" y="315"/>
                  <a:pt x="103" y="315"/>
                  <a:pt x="103" y="315"/>
                </a:cubicBezTo>
                <a:cubicBezTo>
                  <a:pt x="106" y="316"/>
                  <a:pt x="106" y="316"/>
                  <a:pt x="106" y="316"/>
                </a:cubicBezTo>
                <a:cubicBezTo>
                  <a:pt x="110" y="319"/>
                  <a:pt x="110" y="319"/>
                  <a:pt x="110" y="319"/>
                </a:cubicBezTo>
                <a:cubicBezTo>
                  <a:pt x="143" y="338"/>
                  <a:pt x="143" y="338"/>
                  <a:pt x="143" y="338"/>
                </a:cubicBezTo>
                <a:cubicBezTo>
                  <a:pt x="160" y="347"/>
                  <a:pt x="160" y="347"/>
                  <a:pt x="160" y="347"/>
                </a:cubicBezTo>
                <a:cubicBezTo>
                  <a:pt x="160" y="347"/>
                  <a:pt x="160" y="347"/>
                  <a:pt x="160" y="347"/>
                </a:cubicBezTo>
                <a:cubicBezTo>
                  <a:pt x="160" y="347"/>
                  <a:pt x="160" y="347"/>
                  <a:pt x="160" y="347"/>
                </a:cubicBezTo>
                <a:cubicBezTo>
                  <a:pt x="180" y="369"/>
                  <a:pt x="180" y="369"/>
                  <a:pt x="180" y="369"/>
                </a:cubicBezTo>
                <a:cubicBezTo>
                  <a:pt x="182" y="370"/>
                  <a:pt x="184" y="371"/>
                  <a:pt x="186" y="371"/>
                </a:cubicBezTo>
                <a:cubicBezTo>
                  <a:pt x="187" y="371"/>
                  <a:pt x="189" y="371"/>
                  <a:pt x="190" y="370"/>
                </a:cubicBezTo>
                <a:cubicBezTo>
                  <a:pt x="209" y="359"/>
                  <a:pt x="209" y="359"/>
                  <a:pt x="209" y="359"/>
                </a:cubicBezTo>
                <a:cubicBezTo>
                  <a:pt x="234" y="373"/>
                  <a:pt x="234" y="373"/>
                  <a:pt x="234" y="373"/>
                </a:cubicBezTo>
                <a:cubicBezTo>
                  <a:pt x="189" y="399"/>
                  <a:pt x="189" y="399"/>
                  <a:pt x="189" y="399"/>
                </a:cubicBezTo>
                <a:cubicBezTo>
                  <a:pt x="188" y="400"/>
                  <a:pt x="187" y="400"/>
                  <a:pt x="185" y="400"/>
                </a:cubicBezTo>
                <a:cubicBezTo>
                  <a:pt x="183" y="400"/>
                  <a:pt x="182" y="400"/>
                  <a:pt x="180" y="399"/>
                </a:cubicBezTo>
                <a:cubicBezTo>
                  <a:pt x="160" y="382"/>
                  <a:pt x="160" y="382"/>
                  <a:pt x="160" y="382"/>
                </a:cubicBezTo>
                <a:cubicBezTo>
                  <a:pt x="160" y="382"/>
                  <a:pt x="160" y="382"/>
                  <a:pt x="160" y="382"/>
                </a:cubicBezTo>
                <a:cubicBezTo>
                  <a:pt x="180" y="399"/>
                  <a:pt x="180" y="399"/>
                  <a:pt x="180" y="399"/>
                </a:cubicBezTo>
                <a:cubicBezTo>
                  <a:pt x="182" y="400"/>
                  <a:pt x="183" y="400"/>
                  <a:pt x="185" y="400"/>
                </a:cubicBezTo>
                <a:cubicBezTo>
                  <a:pt x="187" y="400"/>
                  <a:pt x="188" y="400"/>
                  <a:pt x="189" y="399"/>
                </a:cubicBezTo>
                <a:cubicBezTo>
                  <a:pt x="234" y="373"/>
                  <a:pt x="234" y="373"/>
                  <a:pt x="234" y="373"/>
                </a:cubicBezTo>
                <a:cubicBezTo>
                  <a:pt x="234" y="390"/>
                  <a:pt x="234" y="390"/>
                  <a:pt x="234" y="390"/>
                </a:cubicBezTo>
                <a:cubicBezTo>
                  <a:pt x="189" y="416"/>
                  <a:pt x="189" y="416"/>
                  <a:pt x="189" y="416"/>
                </a:cubicBezTo>
                <a:cubicBezTo>
                  <a:pt x="188" y="417"/>
                  <a:pt x="187" y="417"/>
                  <a:pt x="185" y="417"/>
                </a:cubicBezTo>
                <a:cubicBezTo>
                  <a:pt x="183" y="417"/>
                  <a:pt x="182" y="416"/>
                  <a:pt x="180" y="415"/>
                </a:cubicBezTo>
                <a:cubicBezTo>
                  <a:pt x="160" y="399"/>
                  <a:pt x="160" y="399"/>
                  <a:pt x="160" y="399"/>
                </a:cubicBezTo>
                <a:cubicBezTo>
                  <a:pt x="160" y="436"/>
                  <a:pt x="160" y="436"/>
                  <a:pt x="160" y="436"/>
                </a:cubicBezTo>
                <a:cubicBezTo>
                  <a:pt x="274" y="503"/>
                  <a:pt x="274" y="503"/>
                  <a:pt x="274" y="503"/>
                </a:cubicBezTo>
                <a:cubicBezTo>
                  <a:pt x="274" y="158"/>
                  <a:pt x="274" y="158"/>
                  <a:pt x="274" y="158"/>
                </a:cubicBezTo>
                <a:cubicBezTo>
                  <a:pt x="1" y="0"/>
                  <a:pt x="1" y="0"/>
                  <a:pt x="1" y="0"/>
                </a:cubicBezTo>
              </a:path>
            </a:pathLst>
          </a:custGeom>
          <a:solidFill>
            <a:srgbClr val="F88C4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40" name="Freeform 37"/>
          <p:cNvSpPr/>
          <p:nvPr userDrawn="1"/>
        </p:nvSpPr>
        <p:spPr bwMode="auto">
          <a:xfrm>
            <a:off x="8956124" y="2145368"/>
            <a:ext cx="590568" cy="1081194"/>
          </a:xfrm>
          <a:custGeom>
            <a:avLst/>
            <a:gdLst>
              <a:gd name="T0" fmla="*/ 0 w 325"/>
              <a:gd name="T1" fmla="*/ 0 h 595"/>
              <a:gd name="T2" fmla="*/ 0 w 325"/>
              <a:gd name="T3" fmla="*/ 408 h 595"/>
              <a:gd name="T4" fmla="*/ 323 w 325"/>
              <a:gd name="T5" fmla="*/ 595 h 595"/>
              <a:gd name="T6" fmla="*/ 325 w 325"/>
              <a:gd name="T7" fmla="*/ 188 h 595"/>
              <a:gd name="T8" fmla="*/ 0 w 325"/>
              <a:gd name="T9" fmla="*/ 0 h 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5" h="595">
                <a:moveTo>
                  <a:pt x="0" y="0"/>
                </a:moveTo>
                <a:lnTo>
                  <a:pt x="0" y="408"/>
                </a:lnTo>
                <a:lnTo>
                  <a:pt x="323" y="595"/>
                </a:lnTo>
                <a:lnTo>
                  <a:pt x="325" y="188"/>
                </a:lnTo>
                <a:lnTo>
                  <a:pt x="0" y="0"/>
                </a:lnTo>
                <a:close/>
              </a:path>
            </a:pathLst>
          </a:custGeom>
          <a:solidFill>
            <a:srgbClr val="4C376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41" name="Freeform 38"/>
          <p:cNvSpPr/>
          <p:nvPr userDrawn="1"/>
        </p:nvSpPr>
        <p:spPr bwMode="auto">
          <a:xfrm>
            <a:off x="8956124" y="2145368"/>
            <a:ext cx="590568" cy="1081194"/>
          </a:xfrm>
          <a:custGeom>
            <a:avLst/>
            <a:gdLst>
              <a:gd name="T0" fmla="*/ 0 w 325"/>
              <a:gd name="T1" fmla="*/ 0 h 595"/>
              <a:gd name="T2" fmla="*/ 0 w 325"/>
              <a:gd name="T3" fmla="*/ 408 h 595"/>
              <a:gd name="T4" fmla="*/ 323 w 325"/>
              <a:gd name="T5" fmla="*/ 595 h 595"/>
              <a:gd name="T6" fmla="*/ 325 w 325"/>
              <a:gd name="T7" fmla="*/ 188 h 595"/>
              <a:gd name="T8" fmla="*/ 0 w 325"/>
              <a:gd name="T9" fmla="*/ 0 h 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5" h="595">
                <a:moveTo>
                  <a:pt x="0" y="0"/>
                </a:moveTo>
                <a:lnTo>
                  <a:pt x="0" y="408"/>
                </a:lnTo>
                <a:lnTo>
                  <a:pt x="323" y="595"/>
                </a:lnTo>
                <a:lnTo>
                  <a:pt x="325" y="18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42" name="Freeform 39"/>
          <p:cNvSpPr/>
          <p:nvPr userDrawn="1"/>
        </p:nvSpPr>
        <p:spPr bwMode="auto">
          <a:xfrm>
            <a:off x="9702966" y="2579663"/>
            <a:ext cx="590568" cy="1633603"/>
          </a:xfrm>
          <a:custGeom>
            <a:avLst/>
            <a:gdLst>
              <a:gd name="T0" fmla="*/ 1 w 325"/>
              <a:gd name="T1" fmla="*/ 0 h 899"/>
              <a:gd name="T2" fmla="*/ 0 w 325"/>
              <a:gd name="T3" fmla="*/ 712 h 899"/>
              <a:gd name="T4" fmla="*/ 324 w 325"/>
              <a:gd name="T5" fmla="*/ 899 h 899"/>
              <a:gd name="T6" fmla="*/ 325 w 325"/>
              <a:gd name="T7" fmla="*/ 187 h 899"/>
              <a:gd name="T8" fmla="*/ 1 w 325"/>
              <a:gd name="T9" fmla="*/ 0 h 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5" h="899">
                <a:moveTo>
                  <a:pt x="1" y="0"/>
                </a:moveTo>
                <a:lnTo>
                  <a:pt x="0" y="712"/>
                </a:lnTo>
                <a:lnTo>
                  <a:pt x="324" y="899"/>
                </a:lnTo>
                <a:lnTo>
                  <a:pt x="325" y="187"/>
                </a:lnTo>
                <a:lnTo>
                  <a:pt x="1" y="0"/>
                </a:lnTo>
                <a:close/>
              </a:path>
            </a:pathLst>
          </a:custGeom>
          <a:solidFill>
            <a:srgbClr val="EDC52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43" name="Freeform 40"/>
          <p:cNvSpPr/>
          <p:nvPr userDrawn="1"/>
        </p:nvSpPr>
        <p:spPr bwMode="auto">
          <a:xfrm>
            <a:off x="9702966" y="2579663"/>
            <a:ext cx="590568" cy="1633603"/>
          </a:xfrm>
          <a:custGeom>
            <a:avLst/>
            <a:gdLst>
              <a:gd name="T0" fmla="*/ 1 w 325"/>
              <a:gd name="T1" fmla="*/ 0 h 899"/>
              <a:gd name="T2" fmla="*/ 0 w 325"/>
              <a:gd name="T3" fmla="*/ 712 h 899"/>
              <a:gd name="T4" fmla="*/ 324 w 325"/>
              <a:gd name="T5" fmla="*/ 899 h 899"/>
              <a:gd name="T6" fmla="*/ 325 w 325"/>
              <a:gd name="T7" fmla="*/ 187 h 899"/>
              <a:gd name="T8" fmla="*/ 1 w 325"/>
              <a:gd name="T9" fmla="*/ 0 h 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5" h="899">
                <a:moveTo>
                  <a:pt x="1" y="0"/>
                </a:moveTo>
                <a:lnTo>
                  <a:pt x="0" y="712"/>
                </a:lnTo>
                <a:lnTo>
                  <a:pt x="324" y="899"/>
                </a:lnTo>
                <a:lnTo>
                  <a:pt x="325" y="187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44" name="Freeform 41"/>
          <p:cNvSpPr/>
          <p:nvPr userDrawn="1"/>
        </p:nvSpPr>
        <p:spPr bwMode="auto">
          <a:xfrm>
            <a:off x="9219608" y="3964318"/>
            <a:ext cx="50880" cy="61783"/>
          </a:xfrm>
          <a:custGeom>
            <a:avLst/>
            <a:gdLst>
              <a:gd name="T0" fmla="*/ 0 w 28"/>
              <a:gd name="T1" fmla="*/ 0 h 34"/>
              <a:gd name="T2" fmla="*/ 0 w 28"/>
              <a:gd name="T3" fmla="*/ 34 h 34"/>
              <a:gd name="T4" fmla="*/ 28 w 28"/>
              <a:gd name="T5" fmla="*/ 18 h 34"/>
              <a:gd name="T6" fmla="*/ 0 w 28"/>
              <a:gd name="T7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" h="34">
                <a:moveTo>
                  <a:pt x="0" y="0"/>
                </a:moveTo>
                <a:lnTo>
                  <a:pt x="0" y="34"/>
                </a:lnTo>
                <a:lnTo>
                  <a:pt x="28" y="18"/>
                </a:lnTo>
                <a:lnTo>
                  <a:pt x="0" y="0"/>
                </a:lnTo>
                <a:close/>
              </a:path>
            </a:pathLst>
          </a:custGeom>
          <a:solidFill>
            <a:srgbClr val="8F95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45" name="Freeform 42"/>
          <p:cNvSpPr/>
          <p:nvPr userDrawn="1"/>
        </p:nvSpPr>
        <p:spPr bwMode="auto">
          <a:xfrm>
            <a:off x="9219608" y="3964318"/>
            <a:ext cx="50880" cy="61783"/>
          </a:xfrm>
          <a:custGeom>
            <a:avLst/>
            <a:gdLst>
              <a:gd name="T0" fmla="*/ 0 w 28"/>
              <a:gd name="T1" fmla="*/ 0 h 34"/>
              <a:gd name="T2" fmla="*/ 0 w 28"/>
              <a:gd name="T3" fmla="*/ 34 h 34"/>
              <a:gd name="T4" fmla="*/ 28 w 28"/>
              <a:gd name="T5" fmla="*/ 18 h 34"/>
              <a:gd name="T6" fmla="*/ 0 w 28"/>
              <a:gd name="T7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" h="34">
                <a:moveTo>
                  <a:pt x="0" y="0"/>
                </a:moveTo>
                <a:lnTo>
                  <a:pt x="0" y="34"/>
                </a:lnTo>
                <a:lnTo>
                  <a:pt x="28" y="1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46" name="Freeform 43"/>
          <p:cNvSpPr/>
          <p:nvPr userDrawn="1"/>
        </p:nvSpPr>
        <p:spPr bwMode="auto">
          <a:xfrm>
            <a:off x="9219608" y="3964318"/>
            <a:ext cx="54514" cy="32708"/>
          </a:xfrm>
          <a:custGeom>
            <a:avLst/>
            <a:gdLst>
              <a:gd name="T0" fmla="*/ 0 w 30"/>
              <a:gd name="T1" fmla="*/ 0 h 18"/>
              <a:gd name="T2" fmla="*/ 0 w 30"/>
              <a:gd name="T3" fmla="*/ 0 h 18"/>
              <a:gd name="T4" fmla="*/ 28 w 30"/>
              <a:gd name="T5" fmla="*/ 18 h 18"/>
              <a:gd name="T6" fmla="*/ 30 w 30"/>
              <a:gd name="T7" fmla="*/ 17 h 18"/>
              <a:gd name="T8" fmla="*/ 0 w 30"/>
              <a:gd name="T9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18">
                <a:moveTo>
                  <a:pt x="0" y="0"/>
                </a:moveTo>
                <a:lnTo>
                  <a:pt x="0" y="0"/>
                </a:lnTo>
                <a:lnTo>
                  <a:pt x="28" y="18"/>
                </a:lnTo>
                <a:lnTo>
                  <a:pt x="30" y="17"/>
                </a:lnTo>
                <a:lnTo>
                  <a:pt x="0" y="0"/>
                </a:lnTo>
                <a:close/>
              </a:path>
            </a:pathLst>
          </a:custGeom>
          <a:solidFill>
            <a:srgbClr val="B5B5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47" name="Freeform 44"/>
          <p:cNvSpPr/>
          <p:nvPr userDrawn="1"/>
        </p:nvSpPr>
        <p:spPr bwMode="auto">
          <a:xfrm>
            <a:off x="9219608" y="3964318"/>
            <a:ext cx="54514" cy="32708"/>
          </a:xfrm>
          <a:custGeom>
            <a:avLst/>
            <a:gdLst>
              <a:gd name="T0" fmla="*/ 0 w 30"/>
              <a:gd name="T1" fmla="*/ 0 h 18"/>
              <a:gd name="T2" fmla="*/ 0 w 30"/>
              <a:gd name="T3" fmla="*/ 0 h 18"/>
              <a:gd name="T4" fmla="*/ 28 w 30"/>
              <a:gd name="T5" fmla="*/ 18 h 18"/>
              <a:gd name="T6" fmla="*/ 30 w 30"/>
              <a:gd name="T7" fmla="*/ 17 h 18"/>
              <a:gd name="T8" fmla="*/ 0 w 30"/>
              <a:gd name="T9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18">
                <a:moveTo>
                  <a:pt x="0" y="0"/>
                </a:moveTo>
                <a:lnTo>
                  <a:pt x="0" y="0"/>
                </a:lnTo>
                <a:lnTo>
                  <a:pt x="28" y="18"/>
                </a:lnTo>
                <a:lnTo>
                  <a:pt x="30" y="1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48" name="Freeform 45"/>
          <p:cNvSpPr/>
          <p:nvPr userDrawn="1"/>
        </p:nvSpPr>
        <p:spPr bwMode="auto">
          <a:xfrm>
            <a:off x="8772594" y="3557281"/>
            <a:ext cx="112662" cy="145371"/>
          </a:xfrm>
          <a:custGeom>
            <a:avLst/>
            <a:gdLst>
              <a:gd name="T0" fmla="*/ 52 w 52"/>
              <a:gd name="T1" fmla="*/ 49 h 68"/>
              <a:gd name="T2" fmla="*/ 26 w 52"/>
              <a:gd name="T3" fmla="*/ 60 h 68"/>
              <a:gd name="T4" fmla="*/ 0 w 52"/>
              <a:gd name="T5" fmla="*/ 19 h 68"/>
              <a:gd name="T6" fmla="*/ 26 w 52"/>
              <a:gd name="T7" fmla="*/ 8 h 68"/>
              <a:gd name="T8" fmla="*/ 52 w 52"/>
              <a:gd name="T9" fmla="*/ 49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" h="68">
                <a:moveTo>
                  <a:pt x="52" y="49"/>
                </a:moveTo>
                <a:cubicBezTo>
                  <a:pt x="52" y="63"/>
                  <a:pt x="40" y="68"/>
                  <a:pt x="26" y="60"/>
                </a:cubicBezTo>
                <a:cubicBezTo>
                  <a:pt x="11" y="52"/>
                  <a:pt x="0" y="33"/>
                  <a:pt x="0" y="19"/>
                </a:cubicBezTo>
                <a:cubicBezTo>
                  <a:pt x="0" y="5"/>
                  <a:pt x="11" y="0"/>
                  <a:pt x="26" y="8"/>
                </a:cubicBezTo>
                <a:cubicBezTo>
                  <a:pt x="40" y="16"/>
                  <a:pt x="52" y="35"/>
                  <a:pt x="52" y="49"/>
                </a:cubicBezTo>
                <a:close/>
              </a:path>
            </a:pathLst>
          </a:custGeom>
          <a:solidFill>
            <a:srgbClr val="A0A7A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49" name="Freeform 46"/>
          <p:cNvSpPr/>
          <p:nvPr userDrawn="1"/>
        </p:nvSpPr>
        <p:spPr bwMode="auto">
          <a:xfrm>
            <a:off x="7458806" y="896997"/>
            <a:ext cx="2860167" cy="1897087"/>
          </a:xfrm>
          <a:custGeom>
            <a:avLst/>
            <a:gdLst>
              <a:gd name="T0" fmla="*/ 0 w 1574"/>
              <a:gd name="T1" fmla="*/ 9 h 1044"/>
              <a:gd name="T2" fmla="*/ 16 w 1574"/>
              <a:gd name="T3" fmla="*/ 0 h 1044"/>
              <a:gd name="T4" fmla="*/ 1574 w 1574"/>
              <a:gd name="T5" fmla="*/ 900 h 1044"/>
              <a:gd name="T6" fmla="*/ 1574 w 1574"/>
              <a:gd name="T7" fmla="*/ 1036 h 1044"/>
              <a:gd name="T8" fmla="*/ 1559 w 1574"/>
              <a:gd name="T9" fmla="*/ 1044 h 1044"/>
              <a:gd name="T10" fmla="*/ 1559 w 1574"/>
              <a:gd name="T11" fmla="*/ 908 h 1044"/>
              <a:gd name="T12" fmla="*/ 0 w 1574"/>
              <a:gd name="T13" fmla="*/ 9 h 10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74" h="1044">
                <a:moveTo>
                  <a:pt x="0" y="9"/>
                </a:moveTo>
                <a:lnTo>
                  <a:pt x="16" y="0"/>
                </a:lnTo>
                <a:lnTo>
                  <a:pt x="1574" y="900"/>
                </a:lnTo>
                <a:lnTo>
                  <a:pt x="1574" y="1036"/>
                </a:lnTo>
                <a:lnTo>
                  <a:pt x="1559" y="1044"/>
                </a:lnTo>
                <a:lnTo>
                  <a:pt x="1559" y="908"/>
                </a:lnTo>
                <a:lnTo>
                  <a:pt x="0" y="9"/>
                </a:lnTo>
                <a:close/>
              </a:path>
            </a:pathLst>
          </a:custGeom>
          <a:solidFill>
            <a:srgbClr val="6D1D6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50" name="Freeform 47"/>
          <p:cNvSpPr/>
          <p:nvPr userDrawn="1"/>
        </p:nvSpPr>
        <p:spPr bwMode="auto">
          <a:xfrm>
            <a:off x="7458806" y="896997"/>
            <a:ext cx="2860167" cy="1897087"/>
          </a:xfrm>
          <a:custGeom>
            <a:avLst/>
            <a:gdLst>
              <a:gd name="T0" fmla="*/ 0 w 1574"/>
              <a:gd name="T1" fmla="*/ 9 h 1044"/>
              <a:gd name="T2" fmla="*/ 16 w 1574"/>
              <a:gd name="T3" fmla="*/ 0 h 1044"/>
              <a:gd name="T4" fmla="*/ 1574 w 1574"/>
              <a:gd name="T5" fmla="*/ 900 h 1044"/>
              <a:gd name="T6" fmla="*/ 1574 w 1574"/>
              <a:gd name="T7" fmla="*/ 1036 h 1044"/>
              <a:gd name="T8" fmla="*/ 1559 w 1574"/>
              <a:gd name="T9" fmla="*/ 1044 h 1044"/>
              <a:gd name="T10" fmla="*/ 1559 w 1574"/>
              <a:gd name="T11" fmla="*/ 908 h 1044"/>
              <a:gd name="T12" fmla="*/ 0 w 1574"/>
              <a:gd name="T13" fmla="*/ 9 h 10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74" h="1044">
                <a:moveTo>
                  <a:pt x="0" y="9"/>
                </a:moveTo>
                <a:lnTo>
                  <a:pt x="16" y="0"/>
                </a:lnTo>
                <a:lnTo>
                  <a:pt x="1574" y="900"/>
                </a:lnTo>
                <a:lnTo>
                  <a:pt x="1574" y="1036"/>
                </a:lnTo>
                <a:lnTo>
                  <a:pt x="1559" y="1044"/>
                </a:lnTo>
                <a:lnTo>
                  <a:pt x="1559" y="908"/>
                </a:lnTo>
                <a:lnTo>
                  <a:pt x="0" y="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51" name="Freeform 48"/>
          <p:cNvSpPr/>
          <p:nvPr userDrawn="1"/>
        </p:nvSpPr>
        <p:spPr bwMode="auto">
          <a:xfrm>
            <a:off x="10291717" y="2532417"/>
            <a:ext cx="27257" cy="261667"/>
          </a:xfrm>
          <a:custGeom>
            <a:avLst/>
            <a:gdLst>
              <a:gd name="T0" fmla="*/ 15 w 15"/>
              <a:gd name="T1" fmla="*/ 0 h 144"/>
              <a:gd name="T2" fmla="*/ 0 w 15"/>
              <a:gd name="T3" fmla="*/ 8 h 144"/>
              <a:gd name="T4" fmla="*/ 0 w 15"/>
              <a:gd name="T5" fmla="*/ 144 h 144"/>
              <a:gd name="T6" fmla="*/ 15 w 15"/>
              <a:gd name="T7" fmla="*/ 136 h 144"/>
              <a:gd name="T8" fmla="*/ 15 w 15"/>
              <a:gd name="T9" fmla="*/ 0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" h="144">
                <a:moveTo>
                  <a:pt x="15" y="0"/>
                </a:moveTo>
                <a:lnTo>
                  <a:pt x="0" y="8"/>
                </a:lnTo>
                <a:lnTo>
                  <a:pt x="0" y="144"/>
                </a:lnTo>
                <a:lnTo>
                  <a:pt x="15" y="136"/>
                </a:lnTo>
                <a:lnTo>
                  <a:pt x="15" y="0"/>
                </a:lnTo>
                <a:close/>
              </a:path>
            </a:pathLst>
          </a:custGeom>
          <a:solidFill>
            <a:srgbClr val="5D195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52" name="Freeform 49"/>
          <p:cNvSpPr/>
          <p:nvPr userDrawn="1"/>
        </p:nvSpPr>
        <p:spPr bwMode="auto">
          <a:xfrm>
            <a:off x="10291717" y="2532417"/>
            <a:ext cx="27257" cy="261667"/>
          </a:xfrm>
          <a:custGeom>
            <a:avLst/>
            <a:gdLst>
              <a:gd name="T0" fmla="*/ 15 w 15"/>
              <a:gd name="T1" fmla="*/ 0 h 144"/>
              <a:gd name="T2" fmla="*/ 0 w 15"/>
              <a:gd name="T3" fmla="*/ 8 h 144"/>
              <a:gd name="T4" fmla="*/ 0 w 15"/>
              <a:gd name="T5" fmla="*/ 144 h 144"/>
              <a:gd name="T6" fmla="*/ 15 w 15"/>
              <a:gd name="T7" fmla="*/ 136 h 144"/>
              <a:gd name="T8" fmla="*/ 15 w 15"/>
              <a:gd name="T9" fmla="*/ 0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" h="144">
                <a:moveTo>
                  <a:pt x="15" y="0"/>
                </a:moveTo>
                <a:lnTo>
                  <a:pt x="0" y="8"/>
                </a:lnTo>
                <a:lnTo>
                  <a:pt x="0" y="144"/>
                </a:lnTo>
                <a:lnTo>
                  <a:pt x="15" y="136"/>
                </a:lnTo>
                <a:lnTo>
                  <a:pt x="1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53" name="Freeform 50"/>
          <p:cNvSpPr/>
          <p:nvPr userDrawn="1"/>
        </p:nvSpPr>
        <p:spPr bwMode="auto">
          <a:xfrm>
            <a:off x="7298899" y="638964"/>
            <a:ext cx="34526" cy="1989761"/>
          </a:xfrm>
          <a:custGeom>
            <a:avLst/>
            <a:gdLst>
              <a:gd name="T0" fmla="*/ 19 w 19"/>
              <a:gd name="T1" fmla="*/ 10 h 1095"/>
              <a:gd name="T2" fmla="*/ 19 w 19"/>
              <a:gd name="T3" fmla="*/ 1095 h 1095"/>
              <a:gd name="T4" fmla="*/ 0 w 19"/>
              <a:gd name="T5" fmla="*/ 1084 h 1095"/>
              <a:gd name="T6" fmla="*/ 0 w 19"/>
              <a:gd name="T7" fmla="*/ 0 h 1095"/>
              <a:gd name="T8" fmla="*/ 19 w 19"/>
              <a:gd name="T9" fmla="*/ 10 h 10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" h="1095">
                <a:moveTo>
                  <a:pt x="19" y="10"/>
                </a:moveTo>
                <a:lnTo>
                  <a:pt x="19" y="1095"/>
                </a:lnTo>
                <a:lnTo>
                  <a:pt x="0" y="1084"/>
                </a:lnTo>
                <a:lnTo>
                  <a:pt x="0" y="0"/>
                </a:lnTo>
                <a:lnTo>
                  <a:pt x="19" y="10"/>
                </a:lnTo>
                <a:close/>
              </a:path>
            </a:pathLst>
          </a:custGeom>
          <a:solidFill>
            <a:srgbClr val="A0A7A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54" name="Freeform 51"/>
          <p:cNvSpPr/>
          <p:nvPr userDrawn="1"/>
        </p:nvSpPr>
        <p:spPr bwMode="auto">
          <a:xfrm>
            <a:off x="7298899" y="2590566"/>
            <a:ext cx="3209057" cy="1871647"/>
          </a:xfrm>
          <a:custGeom>
            <a:avLst/>
            <a:gdLst>
              <a:gd name="T0" fmla="*/ 19 w 1766"/>
              <a:gd name="T1" fmla="*/ 0 h 1030"/>
              <a:gd name="T2" fmla="*/ 1766 w 1766"/>
              <a:gd name="T3" fmla="*/ 1009 h 1030"/>
              <a:gd name="T4" fmla="*/ 1766 w 1766"/>
              <a:gd name="T5" fmla="*/ 1030 h 1030"/>
              <a:gd name="T6" fmla="*/ 0 w 1766"/>
              <a:gd name="T7" fmla="*/ 10 h 1030"/>
              <a:gd name="T8" fmla="*/ 19 w 1766"/>
              <a:gd name="T9" fmla="*/ 0 h 10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66" h="1030">
                <a:moveTo>
                  <a:pt x="19" y="0"/>
                </a:moveTo>
                <a:lnTo>
                  <a:pt x="1766" y="1009"/>
                </a:lnTo>
                <a:lnTo>
                  <a:pt x="1766" y="1030"/>
                </a:lnTo>
                <a:lnTo>
                  <a:pt x="0" y="10"/>
                </a:lnTo>
                <a:lnTo>
                  <a:pt x="19" y="0"/>
                </a:lnTo>
                <a:close/>
              </a:path>
            </a:pathLst>
          </a:custGeom>
          <a:solidFill>
            <a:srgbClr val="A0A7A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55" name="Freeform 52"/>
          <p:cNvSpPr/>
          <p:nvPr userDrawn="1"/>
        </p:nvSpPr>
        <p:spPr bwMode="auto">
          <a:xfrm>
            <a:off x="7298899" y="2590566"/>
            <a:ext cx="3209057" cy="1871647"/>
          </a:xfrm>
          <a:custGeom>
            <a:avLst/>
            <a:gdLst>
              <a:gd name="T0" fmla="*/ 19 w 1766"/>
              <a:gd name="T1" fmla="*/ 0 h 1030"/>
              <a:gd name="T2" fmla="*/ 1766 w 1766"/>
              <a:gd name="T3" fmla="*/ 1009 h 1030"/>
              <a:gd name="T4" fmla="*/ 1766 w 1766"/>
              <a:gd name="T5" fmla="*/ 1030 h 1030"/>
              <a:gd name="T6" fmla="*/ 0 w 1766"/>
              <a:gd name="T7" fmla="*/ 10 h 1030"/>
              <a:gd name="T8" fmla="*/ 19 w 1766"/>
              <a:gd name="T9" fmla="*/ 0 h 10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66" h="1030">
                <a:moveTo>
                  <a:pt x="19" y="0"/>
                </a:moveTo>
                <a:lnTo>
                  <a:pt x="1766" y="1009"/>
                </a:lnTo>
                <a:lnTo>
                  <a:pt x="1766" y="1030"/>
                </a:lnTo>
                <a:lnTo>
                  <a:pt x="0" y="10"/>
                </a:lnTo>
                <a:lnTo>
                  <a:pt x="1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56" name="Freeform 53"/>
          <p:cNvSpPr/>
          <p:nvPr userDrawn="1"/>
        </p:nvSpPr>
        <p:spPr bwMode="auto">
          <a:xfrm>
            <a:off x="7458806" y="1267692"/>
            <a:ext cx="617825" cy="1095731"/>
          </a:xfrm>
          <a:custGeom>
            <a:avLst/>
            <a:gdLst>
              <a:gd name="T0" fmla="*/ 0 w 340"/>
              <a:gd name="T1" fmla="*/ 8 h 603"/>
              <a:gd name="T2" fmla="*/ 16 w 340"/>
              <a:gd name="T3" fmla="*/ 0 h 603"/>
              <a:gd name="T4" fmla="*/ 340 w 340"/>
              <a:gd name="T5" fmla="*/ 187 h 603"/>
              <a:gd name="T6" fmla="*/ 340 w 340"/>
              <a:gd name="T7" fmla="*/ 594 h 603"/>
              <a:gd name="T8" fmla="*/ 324 w 340"/>
              <a:gd name="T9" fmla="*/ 603 h 603"/>
              <a:gd name="T10" fmla="*/ 324 w 340"/>
              <a:gd name="T11" fmla="*/ 196 h 603"/>
              <a:gd name="T12" fmla="*/ 0 w 340"/>
              <a:gd name="T13" fmla="*/ 8 h 6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0" h="603">
                <a:moveTo>
                  <a:pt x="0" y="8"/>
                </a:moveTo>
                <a:lnTo>
                  <a:pt x="16" y="0"/>
                </a:lnTo>
                <a:lnTo>
                  <a:pt x="340" y="187"/>
                </a:lnTo>
                <a:lnTo>
                  <a:pt x="340" y="594"/>
                </a:lnTo>
                <a:lnTo>
                  <a:pt x="324" y="603"/>
                </a:lnTo>
                <a:lnTo>
                  <a:pt x="324" y="196"/>
                </a:lnTo>
                <a:lnTo>
                  <a:pt x="0" y="8"/>
                </a:lnTo>
                <a:close/>
              </a:path>
            </a:pathLst>
          </a:custGeom>
          <a:solidFill>
            <a:srgbClr val="5CD2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57" name="Freeform 54"/>
          <p:cNvSpPr/>
          <p:nvPr userDrawn="1"/>
        </p:nvSpPr>
        <p:spPr bwMode="auto">
          <a:xfrm>
            <a:off x="7458806" y="1267692"/>
            <a:ext cx="617825" cy="1095731"/>
          </a:xfrm>
          <a:custGeom>
            <a:avLst/>
            <a:gdLst>
              <a:gd name="T0" fmla="*/ 0 w 340"/>
              <a:gd name="T1" fmla="*/ 8 h 603"/>
              <a:gd name="T2" fmla="*/ 16 w 340"/>
              <a:gd name="T3" fmla="*/ 0 h 603"/>
              <a:gd name="T4" fmla="*/ 340 w 340"/>
              <a:gd name="T5" fmla="*/ 187 h 603"/>
              <a:gd name="T6" fmla="*/ 340 w 340"/>
              <a:gd name="T7" fmla="*/ 594 h 603"/>
              <a:gd name="T8" fmla="*/ 324 w 340"/>
              <a:gd name="T9" fmla="*/ 603 h 603"/>
              <a:gd name="T10" fmla="*/ 324 w 340"/>
              <a:gd name="T11" fmla="*/ 196 h 603"/>
              <a:gd name="T12" fmla="*/ 0 w 340"/>
              <a:gd name="T13" fmla="*/ 8 h 6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0" h="603">
                <a:moveTo>
                  <a:pt x="0" y="8"/>
                </a:moveTo>
                <a:lnTo>
                  <a:pt x="16" y="0"/>
                </a:lnTo>
                <a:lnTo>
                  <a:pt x="340" y="187"/>
                </a:lnTo>
                <a:lnTo>
                  <a:pt x="340" y="594"/>
                </a:lnTo>
                <a:lnTo>
                  <a:pt x="324" y="603"/>
                </a:lnTo>
                <a:lnTo>
                  <a:pt x="324" y="196"/>
                </a:lnTo>
                <a:lnTo>
                  <a:pt x="0" y="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58" name="Freeform 55"/>
          <p:cNvSpPr/>
          <p:nvPr userDrawn="1"/>
        </p:nvSpPr>
        <p:spPr bwMode="auto">
          <a:xfrm>
            <a:off x="8047558" y="1607496"/>
            <a:ext cx="29074" cy="755928"/>
          </a:xfrm>
          <a:custGeom>
            <a:avLst/>
            <a:gdLst>
              <a:gd name="T0" fmla="*/ 16 w 16"/>
              <a:gd name="T1" fmla="*/ 0 h 416"/>
              <a:gd name="T2" fmla="*/ 0 w 16"/>
              <a:gd name="T3" fmla="*/ 9 h 416"/>
              <a:gd name="T4" fmla="*/ 0 w 16"/>
              <a:gd name="T5" fmla="*/ 416 h 416"/>
              <a:gd name="T6" fmla="*/ 16 w 16"/>
              <a:gd name="T7" fmla="*/ 407 h 416"/>
              <a:gd name="T8" fmla="*/ 16 w 16"/>
              <a:gd name="T9" fmla="*/ 0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416">
                <a:moveTo>
                  <a:pt x="16" y="0"/>
                </a:moveTo>
                <a:lnTo>
                  <a:pt x="0" y="9"/>
                </a:lnTo>
                <a:lnTo>
                  <a:pt x="0" y="416"/>
                </a:lnTo>
                <a:lnTo>
                  <a:pt x="16" y="407"/>
                </a:lnTo>
                <a:lnTo>
                  <a:pt x="16" y="0"/>
                </a:lnTo>
                <a:close/>
              </a:path>
            </a:pathLst>
          </a:custGeom>
          <a:solidFill>
            <a:srgbClr val="83A61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59" name="Freeform 56"/>
          <p:cNvSpPr/>
          <p:nvPr userDrawn="1"/>
        </p:nvSpPr>
        <p:spPr bwMode="auto">
          <a:xfrm>
            <a:off x="8047558" y="1607496"/>
            <a:ext cx="29074" cy="755928"/>
          </a:xfrm>
          <a:custGeom>
            <a:avLst/>
            <a:gdLst>
              <a:gd name="T0" fmla="*/ 16 w 16"/>
              <a:gd name="T1" fmla="*/ 0 h 416"/>
              <a:gd name="T2" fmla="*/ 0 w 16"/>
              <a:gd name="T3" fmla="*/ 9 h 416"/>
              <a:gd name="T4" fmla="*/ 0 w 16"/>
              <a:gd name="T5" fmla="*/ 416 h 416"/>
              <a:gd name="T6" fmla="*/ 16 w 16"/>
              <a:gd name="T7" fmla="*/ 407 h 416"/>
              <a:gd name="T8" fmla="*/ 16 w 16"/>
              <a:gd name="T9" fmla="*/ 0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416">
                <a:moveTo>
                  <a:pt x="16" y="0"/>
                </a:moveTo>
                <a:lnTo>
                  <a:pt x="0" y="9"/>
                </a:lnTo>
                <a:lnTo>
                  <a:pt x="0" y="416"/>
                </a:lnTo>
                <a:lnTo>
                  <a:pt x="16" y="407"/>
                </a:lnTo>
                <a:lnTo>
                  <a:pt x="1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60" name="Freeform 57"/>
          <p:cNvSpPr/>
          <p:nvPr userDrawn="1"/>
        </p:nvSpPr>
        <p:spPr bwMode="auto">
          <a:xfrm>
            <a:off x="7458806" y="1267692"/>
            <a:ext cx="617825" cy="356158"/>
          </a:xfrm>
          <a:custGeom>
            <a:avLst/>
            <a:gdLst>
              <a:gd name="T0" fmla="*/ 16 w 340"/>
              <a:gd name="T1" fmla="*/ 0 h 196"/>
              <a:gd name="T2" fmla="*/ 0 w 340"/>
              <a:gd name="T3" fmla="*/ 8 h 196"/>
              <a:gd name="T4" fmla="*/ 324 w 340"/>
              <a:gd name="T5" fmla="*/ 196 h 196"/>
              <a:gd name="T6" fmla="*/ 340 w 340"/>
              <a:gd name="T7" fmla="*/ 187 h 196"/>
              <a:gd name="T8" fmla="*/ 16 w 340"/>
              <a:gd name="T9" fmla="*/ 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0" h="196">
                <a:moveTo>
                  <a:pt x="16" y="0"/>
                </a:moveTo>
                <a:lnTo>
                  <a:pt x="0" y="8"/>
                </a:lnTo>
                <a:lnTo>
                  <a:pt x="324" y="196"/>
                </a:lnTo>
                <a:lnTo>
                  <a:pt x="340" y="187"/>
                </a:lnTo>
                <a:lnTo>
                  <a:pt x="16" y="0"/>
                </a:lnTo>
                <a:close/>
              </a:path>
            </a:pathLst>
          </a:custGeom>
          <a:solidFill>
            <a:srgbClr val="BBE8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61" name="Freeform 58"/>
          <p:cNvSpPr/>
          <p:nvPr userDrawn="1"/>
        </p:nvSpPr>
        <p:spPr bwMode="auto">
          <a:xfrm>
            <a:off x="7458806" y="1267692"/>
            <a:ext cx="617825" cy="356158"/>
          </a:xfrm>
          <a:custGeom>
            <a:avLst/>
            <a:gdLst>
              <a:gd name="T0" fmla="*/ 16 w 340"/>
              <a:gd name="T1" fmla="*/ 0 h 196"/>
              <a:gd name="T2" fmla="*/ 0 w 340"/>
              <a:gd name="T3" fmla="*/ 8 h 196"/>
              <a:gd name="T4" fmla="*/ 324 w 340"/>
              <a:gd name="T5" fmla="*/ 196 h 196"/>
              <a:gd name="T6" fmla="*/ 340 w 340"/>
              <a:gd name="T7" fmla="*/ 187 h 196"/>
              <a:gd name="T8" fmla="*/ 16 w 340"/>
              <a:gd name="T9" fmla="*/ 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0" h="196">
                <a:moveTo>
                  <a:pt x="16" y="0"/>
                </a:moveTo>
                <a:lnTo>
                  <a:pt x="0" y="8"/>
                </a:lnTo>
                <a:lnTo>
                  <a:pt x="324" y="196"/>
                </a:lnTo>
                <a:lnTo>
                  <a:pt x="340" y="187"/>
                </a:lnTo>
                <a:lnTo>
                  <a:pt x="1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62" name="Freeform 59"/>
          <p:cNvSpPr/>
          <p:nvPr userDrawn="1"/>
        </p:nvSpPr>
        <p:spPr bwMode="auto">
          <a:xfrm>
            <a:off x="8154768" y="1700170"/>
            <a:ext cx="668705" cy="1126623"/>
          </a:xfrm>
          <a:custGeom>
            <a:avLst/>
            <a:gdLst>
              <a:gd name="T0" fmla="*/ 0 w 368"/>
              <a:gd name="T1" fmla="*/ 26 h 620"/>
              <a:gd name="T2" fmla="*/ 44 w 368"/>
              <a:gd name="T3" fmla="*/ 0 h 620"/>
              <a:gd name="T4" fmla="*/ 368 w 368"/>
              <a:gd name="T5" fmla="*/ 186 h 620"/>
              <a:gd name="T6" fmla="*/ 368 w 368"/>
              <a:gd name="T7" fmla="*/ 594 h 620"/>
              <a:gd name="T8" fmla="*/ 323 w 368"/>
              <a:gd name="T9" fmla="*/ 620 h 620"/>
              <a:gd name="T10" fmla="*/ 323 w 368"/>
              <a:gd name="T11" fmla="*/ 212 h 620"/>
              <a:gd name="T12" fmla="*/ 0 w 368"/>
              <a:gd name="T13" fmla="*/ 26 h 6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8" h="620">
                <a:moveTo>
                  <a:pt x="0" y="26"/>
                </a:moveTo>
                <a:lnTo>
                  <a:pt x="44" y="0"/>
                </a:lnTo>
                <a:lnTo>
                  <a:pt x="368" y="186"/>
                </a:lnTo>
                <a:lnTo>
                  <a:pt x="368" y="594"/>
                </a:lnTo>
                <a:lnTo>
                  <a:pt x="323" y="620"/>
                </a:lnTo>
                <a:lnTo>
                  <a:pt x="323" y="212"/>
                </a:lnTo>
                <a:lnTo>
                  <a:pt x="0" y="26"/>
                </a:lnTo>
                <a:close/>
              </a:path>
            </a:pathLst>
          </a:custGeom>
          <a:solidFill>
            <a:srgbClr val="20AA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63" name="Freeform 60"/>
          <p:cNvSpPr/>
          <p:nvPr userDrawn="1"/>
        </p:nvSpPr>
        <p:spPr bwMode="auto">
          <a:xfrm>
            <a:off x="8154768" y="1700170"/>
            <a:ext cx="668705" cy="1126623"/>
          </a:xfrm>
          <a:custGeom>
            <a:avLst/>
            <a:gdLst>
              <a:gd name="T0" fmla="*/ 0 w 368"/>
              <a:gd name="T1" fmla="*/ 26 h 620"/>
              <a:gd name="T2" fmla="*/ 44 w 368"/>
              <a:gd name="T3" fmla="*/ 0 h 620"/>
              <a:gd name="T4" fmla="*/ 368 w 368"/>
              <a:gd name="T5" fmla="*/ 186 h 620"/>
              <a:gd name="T6" fmla="*/ 368 w 368"/>
              <a:gd name="T7" fmla="*/ 594 h 620"/>
              <a:gd name="T8" fmla="*/ 323 w 368"/>
              <a:gd name="T9" fmla="*/ 620 h 620"/>
              <a:gd name="T10" fmla="*/ 323 w 368"/>
              <a:gd name="T11" fmla="*/ 212 h 620"/>
              <a:gd name="T12" fmla="*/ 0 w 368"/>
              <a:gd name="T13" fmla="*/ 26 h 6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8" h="620">
                <a:moveTo>
                  <a:pt x="0" y="26"/>
                </a:moveTo>
                <a:lnTo>
                  <a:pt x="44" y="0"/>
                </a:lnTo>
                <a:lnTo>
                  <a:pt x="368" y="186"/>
                </a:lnTo>
                <a:lnTo>
                  <a:pt x="368" y="594"/>
                </a:lnTo>
                <a:lnTo>
                  <a:pt x="323" y="620"/>
                </a:lnTo>
                <a:lnTo>
                  <a:pt x="323" y="212"/>
                </a:lnTo>
                <a:lnTo>
                  <a:pt x="0" y="2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64" name="Freeform 61"/>
          <p:cNvSpPr/>
          <p:nvPr userDrawn="1"/>
        </p:nvSpPr>
        <p:spPr bwMode="auto">
          <a:xfrm>
            <a:off x="8154768" y="1700170"/>
            <a:ext cx="668705" cy="385232"/>
          </a:xfrm>
          <a:custGeom>
            <a:avLst/>
            <a:gdLst>
              <a:gd name="T0" fmla="*/ 0 w 368"/>
              <a:gd name="T1" fmla="*/ 26 h 212"/>
              <a:gd name="T2" fmla="*/ 44 w 368"/>
              <a:gd name="T3" fmla="*/ 0 h 212"/>
              <a:gd name="T4" fmla="*/ 368 w 368"/>
              <a:gd name="T5" fmla="*/ 186 h 212"/>
              <a:gd name="T6" fmla="*/ 323 w 368"/>
              <a:gd name="T7" fmla="*/ 212 h 212"/>
              <a:gd name="T8" fmla="*/ 0 w 368"/>
              <a:gd name="T9" fmla="*/ 26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8" h="212">
                <a:moveTo>
                  <a:pt x="0" y="26"/>
                </a:moveTo>
                <a:lnTo>
                  <a:pt x="44" y="0"/>
                </a:lnTo>
                <a:lnTo>
                  <a:pt x="368" y="186"/>
                </a:lnTo>
                <a:lnTo>
                  <a:pt x="323" y="212"/>
                </a:lnTo>
                <a:lnTo>
                  <a:pt x="0" y="26"/>
                </a:lnTo>
                <a:close/>
              </a:path>
            </a:pathLst>
          </a:custGeom>
          <a:solidFill>
            <a:srgbClr val="CF3A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65" name="Freeform 62"/>
          <p:cNvSpPr/>
          <p:nvPr userDrawn="1"/>
        </p:nvSpPr>
        <p:spPr bwMode="auto">
          <a:xfrm>
            <a:off x="8154768" y="1700170"/>
            <a:ext cx="668705" cy="385232"/>
          </a:xfrm>
          <a:custGeom>
            <a:avLst/>
            <a:gdLst>
              <a:gd name="T0" fmla="*/ 0 w 368"/>
              <a:gd name="T1" fmla="*/ 26 h 212"/>
              <a:gd name="T2" fmla="*/ 44 w 368"/>
              <a:gd name="T3" fmla="*/ 0 h 212"/>
              <a:gd name="T4" fmla="*/ 368 w 368"/>
              <a:gd name="T5" fmla="*/ 186 h 212"/>
              <a:gd name="T6" fmla="*/ 323 w 368"/>
              <a:gd name="T7" fmla="*/ 212 h 212"/>
              <a:gd name="T8" fmla="*/ 0 w 368"/>
              <a:gd name="T9" fmla="*/ 26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8" h="212">
                <a:moveTo>
                  <a:pt x="0" y="26"/>
                </a:moveTo>
                <a:lnTo>
                  <a:pt x="44" y="0"/>
                </a:lnTo>
                <a:lnTo>
                  <a:pt x="368" y="186"/>
                </a:lnTo>
                <a:lnTo>
                  <a:pt x="323" y="212"/>
                </a:lnTo>
                <a:lnTo>
                  <a:pt x="0" y="2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66" name="Freeform 63"/>
          <p:cNvSpPr/>
          <p:nvPr userDrawn="1"/>
        </p:nvSpPr>
        <p:spPr bwMode="auto">
          <a:xfrm>
            <a:off x="8154768" y="1700170"/>
            <a:ext cx="668705" cy="385232"/>
          </a:xfrm>
          <a:custGeom>
            <a:avLst/>
            <a:gdLst>
              <a:gd name="T0" fmla="*/ 44 w 368"/>
              <a:gd name="T1" fmla="*/ 0 h 212"/>
              <a:gd name="T2" fmla="*/ 0 w 368"/>
              <a:gd name="T3" fmla="*/ 26 h 212"/>
              <a:gd name="T4" fmla="*/ 323 w 368"/>
              <a:gd name="T5" fmla="*/ 212 h 212"/>
              <a:gd name="T6" fmla="*/ 368 w 368"/>
              <a:gd name="T7" fmla="*/ 186 h 212"/>
              <a:gd name="T8" fmla="*/ 44 w 368"/>
              <a:gd name="T9" fmla="*/ 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8" h="212">
                <a:moveTo>
                  <a:pt x="44" y="0"/>
                </a:moveTo>
                <a:lnTo>
                  <a:pt x="0" y="26"/>
                </a:lnTo>
                <a:lnTo>
                  <a:pt x="323" y="212"/>
                </a:lnTo>
                <a:lnTo>
                  <a:pt x="368" y="186"/>
                </a:lnTo>
                <a:lnTo>
                  <a:pt x="44" y="0"/>
                </a:lnTo>
                <a:close/>
              </a:path>
            </a:pathLst>
          </a:custGeom>
          <a:solidFill>
            <a:srgbClr val="F99F6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67" name="Freeform 64"/>
          <p:cNvSpPr/>
          <p:nvPr userDrawn="1"/>
        </p:nvSpPr>
        <p:spPr bwMode="auto">
          <a:xfrm>
            <a:off x="8154768" y="1700170"/>
            <a:ext cx="668705" cy="385232"/>
          </a:xfrm>
          <a:custGeom>
            <a:avLst/>
            <a:gdLst>
              <a:gd name="T0" fmla="*/ 44 w 368"/>
              <a:gd name="T1" fmla="*/ 0 h 212"/>
              <a:gd name="T2" fmla="*/ 0 w 368"/>
              <a:gd name="T3" fmla="*/ 26 h 212"/>
              <a:gd name="T4" fmla="*/ 323 w 368"/>
              <a:gd name="T5" fmla="*/ 212 h 212"/>
              <a:gd name="T6" fmla="*/ 368 w 368"/>
              <a:gd name="T7" fmla="*/ 186 h 212"/>
              <a:gd name="T8" fmla="*/ 44 w 368"/>
              <a:gd name="T9" fmla="*/ 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8" h="212">
                <a:moveTo>
                  <a:pt x="44" y="0"/>
                </a:moveTo>
                <a:lnTo>
                  <a:pt x="0" y="26"/>
                </a:lnTo>
                <a:lnTo>
                  <a:pt x="323" y="212"/>
                </a:lnTo>
                <a:lnTo>
                  <a:pt x="368" y="186"/>
                </a:lnTo>
                <a:lnTo>
                  <a:pt x="4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68" name="Freeform 65"/>
          <p:cNvSpPr/>
          <p:nvPr userDrawn="1"/>
        </p:nvSpPr>
        <p:spPr bwMode="auto">
          <a:xfrm>
            <a:off x="8741702" y="2038157"/>
            <a:ext cx="81771" cy="788636"/>
          </a:xfrm>
          <a:custGeom>
            <a:avLst/>
            <a:gdLst>
              <a:gd name="T0" fmla="*/ 45 w 45"/>
              <a:gd name="T1" fmla="*/ 0 h 434"/>
              <a:gd name="T2" fmla="*/ 45 w 45"/>
              <a:gd name="T3" fmla="*/ 408 h 434"/>
              <a:gd name="T4" fmla="*/ 0 w 45"/>
              <a:gd name="T5" fmla="*/ 434 h 434"/>
              <a:gd name="T6" fmla="*/ 0 w 45"/>
              <a:gd name="T7" fmla="*/ 26 h 434"/>
              <a:gd name="T8" fmla="*/ 45 w 45"/>
              <a:gd name="T9" fmla="*/ 0 h 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" h="434">
                <a:moveTo>
                  <a:pt x="45" y="0"/>
                </a:moveTo>
                <a:lnTo>
                  <a:pt x="45" y="408"/>
                </a:lnTo>
                <a:lnTo>
                  <a:pt x="0" y="434"/>
                </a:lnTo>
                <a:lnTo>
                  <a:pt x="0" y="26"/>
                </a:lnTo>
                <a:lnTo>
                  <a:pt x="45" y="0"/>
                </a:lnTo>
                <a:close/>
              </a:path>
            </a:pathLst>
          </a:custGeom>
          <a:solidFill>
            <a:srgbClr val="F6701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69" name="Freeform 66"/>
          <p:cNvSpPr/>
          <p:nvPr userDrawn="1"/>
        </p:nvSpPr>
        <p:spPr bwMode="auto">
          <a:xfrm>
            <a:off x="8956124" y="2130831"/>
            <a:ext cx="616008" cy="1095731"/>
          </a:xfrm>
          <a:custGeom>
            <a:avLst/>
            <a:gdLst>
              <a:gd name="T0" fmla="*/ 0 w 339"/>
              <a:gd name="T1" fmla="*/ 8 h 603"/>
              <a:gd name="T2" fmla="*/ 15 w 339"/>
              <a:gd name="T3" fmla="*/ 0 h 603"/>
              <a:gd name="T4" fmla="*/ 339 w 339"/>
              <a:gd name="T5" fmla="*/ 187 h 603"/>
              <a:gd name="T6" fmla="*/ 339 w 339"/>
              <a:gd name="T7" fmla="*/ 594 h 603"/>
              <a:gd name="T8" fmla="*/ 323 w 339"/>
              <a:gd name="T9" fmla="*/ 603 h 603"/>
              <a:gd name="T10" fmla="*/ 325 w 339"/>
              <a:gd name="T11" fmla="*/ 196 h 603"/>
              <a:gd name="T12" fmla="*/ 0 w 339"/>
              <a:gd name="T13" fmla="*/ 8 h 6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9" h="603">
                <a:moveTo>
                  <a:pt x="0" y="8"/>
                </a:moveTo>
                <a:lnTo>
                  <a:pt x="15" y="0"/>
                </a:lnTo>
                <a:lnTo>
                  <a:pt x="339" y="187"/>
                </a:lnTo>
                <a:lnTo>
                  <a:pt x="339" y="594"/>
                </a:lnTo>
                <a:lnTo>
                  <a:pt x="323" y="603"/>
                </a:lnTo>
                <a:lnTo>
                  <a:pt x="325" y="196"/>
                </a:lnTo>
                <a:lnTo>
                  <a:pt x="0" y="8"/>
                </a:lnTo>
                <a:close/>
              </a:path>
            </a:pathLst>
          </a:custGeom>
          <a:solidFill>
            <a:srgbClr val="4F9C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70" name="Freeform 67"/>
          <p:cNvSpPr/>
          <p:nvPr userDrawn="1"/>
        </p:nvSpPr>
        <p:spPr bwMode="auto">
          <a:xfrm>
            <a:off x="8956124" y="2130831"/>
            <a:ext cx="616008" cy="1095731"/>
          </a:xfrm>
          <a:custGeom>
            <a:avLst/>
            <a:gdLst>
              <a:gd name="T0" fmla="*/ 0 w 339"/>
              <a:gd name="T1" fmla="*/ 8 h 603"/>
              <a:gd name="T2" fmla="*/ 15 w 339"/>
              <a:gd name="T3" fmla="*/ 0 h 603"/>
              <a:gd name="T4" fmla="*/ 339 w 339"/>
              <a:gd name="T5" fmla="*/ 187 h 603"/>
              <a:gd name="T6" fmla="*/ 339 w 339"/>
              <a:gd name="T7" fmla="*/ 594 h 603"/>
              <a:gd name="T8" fmla="*/ 323 w 339"/>
              <a:gd name="T9" fmla="*/ 603 h 603"/>
              <a:gd name="T10" fmla="*/ 325 w 339"/>
              <a:gd name="T11" fmla="*/ 196 h 603"/>
              <a:gd name="T12" fmla="*/ 0 w 339"/>
              <a:gd name="T13" fmla="*/ 8 h 6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9" h="603">
                <a:moveTo>
                  <a:pt x="0" y="8"/>
                </a:moveTo>
                <a:lnTo>
                  <a:pt x="15" y="0"/>
                </a:lnTo>
                <a:lnTo>
                  <a:pt x="339" y="187"/>
                </a:lnTo>
                <a:lnTo>
                  <a:pt x="339" y="594"/>
                </a:lnTo>
                <a:lnTo>
                  <a:pt x="323" y="603"/>
                </a:lnTo>
                <a:lnTo>
                  <a:pt x="325" y="196"/>
                </a:lnTo>
                <a:lnTo>
                  <a:pt x="0" y="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71" name="Freeform 68"/>
          <p:cNvSpPr/>
          <p:nvPr userDrawn="1"/>
        </p:nvSpPr>
        <p:spPr bwMode="auto">
          <a:xfrm>
            <a:off x="9543058" y="2470635"/>
            <a:ext cx="29074" cy="755928"/>
          </a:xfrm>
          <a:custGeom>
            <a:avLst/>
            <a:gdLst>
              <a:gd name="T0" fmla="*/ 16 w 16"/>
              <a:gd name="T1" fmla="*/ 0 h 416"/>
              <a:gd name="T2" fmla="*/ 2 w 16"/>
              <a:gd name="T3" fmla="*/ 9 h 416"/>
              <a:gd name="T4" fmla="*/ 0 w 16"/>
              <a:gd name="T5" fmla="*/ 416 h 416"/>
              <a:gd name="T6" fmla="*/ 16 w 16"/>
              <a:gd name="T7" fmla="*/ 407 h 416"/>
              <a:gd name="T8" fmla="*/ 16 w 16"/>
              <a:gd name="T9" fmla="*/ 0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416">
                <a:moveTo>
                  <a:pt x="16" y="0"/>
                </a:moveTo>
                <a:lnTo>
                  <a:pt x="2" y="9"/>
                </a:lnTo>
                <a:lnTo>
                  <a:pt x="0" y="416"/>
                </a:lnTo>
                <a:lnTo>
                  <a:pt x="16" y="407"/>
                </a:lnTo>
                <a:lnTo>
                  <a:pt x="16" y="0"/>
                </a:lnTo>
                <a:close/>
              </a:path>
            </a:pathLst>
          </a:custGeom>
          <a:solidFill>
            <a:srgbClr val="3A2B4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72" name="Freeform 69"/>
          <p:cNvSpPr/>
          <p:nvPr userDrawn="1"/>
        </p:nvSpPr>
        <p:spPr bwMode="auto">
          <a:xfrm>
            <a:off x="9543058" y="2470635"/>
            <a:ext cx="29074" cy="755928"/>
          </a:xfrm>
          <a:custGeom>
            <a:avLst/>
            <a:gdLst>
              <a:gd name="T0" fmla="*/ 16 w 16"/>
              <a:gd name="T1" fmla="*/ 0 h 416"/>
              <a:gd name="T2" fmla="*/ 2 w 16"/>
              <a:gd name="T3" fmla="*/ 9 h 416"/>
              <a:gd name="T4" fmla="*/ 0 w 16"/>
              <a:gd name="T5" fmla="*/ 416 h 416"/>
              <a:gd name="T6" fmla="*/ 16 w 16"/>
              <a:gd name="T7" fmla="*/ 407 h 416"/>
              <a:gd name="T8" fmla="*/ 16 w 16"/>
              <a:gd name="T9" fmla="*/ 0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416">
                <a:moveTo>
                  <a:pt x="16" y="0"/>
                </a:moveTo>
                <a:lnTo>
                  <a:pt x="2" y="9"/>
                </a:lnTo>
                <a:lnTo>
                  <a:pt x="0" y="416"/>
                </a:lnTo>
                <a:lnTo>
                  <a:pt x="16" y="407"/>
                </a:lnTo>
                <a:lnTo>
                  <a:pt x="1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73" name="Freeform 70"/>
          <p:cNvSpPr/>
          <p:nvPr userDrawn="1"/>
        </p:nvSpPr>
        <p:spPr bwMode="auto">
          <a:xfrm>
            <a:off x="8956124" y="2130831"/>
            <a:ext cx="616008" cy="356158"/>
          </a:xfrm>
          <a:custGeom>
            <a:avLst/>
            <a:gdLst>
              <a:gd name="T0" fmla="*/ 15 w 339"/>
              <a:gd name="T1" fmla="*/ 0 h 196"/>
              <a:gd name="T2" fmla="*/ 0 w 339"/>
              <a:gd name="T3" fmla="*/ 8 h 196"/>
              <a:gd name="T4" fmla="*/ 325 w 339"/>
              <a:gd name="T5" fmla="*/ 196 h 196"/>
              <a:gd name="T6" fmla="*/ 339 w 339"/>
              <a:gd name="T7" fmla="*/ 187 h 196"/>
              <a:gd name="T8" fmla="*/ 15 w 339"/>
              <a:gd name="T9" fmla="*/ 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9" h="196">
                <a:moveTo>
                  <a:pt x="15" y="0"/>
                </a:moveTo>
                <a:lnTo>
                  <a:pt x="0" y="8"/>
                </a:lnTo>
                <a:lnTo>
                  <a:pt x="325" y="196"/>
                </a:lnTo>
                <a:lnTo>
                  <a:pt x="339" y="187"/>
                </a:lnTo>
                <a:lnTo>
                  <a:pt x="15" y="0"/>
                </a:lnTo>
                <a:close/>
              </a:path>
            </a:pathLst>
          </a:custGeom>
          <a:solidFill>
            <a:srgbClr val="64498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74" name="Freeform 71"/>
          <p:cNvSpPr/>
          <p:nvPr userDrawn="1"/>
        </p:nvSpPr>
        <p:spPr bwMode="auto">
          <a:xfrm>
            <a:off x="8956124" y="2130831"/>
            <a:ext cx="616008" cy="356158"/>
          </a:xfrm>
          <a:custGeom>
            <a:avLst/>
            <a:gdLst>
              <a:gd name="T0" fmla="*/ 15 w 339"/>
              <a:gd name="T1" fmla="*/ 0 h 196"/>
              <a:gd name="T2" fmla="*/ 0 w 339"/>
              <a:gd name="T3" fmla="*/ 8 h 196"/>
              <a:gd name="T4" fmla="*/ 325 w 339"/>
              <a:gd name="T5" fmla="*/ 196 h 196"/>
              <a:gd name="T6" fmla="*/ 339 w 339"/>
              <a:gd name="T7" fmla="*/ 187 h 196"/>
              <a:gd name="T8" fmla="*/ 15 w 339"/>
              <a:gd name="T9" fmla="*/ 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9" h="196">
                <a:moveTo>
                  <a:pt x="15" y="0"/>
                </a:moveTo>
                <a:lnTo>
                  <a:pt x="0" y="8"/>
                </a:lnTo>
                <a:lnTo>
                  <a:pt x="325" y="196"/>
                </a:lnTo>
                <a:lnTo>
                  <a:pt x="339" y="187"/>
                </a:lnTo>
                <a:lnTo>
                  <a:pt x="1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75" name="Freeform 72"/>
          <p:cNvSpPr/>
          <p:nvPr userDrawn="1"/>
        </p:nvSpPr>
        <p:spPr bwMode="auto">
          <a:xfrm>
            <a:off x="9702966" y="2561491"/>
            <a:ext cx="616008" cy="1651774"/>
          </a:xfrm>
          <a:custGeom>
            <a:avLst/>
            <a:gdLst>
              <a:gd name="T0" fmla="*/ 0 w 339"/>
              <a:gd name="T1" fmla="*/ 10 h 909"/>
              <a:gd name="T2" fmla="*/ 15 w 339"/>
              <a:gd name="T3" fmla="*/ 0 h 909"/>
              <a:gd name="T4" fmla="*/ 339 w 339"/>
              <a:gd name="T5" fmla="*/ 187 h 909"/>
              <a:gd name="T6" fmla="*/ 339 w 339"/>
              <a:gd name="T7" fmla="*/ 901 h 909"/>
              <a:gd name="T8" fmla="*/ 324 w 339"/>
              <a:gd name="T9" fmla="*/ 909 h 909"/>
              <a:gd name="T10" fmla="*/ 324 w 339"/>
              <a:gd name="T11" fmla="*/ 195 h 909"/>
              <a:gd name="T12" fmla="*/ 0 w 339"/>
              <a:gd name="T13" fmla="*/ 10 h 9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9" h="909">
                <a:moveTo>
                  <a:pt x="0" y="10"/>
                </a:moveTo>
                <a:lnTo>
                  <a:pt x="15" y="0"/>
                </a:lnTo>
                <a:lnTo>
                  <a:pt x="339" y="187"/>
                </a:lnTo>
                <a:lnTo>
                  <a:pt x="339" y="901"/>
                </a:lnTo>
                <a:lnTo>
                  <a:pt x="324" y="909"/>
                </a:lnTo>
                <a:lnTo>
                  <a:pt x="324" y="195"/>
                </a:lnTo>
                <a:lnTo>
                  <a:pt x="0" y="10"/>
                </a:lnTo>
                <a:close/>
              </a:path>
            </a:pathLst>
          </a:custGeom>
          <a:solidFill>
            <a:srgbClr val="F2C0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76" name="Freeform 73"/>
          <p:cNvSpPr/>
          <p:nvPr userDrawn="1"/>
        </p:nvSpPr>
        <p:spPr bwMode="auto">
          <a:xfrm>
            <a:off x="9702966" y="2561491"/>
            <a:ext cx="616008" cy="1651774"/>
          </a:xfrm>
          <a:custGeom>
            <a:avLst/>
            <a:gdLst>
              <a:gd name="T0" fmla="*/ 0 w 339"/>
              <a:gd name="T1" fmla="*/ 10 h 909"/>
              <a:gd name="T2" fmla="*/ 15 w 339"/>
              <a:gd name="T3" fmla="*/ 0 h 909"/>
              <a:gd name="T4" fmla="*/ 339 w 339"/>
              <a:gd name="T5" fmla="*/ 187 h 909"/>
              <a:gd name="T6" fmla="*/ 339 w 339"/>
              <a:gd name="T7" fmla="*/ 901 h 909"/>
              <a:gd name="T8" fmla="*/ 324 w 339"/>
              <a:gd name="T9" fmla="*/ 909 h 909"/>
              <a:gd name="T10" fmla="*/ 324 w 339"/>
              <a:gd name="T11" fmla="*/ 195 h 909"/>
              <a:gd name="T12" fmla="*/ 0 w 339"/>
              <a:gd name="T13" fmla="*/ 10 h 9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9" h="909">
                <a:moveTo>
                  <a:pt x="0" y="10"/>
                </a:moveTo>
                <a:lnTo>
                  <a:pt x="15" y="0"/>
                </a:lnTo>
                <a:lnTo>
                  <a:pt x="339" y="187"/>
                </a:lnTo>
                <a:lnTo>
                  <a:pt x="339" y="901"/>
                </a:lnTo>
                <a:lnTo>
                  <a:pt x="324" y="909"/>
                </a:lnTo>
                <a:lnTo>
                  <a:pt x="324" y="195"/>
                </a:lnTo>
                <a:lnTo>
                  <a:pt x="0" y="1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77" name="Rectangle 74"/>
          <p:cNvSpPr>
            <a:spLocks noChangeArrowheads="1"/>
          </p:cNvSpPr>
          <p:nvPr userDrawn="1"/>
        </p:nvSpPr>
        <p:spPr bwMode="auto">
          <a:xfrm>
            <a:off x="10318974" y="2901295"/>
            <a:ext cx="1817" cy="1297433"/>
          </a:xfrm>
          <a:prstGeom prst="rect">
            <a:avLst/>
          </a:prstGeom>
          <a:solidFill>
            <a:srgbClr val="DBEF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78" name="Rectangle 75"/>
          <p:cNvSpPr>
            <a:spLocks noChangeArrowheads="1"/>
          </p:cNvSpPr>
          <p:nvPr userDrawn="1"/>
        </p:nvSpPr>
        <p:spPr bwMode="auto">
          <a:xfrm>
            <a:off x="10318974" y="2901295"/>
            <a:ext cx="1817" cy="1297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79" name="Rectangle 76"/>
          <p:cNvSpPr>
            <a:spLocks noChangeArrowheads="1"/>
          </p:cNvSpPr>
          <p:nvPr userDrawn="1"/>
        </p:nvSpPr>
        <p:spPr bwMode="auto">
          <a:xfrm>
            <a:off x="10318974" y="2901295"/>
            <a:ext cx="1817" cy="1297433"/>
          </a:xfrm>
          <a:prstGeom prst="rect">
            <a:avLst/>
          </a:prstGeom>
          <a:solidFill>
            <a:srgbClr val="D1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80" name="Rectangle 77"/>
          <p:cNvSpPr>
            <a:spLocks noChangeArrowheads="1"/>
          </p:cNvSpPr>
          <p:nvPr userDrawn="1"/>
        </p:nvSpPr>
        <p:spPr bwMode="auto">
          <a:xfrm>
            <a:off x="10318974" y="2901295"/>
            <a:ext cx="1817" cy="1297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81" name="Freeform 78"/>
          <p:cNvSpPr/>
          <p:nvPr userDrawn="1"/>
        </p:nvSpPr>
        <p:spPr bwMode="auto">
          <a:xfrm>
            <a:off x="10291717" y="2901295"/>
            <a:ext cx="27257" cy="1311970"/>
          </a:xfrm>
          <a:custGeom>
            <a:avLst/>
            <a:gdLst>
              <a:gd name="T0" fmla="*/ 15 w 15"/>
              <a:gd name="T1" fmla="*/ 0 h 722"/>
              <a:gd name="T2" fmla="*/ 0 w 15"/>
              <a:gd name="T3" fmla="*/ 8 h 722"/>
              <a:gd name="T4" fmla="*/ 0 w 15"/>
              <a:gd name="T5" fmla="*/ 722 h 722"/>
              <a:gd name="T6" fmla="*/ 15 w 15"/>
              <a:gd name="T7" fmla="*/ 714 h 722"/>
              <a:gd name="T8" fmla="*/ 15 w 15"/>
              <a:gd name="T9" fmla="*/ 0 h 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" h="722">
                <a:moveTo>
                  <a:pt x="15" y="0"/>
                </a:moveTo>
                <a:lnTo>
                  <a:pt x="0" y="8"/>
                </a:lnTo>
                <a:lnTo>
                  <a:pt x="0" y="722"/>
                </a:lnTo>
                <a:lnTo>
                  <a:pt x="15" y="714"/>
                </a:lnTo>
                <a:lnTo>
                  <a:pt x="15" y="0"/>
                </a:lnTo>
                <a:close/>
              </a:path>
            </a:pathLst>
          </a:custGeom>
          <a:solidFill>
            <a:srgbClr val="C69F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82" name="Freeform 79"/>
          <p:cNvSpPr/>
          <p:nvPr userDrawn="1"/>
        </p:nvSpPr>
        <p:spPr bwMode="auto">
          <a:xfrm>
            <a:off x="10291717" y="2901295"/>
            <a:ext cx="27257" cy="1311970"/>
          </a:xfrm>
          <a:custGeom>
            <a:avLst/>
            <a:gdLst>
              <a:gd name="T0" fmla="*/ 15 w 15"/>
              <a:gd name="T1" fmla="*/ 0 h 722"/>
              <a:gd name="T2" fmla="*/ 0 w 15"/>
              <a:gd name="T3" fmla="*/ 8 h 722"/>
              <a:gd name="T4" fmla="*/ 0 w 15"/>
              <a:gd name="T5" fmla="*/ 722 h 722"/>
              <a:gd name="T6" fmla="*/ 15 w 15"/>
              <a:gd name="T7" fmla="*/ 714 h 722"/>
              <a:gd name="T8" fmla="*/ 15 w 15"/>
              <a:gd name="T9" fmla="*/ 0 h 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" h="722">
                <a:moveTo>
                  <a:pt x="15" y="0"/>
                </a:moveTo>
                <a:lnTo>
                  <a:pt x="0" y="8"/>
                </a:lnTo>
                <a:lnTo>
                  <a:pt x="0" y="722"/>
                </a:lnTo>
                <a:lnTo>
                  <a:pt x="15" y="714"/>
                </a:lnTo>
                <a:lnTo>
                  <a:pt x="1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84" name="Freeform 81"/>
          <p:cNvSpPr/>
          <p:nvPr userDrawn="1"/>
        </p:nvSpPr>
        <p:spPr bwMode="auto">
          <a:xfrm>
            <a:off x="7458806" y="896997"/>
            <a:ext cx="2860167" cy="1649957"/>
          </a:xfrm>
          <a:custGeom>
            <a:avLst/>
            <a:gdLst>
              <a:gd name="T0" fmla="*/ 16 w 1574"/>
              <a:gd name="T1" fmla="*/ 0 h 908"/>
              <a:gd name="T2" fmla="*/ 0 w 1574"/>
              <a:gd name="T3" fmla="*/ 9 h 908"/>
              <a:gd name="T4" fmla="*/ 1559 w 1574"/>
              <a:gd name="T5" fmla="*/ 908 h 908"/>
              <a:gd name="T6" fmla="*/ 1574 w 1574"/>
              <a:gd name="T7" fmla="*/ 900 h 908"/>
              <a:gd name="T8" fmla="*/ 16 w 1574"/>
              <a:gd name="T9" fmla="*/ 0 h 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74" h="908">
                <a:moveTo>
                  <a:pt x="16" y="0"/>
                </a:moveTo>
                <a:lnTo>
                  <a:pt x="0" y="9"/>
                </a:lnTo>
                <a:lnTo>
                  <a:pt x="1559" y="908"/>
                </a:lnTo>
                <a:lnTo>
                  <a:pt x="1574" y="900"/>
                </a:lnTo>
                <a:lnTo>
                  <a:pt x="1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85" name="Freeform 82"/>
          <p:cNvSpPr/>
          <p:nvPr userDrawn="1"/>
        </p:nvSpPr>
        <p:spPr bwMode="auto">
          <a:xfrm>
            <a:off x="9702966" y="2561491"/>
            <a:ext cx="616008" cy="354341"/>
          </a:xfrm>
          <a:custGeom>
            <a:avLst/>
            <a:gdLst>
              <a:gd name="T0" fmla="*/ 15 w 339"/>
              <a:gd name="T1" fmla="*/ 0 h 195"/>
              <a:gd name="T2" fmla="*/ 0 w 339"/>
              <a:gd name="T3" fmla="*/ 10 h 195"/>
              <a:gd name="T4" fmla="*/ 324 w 339"/>
              <a:gd name="T5" fmla="*/ 195 h 195"/>
              <a:gd name="T6" fmla="*/ 339 w 339"/>
              <a:gd name="T7" fmla="*/ 187 h 195"/>
              <a:gd name="T8" fmla="*/ 15 w 339"/>
              <a:gd name="T9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9" h="195">
                <a:moveTo>
                  <a:pt x="15" y="0"/>
                </a:moveTo>
                <a:lnTo>
                  <a:pt x="0" y="10"/>
                </a:lnTo>
                <a:lnTo>
                  <a:pt x="324" y="195"/>
                </a:lnTo>
                <a:lnTo>
                  <a:pt x="339" y="187"/>
                </a:lnTo>
                <a:lnTo>
                  <a:pt x="15" y="0"/>
                </a:lnTo>
                <a:close/>
              </a:path>
            </a:pathLst>
          </a:custGeom>
          <a:solidFill>
            <a:srgbClr val="F8DA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86" name="Freeform 83"/>
          <p:cNvSpPr/>
          <p:nvPr userDrawn="1"/>
        </p:nvSpPr>
        <p:spPr bwMode="auto">
          <a:xfrm>
            <a:off x="9702966" y="2561491"/>
            <a:ext cx="616008" cy="354341"/>
          </a:xfrm>
          <a:custGeom>
            <a:avLst/>
            <a:gdLst>
              <a:gd name="T0" fmla="*/ 15 w 339"/>
              <a:gd name="T1" fmla="*/ 0 h 195"/>
              <a:gd name="T2" fmla="*/ 0 w 339"/>
              <a:gd name="T3" fmla="*/ 10 h 195"/>
              <a:gd name="T4" fmla="*/ 324 w 339"/>
              <a:gd name="T5" fmla="*/ 195 h 195"/>
              <a:gd name="T6" fmla="*/ 339 w 339"/>
              <a:gd name="T7" fmla="*/ 187 h 195"/>
              <a:gd name="T8" fmla="*/ 15 w 339"/>
              <a:gd name="T9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9" h="195">
                <a:moveTo>
                  <a:pt x="15" y="0"/>
                </a:moveTo>
                <a:lnTo>
                  <a:pt x="0" y="10"/>
                </a:lnTo>
                <a:lnTo>
                  <a:pt x="324" y="195"/>
                </a:lnTo>
                <a:lnTo>
                  <a:pt x="339" y="187"/>
                </a:lnTo>
                <a:lnTo>
                  <a:pt x="1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87" name="Freeform 84"/>
          <p:cNvSpPr/>
          <p:nvPr userDrawn="1"/>
        </p:nvSpPr>
        <p:spPr bwMode="auto">
          <a:xfrm>
            <a:off x="7458806" y="2147185"/>
            <a:ext cx="588751" cy="399769"/>
          </a:xfrm>
          <a:custGeom>
            <a:avLst/>
            <a:gdLst>
              <a:gd name="T0" fmla="*/ 0 w 324"/>
              <a:gd name="T1" fmla="*/ 0 h 220"/>
              <a:gd name="T2" fmla="*/ 0 w 324"/>
              <a:gd name="T3" fmla="*/ 34 h 220"/>
              <a:gd name="T4" fmla="*/ 324 w 324"/>
              <a:gd name="T5" fmla="*/ 220 h 220"/>
              <a:gd name="T6" fmla="*/ 324 w 324"/>
              <a:gd name="T7" fmla="*/ 187 h 220"/>
              <a:gd name="T8" fmla="*/ 0 w 324"/>
              <a:gd name="T9" fmla="*/ 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4" h="220">
                <a:moveTo>
                  <a:pt x="0" y="0"/>
                </a:moveTo>
                <a:lnTo>
                  <a:pt x="0" y="34"/>
                </a:lnTo>
                <a:lnTo>
                  <a:pt x="324" y="220"/>
                </a:lnTo>
                <a:lnTo>
                  <a:pt x="324" y="187"/>
                </a:lnTo>
                <a:lnTo>
                  <a:pt x="0" y="0"/>
                </a:lnTo>
                <a:close/>
              </a:path>
            </a:pathLst>
          </a:custGeom>
          <a:solidFill>
            <a:srgbClr val="DBEF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88" name="Freeform 85"/>
          <p:cNvSpPr/>
          <p:nvPr userDrawn="1"/>
        </p:nvSpPr>
        <p:spPr bwMode="auto">
          <a:xfrm>
            <a:off x="7458806" y="2147185"/>
            <a:ext cx="588751" cy="399769"/>
          </a:xfrm>
          <a:custGeom>
            <a:avLst/>
            <a:gdLst>
              <a:gd name="T0" fmla="*/ 0 w 324"/>
              <a:gd name="T1" fmla="*/ 0 h 220"/>
              <a:gd name="T2" fmla="*/ 0 w 324"/>
              <a:gd name="T3" fmla="*/ 34 h 220"/>
              <a:gd name="T4" fmla="*/ 324 w 324"/>
              <a:gd name="T5" fmla="*/ 220 h 220"/>
              <a:gd name="T6" fmla="*/ 324 w 324"/>
              <a:gd name="T7" fmla="*/ 187 h 220"/>
              <a:gd name="T8" fmla="*/ 0 w 324"/>
              <a:gd name="T9" fmla="*/ 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4" h="220">
                <a:moveTo>
                  <a:pt x="0" y="0"/>
                </a:moveTo>
                <a:lnTo>
                  <a:pt x="0" y="34"/>
                </a:lnTo>
                <a:lnTo>
                  <a:pt x="324" y="220"/>
                </a:lnTo>
                <a:lnTo>
                  <a:pt x="324" y="18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89" name="Freeform 86"/>
          <p:cNvSpPr/>
          <p:nvPr userDrawn="1"/>
        </p:nvSpPr>
        <p:spPr bwMode="auto">
          <a:xfrm>
            <a:off x="7458806" y="2147185"/>
            <a:ext cx="588751" cy="399769"/>
          </a:xfrm>
          <a:custGeom>
            <a:avLst/>
            <a:gdLst>
              <a:gd name="T0" fmla="*/ 0 w 324"/>
              <a:gd name="T1" fmla="*/ 0 h 220"/>
              <a:gd name="T2" fmla="*/ 0 w 324"/>
              <a:gd name="T3" fmla="*/ 34 h 220"/>
              <a:gd name="T4" fmla="*/ 324 w 324"/>
              <a:gd name="T5" fmla="*/ 220 h 220"/>
              <a:gd name="T6" fmla="*/ 324 w 324"/>
              <a:gd name="T7" fmla="*/ 187 h 220"/>
              <a:gd name="T8" fmla="*/ 0 w 324"/>
              <a:gd name="T9" fmla="*/ 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4" h="220">
                <a:moveTo>
                  <a:pt x="0" y="0"/>
                </a:moveTo>
                <a:lnTo>
                  <a:pt x="0" y="34"/>
                </a:lnTo>
                <a:lnTo>
                  <a:pt x="324" y="220"/>
                </a:lnTo>
                <a:lnTo>
                  <a:pt x="324" y="187"/>
                </a:lnTo>
                <a:lnTo>
                  <a:pt x="0" y="0"/>
                </a:lnTo>
                <a:close/>
              </a:path>
            </a:pathLst>
          </a:custGeom>
          <a:solidFill>
            <a:srgbClr val="909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90" name="Freeform 87"/>
          <p:cNvSpPr/>
          <p:nvPr userDrawn="1"/>
        </p:nvSpPr>
        <p:spPr bwMode="auto">
          <a:xfrm>
            <a:off x="7458806" y="2147185"/>
            <a:ext cx="588751" cy="399769"/>
          </a:xfrm>
          <a:custGeom>
            <a:avLst/>
            <a:gdLst>
              <a:gd name="T0" fmla="*/ 0 w 324"/>
              <a:gd name="T1" fmla="*/ 0 h 220"/>
              <a:gd name="T2" fmla="*/ 0 w 324"/>
              <a:gd name="T3" fmla="*/ 34 h 220"/>
              <a:gd name="T4" fmla="*/ 324 w 324"/>
              <a:gd name="T5" fmla="*/ 220 h 220"/>
              <a:gd name="T6" fmla="*/ 324 w 324"/>
              <a:gd name="T7" fmla="*/ 187 h 220"/>
              <a:gd name="T8" fmla="*/ 0 w 324"/>
              <a:gd name="T9" fmla="*/ 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4" h="220">
                <a:moveTo>
                  <a:pt x="0" y="0"/>
                </a:moveTo>
                <a:lnTo>
                  <a:pt x="0" y="34"/>
                </a:lnTo>
                <a:lnTo>
                  <a:pt x="324" y="220"/>
                </a:lnTo>
                <a:lnTo>
                  <a:pt x="324" y="18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91" name="Freeform 88"/>
          <p:cNvSpPr/>
          <p:nvPr userDrawn="1"/>
        </p:nvSpPr>
        <p:spPr bwMode="auto">
          <a:xfrm>
            <a:off x="8047558" y="2470635"/>
            <a:ext cx="29074" cy="76320"/>
          </a:xfrm>
          <a:custGeom>
            <a:avLst/>
            <a:gdLst>
              <a:gd name="T0" fmla="*/ 16 w 16"/>
              <a:gd name="T1" fmla="*/ 0 h 42"/>
              <a:gd name="T2" fmla="*/ 0 w 16"/>
              <a:gd name="T3" fmla="*/ 9 h 42"/>
              <a:gd name="T4" fmla="*/ 0 w 16"/>
              <a:gd name="T5" fmla="*/ 42 h 42"/>
              <a:gd name="T6" fmla="*/ 16 w 16"/>
              <a:gd name="T7" fmla="*/ 34 h 42"/>
              <a:gd name="T8" fmla="*/ 16 w 16"/>
              <a:gd name="T9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42">
                <a:moveTo>
                  <a:pt x="16" y="0"/>
                </a:moveTo>
                <a:lnTo>
                  <a:pt x="0" y="9"/>
                </a:lnTo>
                <a:lnTo>
                  <a:pt x="0" y="42"/>
                </a:lnTo>
                <a:lnTo>
                  <a:pt x="16" y="34"/>
                </a:lnTo>
                <a:lnTo>
                  <a:pt x="16" y="0"/>
                </a:lnTo>
                <a:close/>
              </a:path>
            </a:pathLst>
          </a:custGeom>
          <a:solidFill>
            <a:srgbClr val="DBEF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92" name="Freeform 89"/>
          <p:cNvSpPr/>
          <p:nvPr userDrawn="1"/>
        </p:nvSpPr>
        <p:spPr bwMode="auto">
          <a:xfrm>
            <a:off x="8047558" y="2470635"/>
            <a:ext cx="29074" cy="76320"/>
          </a:xfrm>
          <a:custGeom>
            <a:avLst/>
            <a:gdLst>
              <a:gd name="T0" fmla="*/ 16 w 16"/>
              <a:gd name="T1" fmla="*/ 0 h 42"/>
              <a:gd name="T2" fmla="*/ 0 w 16"/>
              <a:gd name="T3" fmla="*/ 9 h 42"/>
              <a:gd name="T4" fmla="*/ 0 w 16"/>
              <a:gd name="T5" fmla="*/ 42 h 42"/>
              <a:gd name="T6" fmla="*/ 16 w 16"/>
              <a:gd name="T7" fmla="*/ 34 h 42"/>
              <a:gd name="T8" fmla="*/ 16 w 16"/>
              <a:gd name="T9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42">
                <a:moveTo>
                  <a:pt x="16" y="0"/>
                </a:moveTo>
                <a:lnTo>
                  <a:pt x="0" y="9"/>
                </a:lnTo>
                <a:lnTo>
                  <a:pt x="0" y="42"/>
                </a:lnTo>
                <a:lnTo>
                  <a:pt x="16" y="34"/>
                </a:lnTo>
                <a:lnTo>
                  <a:pt x="1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93" name="Freeform 90"/>
          <p:cNvSpPr/>
          <p:nvPr userDrawn="1"/>
        </p:nvSpPr>
        <p:spPr bwMode="auto">
          <a:xfrm>
            <a:off x="8047558" y="2470635"/>
            <a:ext cx="29074" cy="76320"/>
          </a:xfrm>
          <a:custGeom>
            <a:avLst/>
            <a:gdLst>
              <a:gd name="T0" fmla="*/ 16 w 16"/>
              <a:gd name="T1" fmla="*/ 0 h 42"/>
              <a:gd name="T2" fmla="*/ 0 w 16"/>
              <a:gd name="T3" fmla="*/ 9 h 42"/>
              <a:gd name="T4" fmla="*/ 0 w 16"/>
              <a:gd name="T5" fmla="*/ 42 h 42"/>
              <a:gd name="T6" fmla="*/ 16 w 16"/>
              <a:gd name="T7" fmla="*/ 34 h 42"/>
              <a:gd name="T8" fmla="*/ 16 w 16"/>
              <a:gd name="T9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42">
                <a:moveTo>
                  <a:pt x="16" y="0"/>
                </a:moveTo>
                <a:lnTo>
                  <a:pt x="0" y="9"/>
                </a:lnTo>
                <a:lnTo>
                  <a:pt x="0" y="42"/>
                </a:lnTo>
                <a:lnTo>
                  <a:pt x="16" y="34"/>
                </a:lnTo>
                <a:lnTo>
                  <a:pt x="16" y="0"/>
                </a:lnTo>
                <a:close/>
              </a:path>
            </a:pathLst>
          </a:custGeom>
          <a:solidFill>
            <a:srgbClr val="7580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94" name="Freeform 91"/>
          <p:cNvSpPr/>
          <p:nvPr userDrawn="1"/>
        </p:nvSpPr>
        <p:spPr bwMode="auto">
          <a:xfrm>
            <a:off x="8047558" y="2470635"/>
            <a:ext cx="29074" cy="76320"/>
          </a:xfrm>
          <a:custGeom>
            <a:avLst/>
            <a:gdLst>
              <a:gd name="T0" fmla="*/ 16 w 16"/>
              <a:gd name="T1" fmla="*/ 0 h 42"/>
              <a:gd name="T2" fmla="*/ 0 w 16"/>
              <a:gd name="T3" fmla="*/ 9 h 42"/>
              <a:gd name="T4" fmla="*/ 0 w 16"/>
              <a:gd name="T5" fmla="*/ 42 h 42"/>
              <a:gd name="T6" fmla="*/ 16 w 16"/>
              <a:gd name="T7" fmla="*/ 34 h 42"/>
              <a:gd name="T8" fmla="*/ 16 w 16"/>
              <a:gd name="T9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42">
                <a:moveTo>
                  <a:pt x="16" y="0"/>
                </a:moveTo>
                <a:lnTo>
                  <a:pt x="0" y="9"/>
                </a:lnTo>
                <a:lnTo>
                  <a:pt x="0" y="42"/>
                </a:lnTo>
                <a:lnTo>
                  <a:pt x="16" y="34"/>
                </a:lnTo>
                <a:lnTo>
                  <a:pt x="1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95" name="Freeform 92"/>
          <p:cNvSpPr/>
          <p:nvPr userDrawn="1"/>
        </p:nvSpPr>
        <p:spPr bwMode="auto">
          <a:xfrm>
            <a:off x="7458806" y="2130831"/>
            <a:ext cx="617825" cy="356158"/>
          </a:xfrm>
          <a:custGeom>
            <a:avLst/>
            <a:gdLst>
              <a:gd name="T0" fmla="*/ 16 w 340"/>
              <a:gd name="T1" fmla="*/ 0 h 196"/>
              <a:gd name="T2" fmla="*/ 0 w 340"/>
              <a:gd name="T3" fmla="*/ 9 h 196"/>
              <a:gd name="T4" fmla="*/ 324 w 340"/>
              <a:gd name="T5" fmla="*/ 196 h 196"/>
              <a:gd name="T6" fmla="*/ 340 w 340"/>
              <a:gd name="T7" fmla="*/ 187 h 196"/>
              <a:gd name="T8" fmla="*/ 16 w 340"/>
              <a:gd name="T9" fmla="*/ 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0" h="196">
                <a:moveTo>
                  <a:pt x="16" y="0"/>
                </a:moveTo>
                <a:lnTo>
                  <a:pt x="0" y="9"/>
                </a:lnTo>
                <a:lnTo>
                  <a:pt x="324" y="196"/>
                </a:lnTo>
                <a:lnTo>
                  <a:pt x="340" y="187"/>
                </a:lnTo>
                <a:lnTo>
                  <a:pt x="16" y="0"/>
                </a:lnTo>
                <a:close/>
              </a:path>
            </a:pathLst>
          </a:custGeom>
          <a:solidFill>
            <a:srgbClr val="DBEF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96" name="Freeform 93"/>
          <p:cNvSpPr/>
          <p:nvPr userDrawn="1"/>
        </p:nvSpPr>
        <p:spPr bwMode="auto">
          <a:xfrm>
            <a:off x="7458806" y="2130831"/>
            <a:ext cx="617825" cy="356158"/>
          </a:xfrm>
          <a:custGeom>
            <a:avLst/>
            <a:gdLst>
              <a:gd name="T0" fmla="*/ 16 w 340"/>
              <a:gd name="T1" fmla="*/ 0 h 196"/>
              <a:gd name="T2" fmla="*/ 0 w 340"/>
              <a:gd name="T3" fmla="*/ 9 h 196"/>
              <a:gd name="T4" fmla="*/ 324 w 340"/>
              <a:gd name="T5" fmla="*/ 196 h 196"/>
              <a:gd name="T6" fmla="*/ 340 w 340"/>
              <a:gd name="T7" fmla="*/ 187 h 196"/>
              <a:gd name="T8" fmla="*/ 16 w 340"/>
              <a:gd name="T9" fmla="*/ 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0" h="196">
                <a:moveTo>
                  <a:pt x="16" y="0"/>
                </a:moveTo>
                <a:lnTo>
                  <a:pt x="0" y="9"/>
                </a:lnTo>
                <a:lnTo>
                  <a:pt x="324" y="196"/>
                </a:lnTo>
                <a:lnTo>
                  <a:pt x="340" y="187"/>
                </a:lnTo>
                <a:lnTo>
                  <a:pt x="1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97" name="Freeform 94"/>
          <p:cNvSpPr/>
          <p:nvPr userDrawn="1"/>
        </p:nvSpPr>
        <p:spPr bwMode="auto">
          <a:xfrm>
            <a:off x="7458806" y="2130831"/>
            <a:ext cx="617825" cy="356158"/>
          </a:xfrm>
          <a:custGeom>
            <a:avLst/>
            <a:gdLst>
              <a:gd name="T0" fmla="*/ 16 w 340"/>
              <a:gd name="T1" fmla="*/ 0 h 196"/>
              <a:gd name="T2" fmla="*/ 0 w 340"/>
              <a:gd name="T3" fmla="*/ 9 h 196"/>
              <a:gd name="T4" fmla="*/ 324 w 340"/>
              <a:gd name="T5" fmla="*/ 196 h 196"/>
              <a:gd name="T6" fmla="*/ 340 w 340"/>
              <a:gd name="T7" fmla="*/ 187 h 196"/>
              <a:gd name="T8" fmla="*/ 16 w 340"/>
              <a:gd name="T9" fmla="*/ 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0" h="196">
                <a:moveTo>
                  <a:pt x="16" y="0"/>
                </a:moveTo>
                <a:lnTo>
                  <a:pt x="0" y="9"/>
                </a:lnTo>
                <a:lnTo>
                  <a:pt x="324" y="196"/>
                </a:lnTo>
                <a:lnTo>
                  <a:pt x="340" y="187"/>
                </a:lnTo>
                <a:lnTo>
                  <a:pt x="16" y="0"/>
                </a:lnTo>
                <a:close/>
              </a:path>
            </a:pathLst>
          </a:custGeom>
          <a:solidFill>
            <a:srgbClr val="ADB5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98" name="Freeform 95"/>
          <p:cNvSpPr/>
          <p:nvPr userDrawn="1"/>
        </p:nvSpPr>
        <p:spPr bwMode="auto">
          <a:xfrm>
            <a:off x="7458806" y="2130831"/>
            <a:ext cx="617825" cy="356158"/>
          </a:xfrm>
          <a:custGeom>
            <a:avLst/>
            <a:gdLst>
              <a:gd name="T0" fmla="*/ 16 w 340"/>
              <a:gd name="T1" fmla="*/ 0 h 196"/>
              <a:gd name="T2" fmla="*/ 0 w 340"/>
              <a:gd name="T3" fmla="*/ 9 h 196"/>
              <a:gd name="T4" fmla="*/ 324 w 340"/>
              <a:gd name="T5" fmla="*/ 196 h 196"/>
              <a:gd name="T6" fmla="*/ 340 w 340"/>
              <a:gd name="T7" fmla="*/ 187 h 196"/>
              <a:gd name="T8" fmla="*/ 16 w 340"/>
              <a:gd name="T9" fmla="*/ 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0" h="196">
                <a:moveTo>
                  <a:pt x="16" y="0"/>
                </a:moveTo>
                <a:lnTo>
                  <a:pt x="0" y="9"/>
                </a:lnTo>
                <a:lnTo>
                  <a:pt x="324" y="196"/>
                </a:lnTo>
                <a:lnTo>
                  <a:pt x="340" y="187"/>
                </a:lnTo>
                <a:lnTo>
                  <a:pt x="1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99" name="Freeform 96"/>
          <p:cNvSpPr/>
          <p:nvPr userDrawn="1"/>
        </p:nvSpPr>
        <p:spPr bwMode="auto">
          <a:xfrm>
            <a:off x="7458806" y="2270750"/>
            <a:ext cx="588751" cy="401586"/>
          </a:xfrm>
          <a:custGeom>
            <a:avLst/>
            <a:gdLst>
              <a:gd name="T0" fmla="*/ 0 w 324"/>
              <a:gd name="T1" fmla="*/ 0 h 221"/>
              <a:gd name="T2" fmla="*/ 0 w 324"/>
              <a:gd name="T3" fmla="*/ 34 h 221"/>
              <a:gd name="T4" fmla="*/ 324 w 324"/>
              <a:gd name="T5" fmla="*/ 221 h 221"/>
              <a:gd name="T6" fmla="*/ 324 w 324"/>
              <a:gd name="T7" fmla="*/ 186 h 221"/>
              <a:gd name="T8" fmla="*/ 0 w 324"/>
              <a:gd name="T9" fmla="*/ 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4" h="221">
                <a:moveTo>
                  <a:pt x="0" y="0"/>
                </a:moveTo>
                <a:lnTo>
                  <a:pt x="0" y="34"/>
                </a:lnTo>
                <a:lnTo>
                  <a:pt x="324" y="221"/>
                </a:lnTo>
                <a:lnTo>
                  <a:pt x="324" y="186"/>
                </a:lnTo>
                <a:lnTo>
                  <a:pt x="0" y="0"/>
                </a:lnTo>
                <a:close/>
              </a:path>
            </a:pathLst>
          </a:custGeom>
          <a:solidFill>
            <a:srgbClr val="DBEF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00" name="Freeform 97"/>
          <p:cNvSpPr/>
          <p:nvPr userDrawn="1"/>
        </p:nvSpPr>
        <p:spPr bwMode="auto">
          <a:xfrm>
            <a:off x="7458806" y="2270750"/>
            <a:ext cx="588751" cy="401586"/>
          </a:xfrm>
          <a:custGeom>
            <a:avLst/>
            <a:gdLst>
              <a:gd name="T0" fmla="*/ 0 w 324"/>
              <a:gd name="T1" fmla="*/ 0 h 221"/>
              <a:gd name="T2" fmla="*/ 0 w 324"/>
              <a:gd name="T3" fmla="*/ 34 h 221"/>
              <a:gd name="T4" fmla="*/ 324 w 324"/>
              <a:gd name="T5" fmla="*/ 221 h 221"/>
              <a:gd name="T6" fmla="*/ 324 w 324"/>
              <a:gd name="T7" fmla="*/ 186 h 221"/>
              <a:gd name="T8" fmla="*/ 0 w 324"/>
              <a:gd name="T9" fmla="*/ 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4" h="221">
                <a:moveTo>
                  <a:pt x="0" y="0"/>
                </a:moveTo>
                <a:lnTo>
                  <a:pt x="0" y="34"/>
                </a:lnTo>
                <a:lnTo>
                  <a:pt x="324" y="221"/>
                </a:lnTo>
                <a:lnTo>
                  <a:pt x="324" y="18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01" name="Freeform 98"/>
          <p:cNvSpPr/>
          <p:nvPr userDrawn="1"/>
        </p:nvSpPr>
        <p:spPr bwMode="auto">
          <a:xfrm>
            <a:off x="7458806" y="2270750"/>
            <a:ext cx="588751" cy="401586"/>
          </a:xfrm>
          <a:custGeom>
            <a:avLst/>
            <a:gdLst>
              <a:gd name="T0" fmla="*/ 0 w 324"/>
              <a:gd name="T1" fmla="*/ 0 h 221"/>
              <a:gd name="T2" fmla="*/ 0 w 324"/>
              <a:gd name="T3" fmla="*/ 34 h 221"/>
              <a:gd name="T4" fmla="*/ 324 w 324"/>
              <a:gd name="T5" fmla="*/ 221 h 221"/>
              <a:gd name="T6" fmla="*/ 324 w 324"/>
              <a:gd name="T7" fmla="*/ 186 h 221"/>
              <a:gd name="T8" fmla="*/ 0 w 324"/>
              <a:gd name="T9" fmla="*/ 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4" h="221">
                <a:moveTo>
                  <a:pt x="0" y="0"/>
                </a:moveTo>
                <a:lnTo>
                  <a:pt x="0" y="34"/>
                </a:lnTo>
                <a:lnTo>
                  <a:pt x="324" y="221"/>
                </a:lnTo>
                <a:lnTo>
                  <a:pt x="324" y="186"/>
                </a:lnTo>
                <a:lnTo>
                  <a:pt x="0" y="0"/>
                </a:lnTo>
                <a:close/>
              </a:path>
            </a:pathLst>
          </a:custGeom>
          <a:solidFill>
            <a:srgbClr val="909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02" name="Freeform 99"/>
          <p:cNvSpPr/>
          <p:nvPr userDrawn="1"/>
        </p:nvSpPr>
        <p:spPr bwMode="auto">
          <a:xfrm>
            <a:off x="7458806" y="2270750"/>
            <a:ext cx="588751" cy="401586"/>
          </a:xfrm>
          <a:custGeom>
            <a:avLst/>
            <a:gdLst>
              <a:gd name="T0" fmla="*/ 0 w 324"/>
              <a:gd name="T1" fmla="*/ 0 h 221"/>
              <a:gd name="T2" fmla="*/ 0 w 324"/>
              <a:gd name="T3" fmla="*/ 34 h 221"/>
              <a:gd name="T4" fmla="*/ 324 w 324"/>
              <a:gd name="T5" fmla="*/ 221 h 221"/>
              <a:gd name="T6" fmla="*/ 324 w 324"/>
              <a:gd name="T7" fmla="*/ 186 h 221"/>
              <a:gd name="T8" fmla="*/ 0 w 324"/>
              <a:gd name="T9" fmla="*/ 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4" h="221">
                <a:moveTo>
                  <a:pt x="0" y="0"/>
                </a:moveTo>
                <a:lnTo>
                  <a:pt x="0" y="34"/>
                </a:lnTo>
                <a:lnTo>
                  <a:pt x="324" y="221"/>
                </a:lnTo>
                <a:lnTo>
                  <a:pt x="324" y="18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03" name="Freeform 100"/>
          <p:cNvSpPr/>
          <p:nvPr userDrawn="1"/>
        </p:nvSpPr>
        <p:spPr bwMode="auto">
          <a:xfrm>
            <a:off x="8047558" y="2592383"/>
            <a:ext cx="29074" cy="79954"/>
          </a:xfrm>
          <a:custGeom>
            <a:avLst/>
            <a:gdLst>
              <a:gd name="T0" fmla="*/ 16 w 16"/>
              <a:gd name="T1" fmla="*/ 0 h 44"/>
              <a:gd name="T2" fmla="*/ 0 w 16"/>
              <a:gd name="T3" fmla="*/ 9 h 44"/>
              <a:gd name="T4" fmla="*/ 0 w 16"/>
              <a:gd name="T5" fmla="*/ 44 h 44"/>
              <a:gd name="T6" fmla="*/ 16 w 16"/>
              <a:gd name="T7" fmla="*/ 34 h 44"/>
              <a:gd name="T8" fmla="*/ 16 w 16"/>
              <a:gd name="T9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44">
                <a:moveTo>
                  <a:pt x="16" y="0"/>
                </a:moveTo>
                <a:lnTo>
                  <a:pt x="0" y="9"/>
                </a:lnTo>
                <a:lnTo>
                  <a:pt x="0" y="44"/>
                </a:lnTo>
                <a:lnTo>
                  <a:pt x="16" y="34"/>
                </a:lnTo>
                <a:lnTo>
                  <a:pt x="16" y="0"/>
                </a:lnTo>
                <a:close/>
              </a:path>
            </a:pathLst>
          </a:custGeom>
          <a:solidFill>
            <a:srgbClr val="DBEF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04" name="Freeform 101"/>
          <p:cNvSpPr/>
          <p:nvPr userDrawn="1"/>
        </p:nvSpPr>
        <p:spPr bwMode="auto">
          <a:xfrm>
            <a:off x="8047558" y="2592383"/>
            <a:ext cx="29074" cy="79954"/>
          </a:xfrm>
          <a:custGeom>
            <a:avLst/>
            <a:gdLst>
              <a:gd name="T0" fmla="*/ 16 w 16"/>
              <a:gd name="T1" fmla="*/ 0 h 44"/>
              <a:gd name="T2" fmla="*/ 0 w 16"/>
              <a:gd name="T3" fmla="*/ 9 h 44"/>
              <a:gd name="T4" fmla="*/ 0 w 16"/>
              <a:gd name="T5" fmla="*/ 44 h 44"/>
              <a:gd name="T6" fmla="*/ 16 w 16"/>
              <a:gd name="T7" fmla="*/ 34 h 44"/>
              <a:gd name="T8" fmla="*/ 16 w 16"/>
              <a:gd name="T9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44">
                <a:moveTo>
                  <a:pt x="16" y="0"/>
                </a:moveTo>
                <a:lnTo>
                  <a:pt x="0" y="9"/>
                </a:lnTo>
                <a:lnTo>
                  <a:pt x="0" y="44"/>
                </a:lnTo>
                <a:lnTo>
                  <a:pt x="16" y="34"/>
                </a:lnTo>
                <a:lnTo>
                  <a:pt x="1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05" name="Freeform 102"/>
          <p:cNvSpPr/>
          <p:nvPr userDrawn="1"/>
        </p:nvSpPr>
        <p:spPr bwMode="auto">
          <a:xfrm>
            <a:off x="8047558" y="2592383"/>
            <a:ext cx="29074" cy="79954"/>
          </a:xfrm>
          <a:custGeom>
            <a:avLst/>
            <a:gdLst>
              <a:gd name="T0" fmla="*/ 16 w 16"/>
              <a:gd name="T1" fmla="*/ 0 h 44"/>
              <a:gd name="T2" fmla="*/ 0 w 16"/>
              <a:gd name="T3" fmla="*/ 9 h 44"/>
              <a:gd name="T4" fmla="*/ 0 w 16"/>
              <a:gd name="T5" fmla="*/ 44 h 44"/>
              <a:gd name="T6" fmla="*/ 16 w 16"/>
              <a:gd name="T7" fmla="*/ 34 h 44"/>
              <a:gd name="T8" fmla="*/ 16 w 16"/>
              <a:gd name="T9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44">
                <a:moveTo>
                  <a:pt x="16" y="0"/>
                </a:moveTo>
                <a:lnTo>
                  <a:pt x="0" y="9"/>
                </a:lnTo>
                <a:lnTo>
                  <a:pt x="0" y="44"/>
                </a:lnTo>
                <a:lnTo>
                  <a:pt x="16" y="34"/>
                </a:lnTo>
                <a:lnTo>
                  <a:pt x="16" y="0"/>
                </a:lnTo>
                <a:close/>
              </a:path>
            </a:pathLst>
          </a:custGeom>
          <a:solidFill>
            <a:srgbClr val="7580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06" name="Freeform 103"/>
          <p:cNvSpPr/>
          <p:nvPr userDrawn="1"/>
        </p:nvSpPr>
        <p:spPr bwMode="auto">
          <a:xfrm>
            <a:off x="8047558" y="2592383"/>
            <a:ext cx="29074" cy="79954"/>
          </a:xfrm>
          <a:custGeom>
            <a:avLst/>
            <a:gdLst>
              <a:gd name="T0" fmla="*/ 16 w 16"/>
              <a:gd name="T1" fmla="*/ 0 h 44"/>
              <a:gd name="T2" fmla="*/ 0 w 16"/>
              <a:gd name="T3" fmla="*/ 9 h 44"/>
              <a:gd name="T4" fmla="*/ 0 w 16"/>
              <a:gd name="T5" fmla="*/ 44 h 44"/>
              <a:gd name="T6" fmla="*/ 16 w 16"/>
              <a:gd name="T7" fmla="*/ 34 h 44"/>
              <a:gd name="T8" fmla="*/ 16 w 16"/>
              <a:gd name="T9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44">
                <a:moveTo>
                  <a:pt x="16" y="0"/>
                </a:moveTo>
                <a:lnTo>
                  <a:pt x="0" y="9"/>
                </a:lnTo>
                <a:lnTo>
                  <a:pt x="0" y="44"/>
                </a:lnTo>
                <a:lnTo>
                  <a:pt x="16" y="34"/>
                </a:lnTo>
                <a:lnTo>
                  <a:pt x="1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07" name="Freeform 104"/>
          <p:cNvSpPr/>
          <p:nvPr userDrawn="1"/>
        </p:nvSpPr>
        <p:spPr bwMode="auto">
          <a:xfrm>
            <a:off x="7458806" y="2252579"/>
            <a:ext cx="617825" cy="356158"/>
          </a:xfrm>
          <a:custGeom>
            <a:avLst/>
            <a:gdLst>
              <a:gd name="T0" fmla="*/ 16 w 340"/>
              <a:gd name="T1" fmla="*/ 0 h 196"/>
              <a:gd name="T2" fmla="*/ 0 w 340"/>
              <a:gd name="T3" fmla="*/ 10 h 196"/>
              <a:gd name="T4" fmla="*/ 324 w 340"/>
              <a:gd name="T5" fmla="*/ 196 h 196"/>
              <a:gd name="T6" fmla="*/ 340 w 340"/>
              <a:gd name="T7" fmla="*/ 187 h 196"/>
              <a:gd name="T8" fmla="*/ 16 w 340"/>
              <a:gd name="T9" fmla="*/ 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0" h="196">
                <a:moveTo>
                  <a:pt x="16" y="0"/>
                </a:moveTo>
                <a:lnTo>
                  <a:pt x="0" y="10"/>
                </a:lnTo>
                <a:lnTo>
                  <a:pt x="324" y="196"/>
                </a:lnTo>
                <a:lnTo>
                  <a:pt x="340" y="187"/>
                </a:lnTo>
                <a:lnTo>
                  <a:pt x="16" y="0"/>
                </a:lnTo>
                <a:close/>
              </a:path>
            </a:pathLst>
          </a:custGeom>
          <a:solidFill>
            <a:srgbClr val="DBEF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08" name="Freeform 105"/>
          <p:cNvSpPr/>
          <p:nvPr userDrawn="1"/>
        </p:nvSpPr>
        <p:spPr bwMode="auto">
          <a:xfrm>
            <a:off x="7458806" y="2252579"/>
            <a:ext cx="617825" cy="356158"/>
          </a:xfrm>
          <a:custGeom>
            <a:avLst/>
            <a:gdLst>
              <a:gd name="T0" fmla="*/ 16 w 340"/>
              <a:gd name="T1" fmla="*/ 0 h 196"/>
              <a:gd name="T2" fmla="*/ 0 w 340"/>
              <a:gd name="T3" fmla="*/ 10 h 196"/>
              <a:gd name="T4" fmla="*/ 324 w 340"/>
              <a:gd name="T5" fmla="*/ 196 h 196"/>
              <a:gd name="T6" fmla="*/ 340 w 340"/>
              <a:gd name="T7" fmla="*/ 187 h 196"/>
              <a:gd name="T8" fmla="*/ 16 w 340"/>
              <a:gd name="T9" fmla="*/ 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0" h="196">
                <a:moveTo>
                  <a:pt x="16" y="0"/>
                </a:moveTo>
                <a:lnTo>
                  <a:pt x="0" y="10"/>
                </a:lnTo>
                <a:lnTo>
                  <a:pt x="324" y="196"/>
                </a:lnTo>
                <a:lnTo>
                  <a:pt x="340" y="187"/>
                </a:lnTo>
                <a:lnTo>
                  <a:pt x="1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09" name="Freeform 106"/>
          <p:cNvSpPr/>
          <p:nvPr userDrawn="1"/>
        </p:nvSpPr>
        <p:spPr bwMode="auto">
          <a:xfrm>
            <a:off x="7458806" y="2252579"/>
            <a:ext cx="617825" cy="356158"/>
          </a:xfrm>
          <a:custGeom>
            <a:avLst/>
            <a:gdLst>
              <a:gd name="T0" fmla="*/ 16 w 340"/>
              <a:gd name="T1" fmla="*/ 0 h 196"/>
              <a:gd name="T2" fmla="*/ 0 w 340"/>
              <a:gd name="T3" fmla="*/ 10 h 196"/>
              <a:gd name="T4" fmla="*/ 324 w 340"/>
              <a:gd name="T5" fmla="*/ 196 h 196"/>
              <a:gd name="T6" fmla="*/ 340 w 340"/>
              <a:gd name="T7" fmla="*/ 187 h 196"/>
              <a:gd name="T8" fmla="*/ 16 w 340"/>
              <a:gd name="T9" fmla="*/ 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0" h="196">
                <a:moveTo>
                  <a:pt x="16" y="0"/>
                </a:moveTo>
                <a:lnTo>
                  <a:pt x="0" y="10"/>
                </a:lnTo>
                <a:lnTo>
                  <a:pt x="324" y="196"/>
                </a:lnTo>
                <a:lnTo>
                  <a:pt x="340" y="187"/>
                </a:lnTo>
                <a:lnTo>
                  <a:pt x="16" y="0"/>
                </a:lnTo>
                <a:close/>
              </a:path>
            </a:pathLst>
          </a:custGeom>
          <a:solidFill>
            <a:srgbClr val="ADB5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10" name="Freeform 107"/>
          <p:cNvSpPr/>
          <p:nvPr userDrawn="1"/>
        </p:nvSpPr>
        <p:spPr bwMode="auto">
          <a:xfrm>
            <a:off x="7458806" y="2252579"/>
            <a:ext cx="617825" cy="356158"/>
          </a:xfrm>
          <a:custGeom>
            <a:avLst/>
            <a:gdLst>
              <a:gd name="T0" fmla="*/ 16 w 340"/>
              <a:gd name="T1" fmla="*/ 0 h 196"/>
              <a:gd name="T2" fmla="*/ 0 w 340"/>
              <a:gd name="T3" fmla="*/ 10 h 196"/>
              <a:gd name="T4" fmla="*/ 324 w 340"/>
              <a:gd name="T5" fmla="*/ 196 h 196"/>
              <a:gd name="T6" fmla="*/ 340 w 340"/>
              <a:gd name="T7" fmla="*/ 187 h 196"/>
              <a:gd name="T8" fmla="*/ 16 w 340"/>
              <a:gd name="T9" fmla="*/ 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0" h="196">
                <a:moveTo>
                  <a:pt x="16" y="0"/>
                </a:moveTo>
                <a:lnTo>
                  <a:pt x="0" y="10"/>
                </a:lnTo>
                <a:lnTo>
                  <a:pt x="324" y="196"/>
                </a:lnTo>
                <a:lnTo>
                  <a:pt x="340" y="187"/>
                </a:lnTo>
                <a:lnTo>
                  <a:pt x="1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11" name="Freeform 108"/>
          <p:cNvSpPr/>
          <p:nvPr userDrawn="1"/>
        </p:nvSpPr>
        <p:spPr bwMode="auto">
          <a:xfrm>
            <a:off x="7458806" y="2392498"/>
            <a:ext cx="588751" cy="401586"/>
          </a:xfrm>
          <a:custGeom>
            <a:avLst/>
            <a:gdLst>
              <a:gd name="T0" fmla="*/ 0 w 324"/>
              <a:gd name="T1" fmla="*/ 0 h 221"/>
              <a:gd name="T2" fmla="*/ 0 w 324"/>
              <a:gd name="T3" fmla="*/ 34 h 221"/>
              <a:gd name="T4" fmla="*/ 324 w 324"/>
              <a:gd name="T5" fmla="*/ 221 h 221"/>
              <a:gd name="T6" fmla="*/ 324 w 324"/>
              <a:gd name="T7" fmla="*/ 188 h 221"/>
              <a:gd name="T8" fmla="*/ 0 w 324"/>
              <a:gd name="T9" fmla="*/ 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4" h="221">
                <a:moveTo>
                  <a:pt x="0" y="0"/>
                </a:moveTo>
                <a:lnTo>
                  <a:pt x="0" y="34"/>
                </a:lnTo>
                <a:lnTo>
                  <a:pt x="324" y="221"/>
                </a:lnTo>
                <a:lnTo>
                  <a:pt x="324" y="188"/>
                </a:lnTo>
                <a:lnTo>
                  <a:pt x="0" y="0"/>
                </a:lnTo>
                <a:close/>
              </a:path>
            </a:pathLst>
          </a:custGeom>
          <a:solidFill>
            <a:srgbClr val="DBEF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12" name="Freeform 109"/>
          <p:cNvSpPr/>
          <p:nvPr userDrawn="1"/>
        </p:nvSpPr>
        <p:spPr bwMode="auto">
          <a:xfrm>
            <a:off x="7458806" y="2392498"/>
            <a:ext cx="588751" cy="401586"/>
          </a:xfrm>
          <a:custGeom>
            <a:avLst/>
            <a:gdLst>
              <a:gd name="T0" fmla="*/ 0 w 324"/>
              <a:gd name="T1" fmla="*/ 0 h 221"/>
              <a:gd name="T2" fmla="*/ 0 w 324"/>
              <a:gd name="T3" fmla="*/ 34 h 221"/>
              <a:gd name="T4" fmla="*/ 324 w 324"/>
              <a:gd name="T5" fmla="*/ 221 h 221"/>
              <a:gd name="T6" fmla="*/ 324 w 324"/>
              <a:gd name="T7" fmla="*/ 188 h 221"/>
              <a:gd name="T8" fmla="*/ 0 w 324"/>
              <a:gd name="T9" fmla="*/ 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4" h="221">
                <a:moveTo>
                  <a:pt x="0" y="0"/>
                </a:moveTo>
                <a:lnTo>
                  <a:pt x="0" y="34"/>
                </a:lnTo>
                <a:lnTo>
                  <a:pt x="324" y="221"/>
                </a:lnTo>
                <a:lnTo>
                  <a:pt x="324" y="18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13" name="Freeform 110"/>
          <p:cNvSpPr/>
          <p:nvPr userDrawn="1"/>
        </p:nvSpPr>
        <p:spPr bwMode="auto">
          <a:xfrm>
            <a:off x="7458806" y="2392498"/>
            <a:ext cx="588751" cy="401586"/>
          </a:xfrm>
          <a:custGeom>
            <a:avLst/>
            <a:gdLst>
              <a:gd name="T0" fmla="*/ 0 w 324"/>
              <a:gd name="T1" fmla="*/ 0 h 221"/>
              <a:gd name="T2" fmla="*/ 0 w 324"/>
              <a:gd name="T3" fmla="*/ 34 h 221"/>
              <a:gd name="T4" fmla="*/ 324 w 324"/>
              <a:gd name="T5" fmla="*/ 221 h 221"/>
              <a:gd name="T6" fmla="*/ 324 w 324"/>
              <a:gd name="T7" fmla="*/ 188 h 221"/>
              <a:gd name="T8" fmla="*/ 0 w 324"/>
              <a:gd name="T9" fmla="*/ 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4" h="221">
                <a:moveTo>
                  <a:pt x="0" y="0"/>
                </a:moveTo>
                <a:lnTo>
                  <a:pt x="0" y="34"/>
                </a:lnTo>
                <a:lnTo>
                  <a:pt x="324" y="221"/>
                </a:lnTo>
                <a:lnTo>
                  <a:pt x="324" y="188"/>
                </a:lnTo>
                <a:lnTo>
                  <a:pt x="0" y="0"/>
                </a:lnTo>
                <a:close/>
              </a:path>
            </a:pathLst>
          </a:custGeom>
          <a:solidFill>
            <a:srgbClr val="909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14" name="Freeform 111"/>
          <p:cNvSpPr/>
          <p:nvPr userDrawn="1"/>
        </p:nvSpPr>
        <p:spPr bwMode="auto">
          <a:xfrm>
            <a:off x="7458806" y="2392498"/>
            <a:ext cx="588751" cy="401586"/>
          </a:xfrm>
          <a:custGeom>
            <a:avLst/>
            <a:gdLst>
              <a:gd name="T0" fmla="*/ 0 w 324"/>
              <a:gd name="T1" fmla="*/ 0 h 221"/>
              <a:gd name="T2" fmla="*/ 0 w 324"/>
              <a:gd name="T3" fmla="*/ 34 h 221"/>
              <a:gd name="T4" fmla="*/ 324 w 324"/>
              <a:gd name="T5" fmla="*/ 221 h 221"/>
              <a:gd name="T6" fmla="*/ 324 w 324"/>
              <a:gd name="T7" fmla="*/ 188 h 221"/>
              <a:gd name="T8" fmla="*/ 0 w 324"/>
              <a:gd name="T9" fmla="*/ 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4" h="221">
                <a:moveTo>
                  <a:pt x="0" y="0"/>
                </a:moveTo>
                <a:lnTo>
                  <a:pt x="0" y="34"/>
                </a:lnTo>
                <a:lnTo>
                  <a:pt x="324" y="221"/>
                </a:lnTo>
                <a:lnTo>
                  <a:pt x="324" y="18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15" name="Freeform 112"/>
          <p:cNvSpPr/>
          <p:nvPr userDrawn="1"/>
        </p:nvSpPr>
        <p:spPr bwMode="auto">
          <a:xfrm>
            <a:off x="8047558" y="2717765"/>
            <a:ext cx="29074" cy="76320"/>
          </a:xfrm>
          <a:custGeom>
            <a:avLst/>
            <a:gdLst>
              <a:gd name="T0" fmla="*/ 16 w 16"/>
              <a:gd name="T1" fmla="*/ 0 h 42"/>
              <a:gd name="T2" fmla="*/ 0 w 16"/>
              <a:gd name="T3" fmla="*/ 9 h 42"/>
              <a:gd name="T4" fmla="*/ 0 w 16"/>
              <a:gd name="T5" fmla="*/ 42 h 42"/>
              <a:gd name="T6" fmla="*/ 16 w 16"/>
              <a:gd name="T7" fmla="*/ 34 h 42"/>
              <a:gd name="T8" fmla="*/ 16 w 16"/>
              <a:gd name="T9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42">
                <a:moveTo>
                  <a:pt x="16" y="0"/>
                </a:moveTo>
                <a:lnTo>
                  <a:pt x="0" y="9"/>
                </a:lnTo>
                <a:lnTo>
                  <a:pt x="0" y="42"/>
                </a:lnTo>
                <a:lnTo>
                  <a:pt x="16" y="34"/>
                </a:lnTo>
                <a:lnTo>
                  <a:pt x="16" y="0"/>
                </a:lnTo>
                <a:close/>
              </a:path>
            </a:pathLst>
          </a:custGeom>
          <a:solidFill>
            <a:srgbClr val="DBEF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16" name="Freeform 113"/>
          <p:cNvSpPr/>
          <p:nvPr userDrawn="1"/>
        </p:nvSpPr>
        <p:spPr bwMode="auto">
          <a:xfrm>
            <a:off x="8047558" y="2717765"/>
            <a:ext cx="29074" cy="76320"/>
          </a:xfrm>
          <a:custGeom>
            <a:avLst/>
            <a:gdLst>
              <a:gd name="T0" fmla="*/ 16 w 16"/>
              <a:gd name="T1" fmla="*/ 0 h 42"/>
              <a:gd name="T2" fmla="*/ 0 w 16"/>
              <a:gd name="T3" fmla="*/ 9 h 42"/>
              <a:gd name="T4" fmla="*/ 0 w 16"/>
              <a:gd name="T5" fmla="*/ 42 h 42"/>
              <a:gd name="T6" fmla="*/ 16 w 16"/>
              <a:gd name="T7" fmla="*/ 34 h 42"/>
              <a:gd name="T8" fmla="*/ 16 w 16"/>
              <a:gd name="T9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42">
                <a:moveTo>
                  <a:pt x="16" y="0"/>
                </a:moveTo>
                <a:lnTo>
                  <a:pt x="0" y="9"/>
                </a:lnTo>
                <a:lnTo>
                  <a:pt x="0" y="42"/>
                </a:lnTo>
                <a:lnTo>
                  <a:pt x="16" y="34"/>
                </a:lnTo>
                <a:lnTo>
                  <a:pt x="1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17" name="Freeform 114"/>
          <p:cNvSpPr/>
          <p:nvPr userDrawn="1"/>
        </p:nvSpPr>
        <p:spPr bwMode="auto">
          <a:xfrm>
            <a:off x="8047558" y="2717765"/>
            <a:ext cx="29074" cy="76320"/>
          </a:xfrm>
          <a:custGeom>
            <a:avLst/>
            <a:gdLst>
              <a:gd name="T0" fmla="*/ 16 w 16"/>
              <a:gd name="T1" fmla="*/ 0 h 42"/>
              <a:gd name="T2" fmla="*/ 0 w 16"/>
              <a:gd name="T3" fmla="*/ 9 h 42"/>
              <a:gd name="T4" fmla="*/ 0 w 16"/>
              <a:gd name="T5" fmla="*/ 42 h 42"/>
              <a:gd name="T6" fmla="*/ 16 w 16"/>
              <a:gd name="T7" fmla="*/ 34 h 42"/>
              <a:gd name="T8" fmla="*/ 16 w 16"/>
              <a:gd name="T9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42">
                <a:moveTo>
                  <a:pt x="16" y="0"/>
                </a:moveTo>
                <a:lnTo>
                  <a:pt x="0" y="9"/>
                </a:lnTo>
                <a:lnTo>
                  <a:pt x="0" y="42"/>
                </a:lnTo>
                <a:lnTo>
                  <a:pt x="16" y="34"/>
                </a:lnTo>
                <a:lnTo>
                  <a:pt x="16" y="0"/>
                </a:lnTo>
                <a:close/>
              </a:path>
            </a:pathLst>
          </a:custGeom>
          <a:solidFill>
            <a:srgbClr val="7580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18" name="Freeform 115"/>
          <p:cNvSpPr/>
          <p:nvPr userDrawn="1"/>
        </p:nvSpPr>
        <p:spPr bwMode="auto">
          <a:xfrm>
            <a:off x="8047558" y="2717765"/>
            <a:ext cx="29074" cy="76320"/>
          </a:xfrm>
          <a:custGeom>
            <a:avLst/>
            <a:gdLst>
              <a:gd name="T0" fmla="*/ 16 w 16"/>
              <a:gd name="T1" fmla="*/ 0 h 42"/>
              <a:gd name="T2" fmla="*/ 0 w 16"/>
              <a:gd name="T3" fmla="*/ 9 h 42"/>
              <a:gd name="T4" fmla="*/ 0 w 16"/>
              <a:gd name="T5" fmla="*/ 42 h 42"/>
              <a:gd name="T6" fmla="*/ 16 w 16"/>
              <a:gd name="T7" fmla="*/ 34 h 42"/>
              <a:gd name="T8" fmla="*/ 16 w 16"/>
              <a:gd name="T9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42">
                <a:moveTo>
                  <a:pt x="16" y="0"/>
                </a:moveTo>
                <a:lnTo>
                  <a:pt x="0" y="9"/>
                </a:lnTo>
                <a:lnTo>
                  <a:pt x="0" y="42"/>
                </a:lnTo>
                <a:lnTo>
                  <a:pt x="16" y="34"/>
                </a:lnTo>
                <a:lnTo>
                  <a:pt x="1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19" name="Freeform 116"/>
          <p:cNvSpPr/>
          <p:nvPr userDrawn="1"/>
        </p:nvSpPr>
        <p:spPr bwMode="auto">
          <a:xfrm>
            <a:off x="7458806" y="2377961"/>
            <a:ext cx="617825" cy="356158"/>
          </a:xfrm>
          <a:custGeom>
            <a:avLst/>
            <a:gdLst>
              <a:gd name="T0" fmla="*/ 16 w 340"/>
              <a:gd name="T1" fmla="*/ 0 h 196"/>
              <a:gd name="T2" fmla="*/ 0 w 340"/>
              <a:gd name="T3" fmla="*/ 8 h 196"/>
              <a:gd name="T4" fmla="*/ 324 w 340"/>
              <a:gd name="T5" fmla="*/ 196 h 196"/>
              <a:gd name="T6" fmla="*/ 340 w 340"/>
              <a:gd name="T7" fmla="*/ 187 h 196"/>
              <a:gd name="T8" fmla="*/ 16 w 340"/>
              <a:gd name="T9" fmla="*/ 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0" h="196">
                <a:moveTo>
                  <a:pt x="16" y="0"/>
                </a:moveTo>
                <a:lnTo>
                  <a:pt x="0" y="8"/>
                </a:lnTo>
                <a:lnTo>
                  <a:pt x="324" y="196"/>
                </a:lnTo>
                <a:lnTo>
                  <a:pt x="340" y="187"/>
                </a:lnTo>
                <a:lnTo>
                  <a:pt x="16" y="0"/>
                </a:lnTo>
                <a:close/>
              </a:path>
            </a:pathLst>
          </a:custGeom>
          <a:solidFill>
            <a:srgbClr val="DBEF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20" name="Freeform 117"/>
          <p:cNvSpPr/>
          <p:nvPr userDrawn="1"/>
        </p:nvSpPr>
        <p:spPr bwMode="auto">
          <a:xfrm>
            <a:off x="7458806" y="2377961"/>
            <a:ext cx="617825" cy="356158"/>
          </a:xfrm>
          <a:custGeom>
            <a:avLst/>
            <a:gdLst>
              <a:gd name="T0" fmla="*/ 16 w 340"/>
              <a:gd name="T1" fmla="*/ 0 h 196"/>
              <a:gd name="T2" fmla="*/ 0 w 340"/>
              <a:gd name="T3" fmla="*/ 8 h 196"/>
              <a:gd name="T4" fmla="*/ 324 w 340"/>
              <a:gd name="T5" fmla="*/ 196 h 196"/>
              <a:gd name="T6" fmla="*/ 340 w 340"/>
              <a:gd name="T7" fmla="*/ 187 h 196"/>
              <a:gd name="T8" fmla="*/ 16 w 340"/>
              <a:gd name="T9" fmla="*/ 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0" h="196">
                <a:moveTo>
                  <a:pt x="16" y="0"/>
                </a:moveTo>
                <a:lnTo>
                  <a:pt x="0" y="8"/>
                </a:lnTo>
                <a:lnTo>
                  <a:pt x="324" y="196"/>
                </a:lnTo>
                <a:lnTo>
                  <a:pt x="340" y="187"/>
                </a:lnTo>
                <a:lnTo>
                  <a:pt x="1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21" name="Freeform 118"/>
          <p:cNvSpPr/>
          <p:nvPr userDrawn="1"/>
        </p:nvSpPr>
        <p:spPr bwMode="auto">
          <a:xfrm>
            <a:off x="7458806" y="2377961"/>
            <a:ext cx="617825" cy="356158"/>
          </a:xfrm>
          <a:custGeom>
            <a:avLst/>
            <a:gdLst>
              <a:gd name="T0" fmla="*/ 16 w 340"/>
              <a:gd name="T1" fmla="*/ 0 h 196"/>
              <a:gd name="T2" fmla="*/ 0 w 340"/>
              <a:gd name="T3" fmla="*/ 8 h 196"/>
              <a:gd name="T4" fmla="*/ 324 w 340"/>
              <a:gd name="T5" fmla="*/ 196 h 196"/>
              <a:gd name="T6" fmla="*/ 340 w 340"/>
              <a:gd name="T7" fmla="*/ 187 h 196"/>
              <a:gd name="T8" fmla="*/ 16 w 340"/>
              <a:gd name="T9" fmla="*/ 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0" h="196">
                <a:moveTo>
                  <a:pt x="16" y="0"/>
                </a:moveTo>
                <a:lnTo>
                  <a:pt x="0" y="8"/>
                </a:lnTo>
                <a:lnTo>
                  <a:pt x="324" y="196"/>
                </a:lnTo>
                <a:lnTo>
                  <a:pt x="340" y="187"/>
                </a:lnTo>
                <a:lnTo>
                  <a:pt x="16" y="0"/>
                </a:lnTo>
                <a:close/>
              </a:path>
            </a:pathLst>
          </a:custGeom>
          <a:solidFill>
            <a:srgbClr val="ADB5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22" name="Freeform 119"/>
          <p:cNvSpPr/>
          <p:nvPr userDrawn="1"/>
        </p:nvSpPr>
        <p:spPr bwMode="auto">
          <a:xfrm>
            <a:off x="7458806" y="2377961"/>
            <a:ext cx="617825" cy="356158"/>
          </a:xfrm>
          <a:custGeom>
            <a:avLst/>
            <a:gdLst>
              <a:gd name="T0" fmla="*/ 16 w 340"/>
              <a:gd name="T1" fmla="*/ 0 h 196"/>
              <a:gd name="T2" fmla="*/ 0 w 340"/>
              <a:gd name="T3" fmla="*/ 8 h 196"/>
              <a:gd name="T4" fmla="*/ 324 w 340"/>
              <a:gd name="T5" fmla="*/ 196 h 196"/>
              <a:gd name="T6" fmla="*/ 340 w 340"/>
              <a:gd name="T7" fmla="*/ 187 h 196"/>
              <a:gd name="T8" fmla="*/ 16 w 340"/>
              <a:gd name="T9" fmla="*/ 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0" h="196">
                <a:moveTo>
                  <a:pt x="16" y="0"/>
                </a:moveTo>
                <a:lnTo>
                  <a:pt x="0" y="8"/>
                </a:lnTo>
                <a:lnTo>
                  <a:pt x="324" y="196"/>
                </a:lnTo>
                <a:lnTo>
                  <a:pt x="340" y="187"/>
                </a:lnTo>
                <a:lnTo>
                  <a:pt x="1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23" name="Freeform 120"/>
          <p:cNvSpPr/>
          <p:nvPr userDrawn="1"/>
        </p:nvSpPr>
        <p:spPr bwMode="auto">
          <a:xfrm>
            <a:off x="7458806" y="2517880"/>
            <a:ext cx="588751" cy="401586"/>
          </a:xfrm>
          <a:custGeom>
            <a:avLst/>
            <a:gdLst>
              <a:gd name="T0" fmla="*/ 0 w 324"/>
              <a:gd name="T1" fmla="*/ 0 h 221"/>
              <a:gd name="T2" fmla="*/ 0 w 324"/>
              <a:gd name="T3" fmla="*/ 34 h 221"/>
              <a:gd name="T4" fmla="*/ 324 w 324"/>
              <a:gd name="T5" fmla="*/ 221 h 221"/>
              <a:gd name="T6" fmla="*/ 324 w 324"/>
              <a:gd name="T7" fmla="*/ 186 h 221"/>
              <a:gd name="T8" fmla="*/ 0 w 324"/>
              <a:gd name="T9" fmla="*/ 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4" h="221">
                <a:moveTo>
                  <a:pt x="0" y="0"/>
                </a:moveTo>
                <a:lnTo>
                  <a:pt x="0" y="34"/>
                </a:lnTo>
                <a:lnTo>
                  <a:pt x="324" y="221"/>
                </a:lnTo>
                <a:lnTo>
                  <a:pt x="324" y="186"/>
                </a:lnTo>
                <a:lnTo>
                  <a:pt x="0" y="0"/>
                </a:lnTo>
                <a:close/>
              </a:path>
            </a:pathLst>
          </a:custGeom>
          <a:solidFill>
            <a:srgbClr val="DBEF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24" name="Freeform 121"/>
          <p:cNvSpPr/>
          <p:nvPr userDrawn="1"/>
        </p:nvSpPr>
        <p:spPr bwMode="auto">
          <a:xfrm>
            <a:off x="7458806" y="2517880"/>
            <a:ext cx="588751" cy="401586"/>
          </a:xfrm>
          <a:custGeom>
            <a:avLst/>
            <a:gdLst>
              <a:gd name="T0" fmla="*/ 0 w 324"/>
              <a:gd name="T1" fmla="*/ 0 h 221"/>
              <a:gd name="T2" fmla="*/ 0 w 324"/>
              <a:gd name="T3" fmla="*/ 34 h 221"/>
              <a:gd name="T4" fmla="*/ 324 w 324"/>
              <a:gd name="T5" fmla="*/ 221 h 221"/>
              <a:gd name="T6" fmla="*/ 324 w 324"/>
              <a:gd name="T7" fmla="*/ 186 h 221"/>
              <a:gd name="T8" fmla="*/ 0 w 324"/>
              <a:gd name="T9" fmla="*/ 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4" h="221">
                <a:moveTo>
                  <a:pt x="0" y="0"/>
                </a:moveTo>
                <a:lnTo>
                  <a:pt x="0" y="34"/>
                </a:lnTo>
                <a:lnTo>
                  <a:pt x="324" y="221"/>
                </a:lnTo>
                <a:lnTo>
                  <a:pt x="324" y="18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25" name="Freeform 122"/>
          <p:cNvSpPr/>
          <p:nvPr userDrawn="1"/>
        </p:nvSpPr>
        <p:spPr bwMode="auto">
          <a:xfrm>
            <a:off x="7458806" y="2517880"/>
            <a:ext cx="588751" cy="401586"/>
          </a:xfrm>
          <a:custGeom>
            <a:avLst/>
            <a:gdLst>
              <a:gd name="T0" fmla="*/ 0 w 324"/>
              <a:gd name="T1" fmla="*/ 0 h 221"/>
              <a:gd name="T2" fmla="*/ 0 w 324"/>
              <a:gd name="T3" fmla="*/ 34 h 221"/>
              <a:gd name="T4" fmla="*/ 324 w 324"/>
              <a:gd name="T5" fmla="*/ 221 h 221"/>
              <a:gd name="T6" fmla="*/ 324 w 324"/>
              <a:gd name="T7" fmla="*/ 186 h 221"/>
              <a:gd name="T8" fmla="*/ 0 w 324"/>
              <a:gd name="T9" fmla="*/ 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4" h="221">
                <a:moveTo>
                  <a:pt x="0" y="0"/>
                </a:moveTo>
                <a:lnTo>
                  <a:pt x="0" y="34"/>
                </a:lnTo>
                <a:lnTo>
                  <a:pt x="324" y="221"/>
                </a:lnTo>
                <a:lnTo>
                  <a:pt x="324" y="186"/>
                </a:lnTo>
                <a:lnTo>
                  <a:pt x="0" y="0"/>
                </a:lnTo>
                <a:close/>
              </a:path>
            </a:pathLst>
          </a:custGeom>
          <a:solidFill>
            <a:srgbClr val="909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26" name="Freeform 123"/>
          <p:cNvSpPr/>
          <p:nvPr userDrawn="1"/>
        </p:nvSpPr>
        <p:spPr bwMode="auto">
          <a:xfrm>
            <a:off x="7458806" y="2517880"/>
            <a:ext cx="588751" cy="401586"/>
          </a:xfrm>
          <a:custGeom>
            <a:avLst/>
            <a:gdLst>
              <a:gd name="T0" fmla="*/ 0 w 324"/>
              <a:gd name="T1" fmla="*/ 0 h 221"/>
              <a:gd name="T2" fmla="*/ 0 w 324"/>
              <a:gd name="T3" fmla="*/ 34 h 221"/>
              <a:gd name="T4" fmla="*/ 324 w 324"/>
              <a:gd name="T5" fmla="*/ 221 h 221"/>
              <a:gd name="T6" fmla="*/ 324 w 324"/>
              <a:gd name="T7" fmla="*/ 186 h 221"/>
              <a:gd name="T8" fmla="*/ 0 w 324"/>
              <a:gd name="T9" fmla="*/ 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4" h="221">
                <a:moveTo>
                  <a:pt x="0" y="0"/>
                </a:moveTo>
                <a:lnTo>
                  <a:pt x="0" y="34"/>
                </a:lnTo>
                <a:lnTo>
                  <a:pt x="324" y="221"/>
                </a:lnTo>
                <a:lnTo>
                  <a:pt x="324" y="18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27" name="Freeform 124"/>
          <p:cNvSpPr/>
          <p:nvPr userDrawn="1"/>
        </p:nvSpPr>
        <p:spPr bwMode="auto">
          <a:xfrm>
            <a:off x="8047558" y="2839513"/>
            <a:ext cx="29074" cy="79954"/>
          </a:xfrm>
          <a:custGeom>
            <a:avLst/>
            <a:gdLst>
              <a:gd name="T0" fmla="*/ 16 w 16"/>
              <a:gd name="T1" fmla="*/ 0 h 44"/>
              <a:gd name="T2" fmla="*/ 0 w 16"/>
              <a:gd name="T3" fmla="*/ 9 h 44"/>
              <a:gd name="T4" fmla="*/ 0 w 16"/>
              <a:gd name="T5" fmla="*/ 44 h 44"/>
              <a:gd name="T6" fmla="*/ 16 w 16"/>
              <a:gd name="T7" fmla="*/ 34 h 44"/>
              <a:gd name="T8" fmla="*/ 16 w 16"/>
              <a:gd name="T9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44">
                <a:moveTo>
                  <a:pt x="16" y="0"/>
                </a:moveTo>
                <a:lnTo>
                  <a:pt x="0" y="9"/>
                </a:lnTo>
                <a:lnTo>
                  <a:pt x="0" y="44"/>
                </a:lnTo>
                <a:lnTo>
                  <a:pt x="16" y="34"/>
                </a:lnTo>
                <a:lnTo>
                  <a:pt x="16" y="0"/>
                </a:lnTo>
                <a:close/>
              </a:path>
            </a:pathLst>
          </a:custGeom>
          <a:solidFill>
            <a:srgbClr val="DBEF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28" name="Freeform 125"/>
          <p:cNvSpPr/>
          <p:nvPr userDrawn="1"/>
        </p:nvSpPr>
        <p:spPr bwMode="auto">
          <a:xfrm>
            <a:off x="8047558" y="2839513"/>
            <a:ext cx="29074" cy="79954"/>
          </a:xfrm>
          <a:custGeom>
            <a:avLst/>
            <a:gdLst>
              <a:gd name="T0" fmla="*/ 16 w 16"/>
              <a:gd name="T1" fmla="*/ 0 h 44"/>
              <a:gd name="T2" fmla="*/ 0 w 16"/>
              <a:gd name="T3" fmla="*/ 9 h 44"/>
              <a:gd name="T4" fmla="*/ 0 w 16"/>
              <a:gd name="T5" fmla="*/ 44 h 44"/>
              <a:gd name="T6" fmla="*/ 16 w 16"/>
              <a:gd name="T7" fmla="*/ 34 h 44"/>
              <a:gd name="T8" fmla="*/ 16 w 16"/>
              <a:gd name="T9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44">
                <a:moveTo>
                  <a:pt x="16" y="0"/>
                </a:moveTo>
                <a:lnTo>
                  <a:pt x="0" y="9"/>
                </a:lnTo>
                <a:lnTo>
                  <a:pt x="0" y="44"/>
                </a:lnTo>
                <a:lnTo>
                  <a:pt x="16" y="34"/>
                </a:lnTo>
                <a:lnTo>
                  <a:pt x="1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29" name="Freeform 126"/>
          <p:cNvSpPr/>
          <p:nvPr userDrawn="1"/>
        </p:nvSpPr>
        <p:spPr bwMode="auto">
          <a:xfrm>
            <a:off x="8047558" y="2839513"/>
            <a:ext cx="29074" cy="79954"/>
          </a:xfrm>
          <a:custGeom>
            <a:avLst/>
            <a:gdLst>
              <a:gd name="T0" fmla="*/ 16 w 16"/>
              <a:gd name="T1" fmla="*/ 0 h 44"/>
              <a:gd name="T2" fmla="*/ 0 w 16"/>
              <a:gd name="T3" fmla="*/ 9 h 44"/>
              <a:gd name="T4" fmla="*/ 0 w 16"/>
              <a:gd name="T5" fmla="*/ 44 h 44"/>
              <a:gd name="T6" fmla="*/ 16 w 16"/>
              <a:gd name="T7" fmla="*/ 34 h 44"/>
              <a:gd name="T8" fmla="*/ 16 w 16"/>
              <a:gd name="T9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44">
                <a:moveTo>
                  <a:pt x="16" y="0"/>
                </a:moveTo>
                <a:lnTo>
                  <a:pt x="0" y="9"/>
                </a:lnTo>
                <a:lnTo>
                  <a:pt x="0" y="44"/>
                </a:lnTo>
                <a:lnTo>
                  <a:pt x="16" y="34"/>
                </a:lnTo>
                <a:lnTo>
                  <a:pt x="16" y="0"/>
                </a:lnTo>
                <a:close/>
              </a:path>
            </a:pathLst>
          </a:custGeom>
          <a:solidFill>
            <a:srgbClr val="7580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30" name="Freeform 127"/>
          <p:cNvSpPr/>
          <p:nvPr userDrawn="1"/>
        </p:nvSpPr>
        <p:spPr bwMode="auto">
          <a:xfrm>
            <a:off x="8047558" y="2839513"/>
            <a:ext cx="29074" cy="79954"/>
          </a:xfrm>
          <a:custGeom>
            <a:avLst/>
            <a:gdLst>
              <a:gd name="T0" fmla="*/ 16 w 16"/>
              <a:gd name="T1" fmla="*/ 0 h 44"/>
              <a:gd name="T2" fmla="*/ 0 w 16"/>
              <a:gd name="T3" fmla="*/ 9 h 44"/>
              <a:gd name="T4" fmla="*/ 0 w 16"/>
              <a:gd name="T5" fmla="*/ 44 h 44"/>
              <a:gd name="T6" fmla="*/ 16 w 16"/>
              <a:gd name="T7" fmla="*/ 34 h 44"/>
              <a:gd name="T8" fmla="*/ 16 w 16"/>
              <a:gd name="T9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44">
                <a:moveTo>
                  <a:pt x="16" y="0"/>
                </a:moveTo>
                <a:lnTo>
                  <a:pt x="0" y="9"/>
                </a:lnTo>
                <a:lnTo>
                  <a:pt x="0" y="44"/>
                </a:lnTo>
                <a:lnTo>
                  <a:pt x="16" y="34"/>
                </a:lnTo>
                <a:lnTo>
                  <a:pt x="1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31" name="Freeform 128"/>
          <p:cNvSpPr/>
          <p:nvPr userDrawn="1"/>
        </p:nvSpPr>
        <p:spPr bwMode="auto">
          <a:xfrm>
            <a:off x="7458806" y="2499709"/>
            <a:ext cx="617825" cy="356158"/>
          </a:xfrm>
          <a:custGeom>
            <a:avLst/>
            <a:gdLst>
              <a:gd name="T0" fmla="*/ 16 w 340"/>
              <a:gd name="T1" fmla="*/ 0 h 196"/>
              <a:gd name="T2" fmla="*/ 0 w 340"/>
              <a:gd name="T3" fmla="*/ 10 h 196"/>
              <a:gd name="T4" fmla="*/ 324 w 340"/>
              <a:gd name="T5" fmla="*/ 196 h 196"/>
              <a:gd name="T6" fmla="*/ 340 w 340"/>
              <a:gd name="T7" fmla="*/ 187 h 196"/>
              <a:gd name="T8" fmla="*/ 16 w 340"/>
              <a:gd name="T9" fmla="*/ 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0" h="196">
                <a:moveTo>
                  <a:pt x="16" y="0"/>
                </a:moveTo>
                <a:lnTo>
                  <a:pt x="0" y="10"/>
                </a:lnTo>
                <a:lnTo>
                  <a:pt x="324" y="196"/>
                </a:lnTo>
                <a:lnTo>
                  <a:pt x="340" y="187"/>
                </a:lnTo>
                <a:lnTo>
                  <a:pt x="16" y="0"/>
                </a:lnTo>
                <a:close/>
              </a:path>
            </a:pathLst>
          </a:custGeom>
          <a:solidFill>
            <a:srgbClr val="DBEF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32" name="Freeform 129"/>
          <p:cNvSpPr/>
          <p:nvPr userDrawn="1"/>
        </p:nvSpPr>
        <p:spPr bwMode="auto">
          <a:xfrm>
            <a:off x="7458806" y="2499709"/>
            <a:ext cx="617825" cy="356158"/>
          </a:xfrm>
          <a:custGeom>
            <a:avLst/>
            <a:gdLst>
              <a:gd name="T0" fmla="*/ 16 w 340"/>
              <a:gd name="T1" fmla="*/ 0 h 196"/>
              <a:gd name="T2" fmla="*/ 0 w 340"/>
              <a:gd name="T3" fmla="*/ 10 h 196"/>
              <a:gd name="T4" fmla="*/ 324 w 340"/>
              <a:gd name="T5" fmla="*/ 196 h 196"/>
              <a:gd name="T6" fmla="*/ 340 w 340"/>
              <a:gd name="T7" fmla="*/ 187 h 196"/>
              <a:gd name="T8" fmla="*/ 16 w 340"/>
              <a:gd name="T9" fmla="*/ 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0" h="196">
                <a:moveTo>
                  <a:pt x="16" y="0"/>
                </a:moveTo>
                <a:lnTo>
                  <a:pt x="0" y="10"/>
                </a:lnTo>
                <a:lnTo>
                  <a:pt x="324" y="196"/>
                </a:lnTo>
                <a:lnTo>
                  <a:pt x="340" y="187"/>
                </a:lnTo>
                <a:lnTo>
                  <a:pt x="1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33" name="Freeform 130"/>
          <p:cNvSpPr/>
          <p:nvPr userDrawn="1"/>
        </p:nvSpPr>
        <p:spPr bwMode="auto">
          <a:xfrm>
            <a:off x="7458806" y="2499709"/>
            <a:ext cx="617825" cy="356158"/>
          </a:xfrm>
          <a:custGeom>
            <a:avLst/>
            <a:gdLst>
              <a:gd name="T0" fmla="*/ 16 w 340"/>
              <a:gd name="T1" fmla="*/ 0 h 196"/>
              <a:gd name="T2" fmla="*/ 0 w 340"/>
              <a:gd name="T3" fmla="*/ 10 h 196"/>
              <a:gd name="T4" fmla="*/ 324 w 340"/>
              <a:gd name="T5" fmla="*/ 196 h 196"/>
              <a:gd name="T6" fmla="*/ 340 w 340"/>
              <a:gd name="T7" fmla="*/ 187 h 196"/>
              <a:gd name="T8" fmla="*/ 16 w 340"/>
              <a:gd name="T9" fmla="*/ 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0" h="196">
                <a:moveTo>
                  <a:pt x="16" y="0"/>
                </a:moveTo>
                <a:lnTo>
                  <a:pt x="0" y="10"/>
                </a:lnTo>
                <a:lnTo>
                  <a:pt x="324" y="196"/>
                </a:lnTo>
                <a:lnTo>
                  <a:pt x="340" y="187"/>
                </a:lnTo>
                <a:lnTo>
                  <a:pt x="16" y="0"/>
                </a:lnTo>
                <a:close/>
              </a:path>
            </a:pathLst>
          </a:custGeom>
          <a:solidFill>
            <a:srgbClr val="ADB5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34" name="Freeform 131"/>
          <p:cNvSpPr/>
          <p:nvPr userDrawn="1"/>
        </p:nvSpPr>
        <p:spPr bwMode="auto">
          <a:xfrm>
            <a:off x="7458806" y="2499709"/>
            <a:ext cx="617825" cy="356158"/>
          </a:xfrm>
          <a:custGeom>
            <a:avLst/>
            <a:gdLst>
              <a:gd name="T0" fmla="*/ 16 w 340"/>
              <a:gd name="T1" fmla="*/ 0 h 196"/>
              <a:gd name="T2" fmla="*/ 0 w 340"/>
              <a:gd name="T3" fmla="*/ 10 h 196"/>
              <a:gd name="T4" fmla="*/ 324 w 340"/>
              <a:gd name="T5" fmla="*/ 196 h 196"/>
              <a:gd name="T6" fmla="*/ 340 w 340"/>
              <a:gd name="T7" fmla="*/ 187 h 196"/>
              <a:gd name="T8" fmla="*/ 16 w 340"/>
              <a:gd name="T9" fmla="*/ 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0" h="196">
                <a:moveTo>
                  <a:pt x="16" y="0"/>
                </a:moveTo>
                <a:lnTo>
                  <a:pt x="0" y="10"/>
                </a:lnTo>
                <a:lnTo>
                  <a:pt x="324" y="196"/>
                </a:lnTo>
                <a:lnTo>
                  <a:pt x="340" y="187"/>
                </a:lnTo>
                <a:lnTo>
                  <a:pt x="1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35" name="Freeform 132"/>
          <p:cNvSpPr>
            <a:spLocks noEditPoints="1"/>
          </p:cNvSpPr>
          <p:nvPr userDrawn="1"/>
        </p:nvSpPr>
        <p:spPr bwMode="auto">
          <a:xfrm>
            <a:off x="8207465" y="2579663"/>
            <a:ext cx="586934" cy="401586"/>
          </a:xfrm>
          <a:custGeom>
            <a:avLst/>
            <a:gdLst>
              <a:gd name="T0" fmla="*/ 159 w 323"/>
              <a:gd name="T1" fmla="*/ 91 h 221"/>
              <a:gd name="T2" fmla="*/ 159 w 323"/>
              <a:gd name="T3" fmla="*/ 125 h 221"/>
              <a:gd name="T4" fmla="*/ 235 w 323"/>
              <a:gd name="T5" fmla="*/ 169 h 221"/>
              <a:gd name="T6" fmla="*/ 245 w 323"/>
              <a:gd name="T7" fmla="*/ 162 h 221"/>
              <a:gd name="T8" fmla="*/ 275 w 323"/>
              <a:gd name="T9" fmla="*/ 180 h 221"/>
              <a:gd name="T10" fmla="*/ 272 w 323"/>
              <a:gd name="T11" fmla="*/ 191 h 221"/>
              <a:gd name="T12" fmla="*/ 323 w 323"/>
              <a:gd name="T13" fmla="*/ 221 h 221"/>
              <a:gd name="T14" fmla="*/ 323 w 323"/>
              <a:gd name="T15" fmla="*/ 187 h 221"/>
              <a:gd name="T16" fmla="*/ 159 w 323"/>
              <a:gd name="T17" fmla="*/ 91 h 221"/>
              <a:gd name="T18" fmla="*/ 0 w 323"/>
              <a:gd name="T19" fmla="*/ 0 h 221"/>
              <a:gd name="T20" fmla="*/ 0 w 323"/>
              <a:gd name="T21" fmla="*/ 33 h 221"/>
              <a:gd name="T22" fmla="*/ 41 w 323"/>
              <a:gd name="T23" fmla="*/ 58 h 221"/>
              <a:gd name="T24" fmla="*/ 41 w 323"/>
              <a:gd name="T25" fmla="*/ 24 h 221"/>
              <a:gd name="T26" fmla="*/ 0 w 323"/>
              <a:gd name="T27" fmla="*/ 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23" h="221">
                <a:moveTo>
                  <a:pt x="159" y="91"/>
                </a:moveTo>
                <a:lnTo>
                  <a:pt x="159" y="125"/>
                </a:lnTo>
                <a:lnTo>
                  <a:pt x="235" y="169"/>
                </a:lnTo>
                <a:lnTo>
                  <a:pt x="245" y="162"/>
                </a:lnTo>
                <a:lnTo>
                  <a:pt x="275" y="180"/>
                </a:lnTo>
                <a:lnTo>
                  <a:pt x="272" y="191"/>
                </a:lnTo>
                <a:lnTo>
                  <a:pt x="323" y="221"/>
                </a:lnTo>
                <a:lnTo>
                  <a:pt x="323" y="187"/>
                </a:lnTo>
                <a:lnTo>
                  <a:pt x="159" y="91"/>
                </a:lnTo>
                <a:close/>
                <a:moveTo>
                  <a:pt x="0" y="0"/>
                </a:moveTo>
                <a:lnTo>
                  <a:pt x="0" y="33"/>
                </a:lnTo>
                <a:lnTo>
                  <a:pt x="41" y="58"/>
                </a:lnTo>
                <a:lnTo>
                  <a:pt x="41" y="24"/>
                </a:lnTo>
                <a:lnTo>
                  <a:pt x="0" y="0"/>
                </a:lnTo>
                <a:close/>
              </a:path>
            </a:pathLst>
          </a:custGeom>
          <a:solidFill>
            <a:srgbClr val="DBEF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36" name="Freeform 133"/>
          <p:cNvSpPr>
            <a:spLocks noEditPoints="1"/>
          </p:cNvSpPr>
          <p:nvPr userDrawn="1"/>
        </p:nvSpPr>
        <p:spPr bwMode="auto">
          <a:xfrm>
            <a:off x="8207465" y="2579663"/>
            <a:ext cx="586934" cy="401586"/>
          </a:xfrm>
          <a:custGeom>
            <a:avLst/>
            <a:gdLst>
              <a:gd name="T0" fmla="*/ 159 w 323"/>
              <a:gd name="T1" fmla="*/ 91 h 221"/>
              <a:gd name="T2" fmla="*/ 159 w 323"/>
              <a:gd name="T3" fmla="*/ 125 h 221"/>
              <a:gd name="T4" fmla="*/ 235 w 323"/>
              <a:gd name="T5" fmla="*/ 169 h 221"/>
              <a:gd name="T6" fmla="*/ 245 w 323"/>
              <a:gd name="T7" fmla="*/ 162 h 221"/>
              <a:gd name="T8" fmla="*/ 275 w 323"/>
              <a:gd name="T9" fmla="*/ 180 h 221"/>
              <a:gd name="T10" fmla="*/ 272 w 323"/>
              <a:gd name="T11" fmla="*/ 191 h 221"/>
              <a:gd name="T12" fmla="*/ 323 w 323"/>
              <a:gd name="T13" fmla="*/ 221 h 221"/>
              <a:gd name="T14" fmla="*/ 323 w 323"/>
              <a:gd name="T15" fmla="*/ 187 h 221"/>
              <a:gd name="T16" fmla="*/ 159 w 323"/>
              <a:gd name="T17" fmla="*/ 91 h 221"/>
              <a:gd name="T18" fmla="*/ 0 w 323"/>
              <a:gd name="T19" fmla="*/ 0 h 221"/>
              <a:gd name="T20" fmla="*/ 0 w 323"/>
              <a:gd name="T21" fmla="*/ 33 h 221"/>
              <a:gd name="T22" fmla="*/ 41 w 323"/>
              <a:gd name="T23" fmla="*/ 58 h 221"/>
              <a:gd name="T24" fmla="*/ 41 w 323"/>
              <a:gd name="T25" fmla="*/ 24 h 221"/>
              <a:gd name="T26" fmla="*/ 0 w 323"/>
              <a:gd name="T27" fmla="*/ 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23" h="221">
                <a:moveTo>
                  <a:pt x="159" y="91"/>
                </a:moveTo>
                <a:lnTo>
                  <a:pt x="159" y="125"/>
                </a:lnTo>
                <a:lnTo>
                  <a:pt x="235" y="169"/>
                </a:lnTo>
                <a:lnTo>
                  <a:pt x="245" y="162"/>
                </a:lnTo>
                <a:lnTo>
                  <a:pt x="275" y="180"/>
                </a:lnTo>
                <a:lnTo>
                  <a:pt x="272" y="191"/>
                </a:lnTo>
                <a:lnTo>
                  <a:pt x="323" y="221"/>
                </a:lnTo>
                <a:lnTo>
                  <a:pt x="323" y="187"/>
                </a:lnTo>
                <a:lnTo>
                  <a:pt x="159" y="91"/>
                </a:lnTo>
                <a:moveTo>
                  <a:pt x="0" y="0"/>
                </a:moveTo>
                <a:lnTo>
                  <a:pt x="0" y="33"/>
                </a:lnTo>
                <a:lnTo>
                  <a:pt x="41" y="58"/>
                </a:lnTo>
                <a:lnTo>
                  <a:pt x="41" y="2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37" name="Freeform 134"/>
          <p:cNvSpPr>
            <a:spLocks noEditPoints="1"/>
          </p:cNvSpPr>
          <p:nvPr userDrawn="1"/>
        </p:nvSpPr>
        <p:spPr bwMode="auto">
          <a:xfrm>
            <a:off x="8207465" y="2579663"/>
            <a:ext cx="586934" cy="401586"/>
          </a:xfrm>
          <a:custGeom>
            <a:avLst/>
            <a:gdLst>
              <a:gd name="T0" fmla="*/ 159 w 323"/>
              <a:gd name="T1" fmla="*/ 91 h 221"/>
              <a:gd name="T2" fmla="*/ 159 w 323"/>
              <a:gd name="T3" fmla="*/ 125 h 221"/>
              <a:gd name="T4" fmla="*/ 235 w 323"/>
              <a:gd name="T5" fmla="*/ 169 h 221"/>
              <a:gd name="T6" fmla="*/ 245 w 323"/>
              <a:gd name="T7" fmla="*/ 162 h 221"/>
              <a:gd name="T8" fmla="*/ 275 w 323"/>
              <a:gd name="T9" fmla="*/ 180 h 221"/>
              <a:gd name="T10" fmla="*/ 272 w 323"/>
              <a:gd name="T11" fmla="*/ 191 h 221"/>
              <a:gd name="T12" fmla="*/ 323 w 323"/>
              <a:gd name="T13" fmla="*/ 221 h 221"/>
              <a:gd name="T14" fmla="*/ 323 w 323"/>
              <a:gd name="T15" fmla="*/ 187 h 221"/>
              <a:gd name="T16" fmla="*/ 159 w 323"/>
              <a:gd name="T17" fmla="*/ 91 h 221"/>
              <a:gd name="T18" fmla="*/ 0 w 323"/>
              <a:gd name="T19" fmla="*/ 0 h 221"/>
              <a:gd name="T20" fmla="*/ 0 w 323"/>
              <a:gd name="T21" fmla="*/ 33 h 221"/>
              <a:gd name="T22" fmla="*/ 41 w 323"/>
              <a:gd name="T23" fmla="*/ 58 h 221"/>
              <a:gd name="T24" fmla="*/ 41 w 323"/>
              <a:gd name="T25" fmla="*/ 24 h 221"/>
              <a:gd name="T26" fmla="*/ 0 w 323"/>
              <a:gd name="T27" fmla="*/ 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23" h="221">
                <a:moveTo>
                  <a:pt x="159" y="91"/>
                </a:moveTo>
                <a:lnTo>
                  <a:pt x="159" y="125"/>
                </a:lnTo>
                <a:lnTo>
                  <a:pt x="235" y="169"/>
                </a:lnTo>
                <a:lnTo>
                  <a:pt x="245" y="162"/>
                </a:lnTo>
                <a:lnTo>
                  <a:pt x="275" y="180"/>
                </a:lnTo>
                <a:lnTo>
                  <a:pt x="272" y="191"/>
                </a:lnTo>
                <a:lnTo>
                  <a:pt x="323" y="221"/>
                </a:lnTo>
                <a:lnTo>
                  <a:pt x="323" y="187"/>
                </a:lnTo>
                <a:lnTo>
                  <a:pt x="159" y="91"/>
                </a:lnTo>
                <a:close/>
                <a:moveTo>
                  <a:pt x="0" y="0"/>
                </a:moveTo>
                <a:lnTo>
                  <a:pt x="0" y="33"/>
                </a:lnTo>
                <a:lnTo>
                  <a:pt x="41" y="58"/>
                </a:lnTo>
                <a:lnTo>
                  <a:pt x="41" y="24"/>
                </a:lnTo>
                <a:lnTo>
                  <a:pt x="0" y="0"/>
                </a:lnTo>
                <a:close/>
              </a:path>
            </a:pathLst>
          </a:custGeom>
          <a:solidFill>
            <a:srgbClr val="909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38" name="Freeform 135"/>
          <p:cNvSpPr>
            <a:spLocks noEditPoints="1"/>
          </p:cNvSpPr>
          <p:nvPr userDrawn="1"/>
        </p:nvSpPr>
        <p:spPr bwMode="auto">
          <a:xfrm>
            <a:off x="8207465" y="2579663"/>
            <a:ext cx="586934" cy="401586"/>
          </a:xfrm>
          <a:custGeom>
            <a:avLst/>
            <a:gdLst>
              <a:gd name="T0" fmla="*/ 159 w 323"/>
              <a:gd name="T1" fmla="*/ 91 h 221"/>
              <a:gd name="T2" fmla="*/ 159 w 323"/>
              <a:gd name="T3" fmla="*/ 125 h 221"/>
              <a:gd name="T4" fmla="*/ 235 w 323"/>
              <a:gd name="T5" fmla="*/ 169 h 221"/>
              <a:gd name="T6" fmla="*/ 245 w 323"/>
              <a:gd name="T7" fmla="*/ 162 h 221"/>
              <a:gd name="T8" fmla="*/ 275 w 323"/>
              <a:gd name="T9" fmla="*/ 180 h 221"/>
              <a:gd name="T10" fmla="*/ 272 w 323"/>
              <a:gd name="T11" fmla="*/ 191 h 221"/>
              <a:gd name="T12" fmla="*/ 323 w 323"/>
              <a:gd name="T13" fmla="*/ 221 h 221"/>
              <a:gd name="T14" fmla="*/ 323 w 323"/>
              <a:gd name="T15" fmla="*/ 187 h 221"/>
              <a:gd name="T16" fmla="*/ 159 w 323"/>
              <a:gd name="T17" fmla="*/ 91 h 221"/>
              <a:gd name="T18" fmla="*/ 0 w 323"/>
              <a:gd name="T19" fmla="*/ 0 h 221"/>
              <a:gd name="T20" fmla="*/ 0 w 323"/>
              <a:gd name="T21" fmla="*/ 33 h 221"/>
              <a:gd name="T22" fmla="*/ 41 w 323"/>
              <a:gd name="T23" fmla="*/ 58 h 221"/>
              <a:gd name="T24" fmla="*/ 41 w 323"/>
              <a:gd name="T25" fmla="*/ 24 h 221"/>
              <a:gd name="T26" fmla="*/ 0 w 323"/>
              <a:gd name="T27" fmla="*/ 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23" h="221">
                <a:moveTo>
                  <a:pt x="159" y="91"/>
                </a:moveTo>
                <a:lnTo>
                  <a:pt x="159" y="125"/>
                </a:lnTo>
                <a:lnTo>
                  <a:pt x="235" y="169"/>
                </a:lnTo>
                <a:lnTo>
                  <a:pt x="245" y="162"/>
                </a:lnTo>
                <a:lnTo>
                  <a:pt x="275" y="180"/>
                </a:lnTo>
                <a:lnTo>
                  <a:pt x="272" y="191"/>
                </a:lnTo>
                <a:lnTo>
                  <a:pt x="323" y="221"/>
                </a:lnTo>
                <a:lnTo>
                  <a:pt x="323" y="187"/>
                </a:lnTo>
                <a:lnTo>
                  <a:pt x="159" y="91"/>
                </a:lnTo>
                <a:moveTo>
                  <a:pt x="0" y="0"/>
                </a:moveTo>
                <a:lnTo>
                  <a:pt x="0" y="33"/>
                </a:lnTo>
                <a:lnTo>
                  <a:pt x="41" y="58"/>
                </a:lnTo>
                <a:lnTo>
                  <a:pt x="41" y="2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39" name="Freeform 136"/>
          <p:cNvSpPr/>
          <p:nvPr userDrawn="1"/>
        </p:nvSpPr>
        <p:spPr bwMode="auto">
          <a:xfrm>
            <a:off x="8794399" y="2901295"/>
            <a:ext cx="30891" cy="79954"/>
          </a:xfrm>
          <a:custGeom>
            <a:avLst/>
            <a:gdLst>
              <a:gd name="T0" fmla="*/ 17 w 17"/>
              <a:gd name="T1" fmla="*/ 0 h 44"/>
              <a:gd name="T2" fmla="*/ 0 w 17"/>
              <a:gd name="T3" fmla="*/ 10 h 44"/>
              <a:gd name="T4" fmla="*/ 0 w 17"/>
              <a:gd name="T5" fmla="*/ 44 h 44"/>
              <a:gd name="T6" fmla="*/ 16 w 17"/>
              <a:gd name="T7" fmla="*/ 34 h 44"/>
              <a:gd name="T8" fmla="*/ 17 w 17"/>
              <a:gd name="T9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44">
                <a:moveTo>
                  <a:pt x="17" y="0"/>
                </a:moveTo>
                <a:lnTo>
                  <a:pt x="0" y="10"/>
                </a:lnTo>
                <a:lnTo>
                  <a:pt x="0" y="44"/>
                </a:lnTo>
                <a:lnTo>
                  <a:pt x="16" y="34"/>
                </a:lnTo>
                <a:lnTo>
                  <a:pt x="17" y="0"/>
                </a:lnTo>
                <a:close/>
              </a:path>
            </a:pathLst>
          </a:custGeom>
          <a:solidFill>
            <a:srgbClr val="DBEF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40" name="Freeform 137"/>
          <p:cNvSpPr/>
          <p:nvPr userDrawn="1"/>
        </p:nvSpPr>
        <p:spPr bwMode="auto">
          <a:xfrm>
            <a:off x="8794399" y="2901295"/>
            <a:ext cx="30891" cy="79954"/>
          </a:xfrm>
          <a:custGeom>
            <a:avLst/>
            <a:gdLst>
              <a:gd name="T0" fmla="*/ 17 w 17"/>
              <a:gd name="T1" fmla="*/ 0 h 44"/>
              <a:gd name="T2" fmla="*/ 0 w 17"/>
              <a:gd name="T3" fmla="*/ 10 h 44"/>
              <a:gd name="T4" fmla="*/ 0 w 17"/>
              <a:gd name="T5" fmla="*/ 44 h 44"/>
              <a:gd name="T6" fmla="*/ 16 w 17"/>
              <a:gd name="T7" fmla="*/ 34 h 44"/>
              <a:gd name="T8" fmla="*/ 17 w 17"/>
              <a:gd name="T9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44">
                <a:moveTo>
                  <a:pt x="17" y="0"/>
                </a:moveTo>
                <a:lnTo>
                  <a:pt x="0" y="10"/>
                </a:lnTo>
                <a:lnTo>
                  <a:pt x="0" y="44"/>
                </a:lnTo>
                <a:lnTo>
                  <a:pt x="16" y="34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41" name="Freeform 138"/>
          <p:cNvSpPr/>
          <p:nvPr userDrawn="1"/>
        </p:nvSpPr>
        <p:spPr bwMode="auto">
          <a:xfrm>
            <a:off x="8794399" y="2901295"/>
            <a:ext cx="30891" cy="79954"/>
          </a:xfrm>
          <a:custGeom>
            <a:avLst/>
            <a:gdLst>
              <a:gd name="T0" fmla="*/ 17 w 17"/>
              <a:gd name="T1" fmla="*/ 0 h 44"/>
              <a:gd name="T2" fmla="*/ 0 w 17"/>
              <a:gd name="T3" fmla="*/ 10 h 44"/>
              <a:gd name="T4" fmla="*/ 0 w 17"/>
              <a:gd name="T5" fmla="*/ 44 h 44"/>
              <a:gd name="T6" fmla="*/ 16 w 17"/>
              <a:gd name="T7" fmla="*/ 34 h 44"/>
              <a:gd name="T8" fmla="*/ 17 w 17"/>
              <a:gd name="T9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44">
                <a:moveTo>
                  <a:pt x="17" y="0"/>
                </a:moveTo>
                <a:lnTo>
                  <a:pt x="0" y="10"/>
                </a:lnTo>
                <a:lnTo>
                  <a:pt x="0" y="44"/>
                </a:lnTo>
                <a:lnTo>
                  <a:pt x="16" y="34"/>
                </a:lnTo>
                <a:lnTo>
                  <a:pt x="17" y="0"/>
                </a:lnTo>
                <a:close/>
              </a:path>
            </a:pathLst>
          </a:custGeom>
          <a:solidFill>
            <a:srgbClr val="7580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42" name="Freeform 139"/>
          <p:cNvSpPr/>
          <p:nvPr userDrawn="1"/>
        </p:nvSpPr>
        <p:spPr bwMode="auto">
          <a:xfrm>
            <a:off x="8794399" y="2901295"/>
            <a:ext cx="30891" cy="79954"/>
          </a:xfrm>
          <a:custGeom>
            <a:avLst/>
            <a:gdLst>
              <a:gd name="T0" fmla="*/ 17 w 17"/>
              <a:gd name="T1" fmla="*/ 0 h 44"/>
              <a:gd name="T2" fmla="*/ 0 w 17"/>
              <a:gd name="T3" fmla="*/ 10 h 44"/>
              <a:gd name="T4" fmla="*/ 0 w 17"/>
              <a:gd name="T5" fmla="*/ 44 h 44"/>
              <a:gd name="T6" fmla="*/ 16 w 17"/>
              <a:gd name="T7" fmla="*/ 34 h 44"/>
              <a:gd name="T8" fmla="*/ 17 w 17"/>
              <a:gd name="T9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44">
                <a:moveTo>
                  <a:pt x="17" y="0"/>
                </a:moveTo>
                <a:lnTo>
                  <a:pt x="0" y="10"/>
                </a:lnTo>
                <a:lnTo>
                  <a:pt x="0" y="44"/>
                </a:lnTo>
                <a:lnTo>
                  <a:pt x="16" y="34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43" name="Freeform 140"/>
          <p:cNvSpPr>
            <a:spLocks noEditPoints="1"/>
          </p:cNvSpPr>
          <p:nvPr userDrawn="1"/>
        </p:nvSpPr>
        <p:spPr bwMode="auto">
          <a:xfrm>
            <a:off x="8207465" y="2561491"/>
            <a:ext cx="617825" cy="357975"/>
          </a:xfrm>
          <a:custGeom>
            <a:avLst/>
            <a:gdLst>
              <a:gd name="T0" fmla="*/ 159 w 340"/>
              <a:gd name="T1" fmla="*/ 83 h 197"/>
              <a:gd name="T2" fmla="*/ 159 w 340"/>
              <a:gd name="T3" fmla="*/ 101 h 197"/>
              <a:gd name="T4" fmla="*/ 323 w 340"/>
              <a:gd name="T5" fmla="*/ 197 h 197"/>
              <a:gd name="T6" fmla="*/ 340 w 340"/>
              <a:gd name="T7" fmla="*/ 187 h 197"/>
              <a:gd name="T8" fmla="*/ 159 w 340"/>
              <a:gd name="T9" fmla="*/ 83 h 197"/>
              <a:gd name="T10" fmla="*/ 16 w 340"/>
              <a:gd name="T11" fmla="*/ 0 h 197"/>
              <a:gd name="T12" fmla="*/ 0 w 340"/>
              <a:gd name="T13" fmla="*/ 10 h 197"/>
              <a:gd name="T14" fmla="*/ 41 w 340"/>
              <a:gd name="T15" fmla="*/ 34 h 197"/>
              <a:gd name="T16" fmla="*/ 41 w 340"/>
              <a:gd name="T17" fmla="*/ 15 h 197"/>
              <a:gd name="T18" fmla="*/ 16 w 340"/>
              <a:gd name="T19" fmla="*/ 0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40" h="197">
                <a:moveTo>
                  <a:pt x="159" y="83"/>
                </a:moveTo>
                <a:lnTo>
                  <a:pt x="159" y="101"/>
                </a:lnTo>
                <a:lnTo>
                  <a:pt x="323" y="197"/>
                </a:lnTo>
                <a:lnTo>
                  <a:pt x="340" y="187"/>
                </a:lnTo>
                <a:lnTo>
                  <a:pt x="159" y="83"/>
                </a:lnTo>
                <a:close/>
                <a:moveTo>
                  <a:pt x="16" y="0"/>
                </a:moveTo>
                <a:lnTo>
                  <a:pt x="0" y="10"/>
                </a:lnTo>
                <a:lnTo>
                  <a:pt x="41" y="34"/>
                </a:lnTo>
                <a:lnTo>
                  <a:pt x="41" y="15"/>
                </a:lnTo>
                <a:lnTo>
                  <a:pt x="16" y="0"/>
                </a:lnTo>
                <a:close/>
              </a:path>
            </a:pathLst>
          </a:custGeom>
          <a:solidFill>
            <a:srgbClr val="DBEF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44" name="Freeform 141"/>
          <p:cNvSpPr>
            <a:spLocks noEditPoints="1"/>
          </p:cNvSpPr>
          <p:nvPr userDrawn="1"/>
        </p:nvSpPr>
        <p:spPr bwMode="auto">
          <a:xfrm>
            <a:off x="8207465" y="2561491"/>
            <a:ext cx="617825" cy="357975"/>
          </a:xfrm>
          <a:custGeom>
            <a:avLst/>
            <a:gdLst>
              <a:gd name="T0" fmla="*/ 159 w 340"/>
              <a:gd name="T1" fmla="*/ 83 h 197"/>
              <a:gd name="T2" fmla="*/ 159 w 340"/>
              <a:gd name="T3" fmla="*/ 101 h 197"/>
              <a:gd name="T4" fmla="*/ 323 w 340"/>
              <a:gd name="T5" fmla="*/ 197 h 197"/>
              <a:gd name="T6" fmla="*/ 340 w 340"/>
              <a:gd name="T7" fmla="*/ 187 h 197"/>
              <a:gd name="T8" fmla="*/ 159 w 340"/>
              <a:gd name="T9" fmla="*/ 83 h 197"/>
              <a:gd name="T10" fmla="*/ 16 w 340"/>
              <a:gd name="T11" fmla="*/ 0 h 197"/>
              <a:gd name="T12" fmla="*/ 0 w 340"/>
              <a:gd name="T13" fmla="*/ 10 h 197"/>
              <a:gd name="T14" fmla="*/ 41 w 340"/>
              <a:gd name="T15" fmla="*/ 34 h 197"/>
              <a:gd name="T16" fmla="*/ 41 w 340"/>
              <a:gd name="T17" fmla="*/ 15 h 197"/>
              <a:gd name="T18" fmla="*/ 16 w 340"/>
              <a:gd name="T19" fmla="*/ 0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40" h="197">
                <a:moveTo>
                  <a:pt x="159" y="83"/>
                </a:moveTo>
                <a:lnTo>
                  <a:pt x="159" y="101"/>
                </a:lnTo>
                <a:lnTo>
                  <a:pt x="323" y="197"/>
                </a:lnTo>
                <a:lnTo>
                  <a:pt x="340" y="187"/>
                </a:lnTo>
                <a:lnTo>
                  <a:pt x="159" y="83"/>
                </a:lnTo>
                <a:moveTo>
                  <a:pt x="16" y="0"/>
                </a:moveTo>
                <a:lnTo>
                  <a:pt x="0" y="10"/>
                </a:lnTo>
                <a:lnTo>
                  <a:pt x="41" y="34"/>
                </a:lnTo>
                <a:lnTo>
                  <a:pt x="41" y="15"/>
                </a:lnTo>
                <a:lnTo>
                  <a:pt x="1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45" name="Freeform 142"/>
          <p:cNvSpPr>
            <a:spLocks noEditPoints="1"/>
          </p:cNvSpPr>
          <p:nvPr userDrawn="1"/>
        </p:nvSpPr>
        <p:spPr bwMode="auto">
          <a:xfrm>
            <a:off x="8207465" y="2561491"/>
            <a:ext cx="617825" cy="357975"/>
          </a:xfrm>
          <a:custGeom>
            <a:avLst/>
            <a:gdLst>
              <a:gd name="T0" fmla="*/ 159 w 340"/>
              <a:gd name="T1" fmla="*/ 83 h 197"/>
              <a:gd name="T2" fmla="*/ 159 w 340"/>
              <a:gd name="T3" fmla="*/ 101 h 197"/>
              <a:gd name="T4" fmla="*/ 323 w 340"/>
              <a:gd name="T5" fmla="*/ 197 h 197"/>
              <a:gd name="T6" fmla="*/ 340 w 340"/>
              <a:gd name="T7" fmla="*/ 187 h 197"/>
              <a:gd name="T8" fmla="*/ 159 w 340"/>
              <a:gd name="T9" fmla="*/ 83 h 197"/>
              <a:gd name="T10" fmla="*/ 16 w 340"/>
              <a:gd name="T11" fmla="*/ 0 h 197"/>
              <a:gd name="T12" fmla="*/ 0 w 340"/>
              <a:gd name="T13" fmla="*/ 10 h 197"/>
              <a:gd name="T14" fmla="*/ 41 w 340"/>
              <a:gd name="T15" fmla="*/ 34 h 197"/>
              <a:gd name="T16" fmla="*/ 41 w 340"/>
              <a:gd name="T17" fmla="*/ 15 h 197"/>
              <a:gd name="T18" fmla="*/ 16 w 340"/>
              <a:gd name="T19" fmla="*/ 0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40" h="197">
                <a:moveTo>
                  <a:pt x="159" y="83"/>
                </a:moveTo>
                <a:lnTo>
                  <a:pt x="159" y="101"/>
                </a:lnTo>
                <a:lnTo>
                  <a:pt x="323" y="197"/>
                </a:lnTo>
                <a:lnTo>
                  <a:pt x="340" y="187"/>
                </a:lnTo>
                <a:lnTo>
                  <a:pt x="159" y="83"/>
                </a:lnTo>
                <a:close/>
                <a:moveTo>
                  <a:pt x="16" y="0"/>
                </a:moveTo>
                <a:lnTo>
                  <a:pt x="0" y="10"/>
                </a:lnTo>
                <a:lnTo>
                  <a:pt x="41" y="34"/>
                </a:lnTo>
                <a:lnTo>
                  <a:pt x="41" y="15"/>
                </a:lnTo>
                <a:lnTo>
                  <a:pt x="16" y="0"/>
                </a:lnTo>
                <a:close/>
              </a:path>
            </a:pathLst>
          </a:custGeom>
          <a:solidFill>
            <a:srgbClr val="ADB5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46" name="Freeform 143"/>
          <p:cNvSpPr>
            <a:spLocks noEditPoints="1"/>
          </p:cNvSpPr>
          <p:nvPr userDrawn="1"/>
        </p:nvSpPr>
        <p:spPr bwMode="auto">
          <a:xfrm>
            <a:off x="8207465" y="2561491"/>
            <a:ext cx="617825" cy="357975"/>
          </a:xfrm>
          <a:custGeom>
            <a:avLst/>
            <a:gdLst>
              <a:gd name="T0" fmla="*/ 159 w 340"/>
              <a:gd name="T1" fmla="*/ 83 h 197"/>
              <a:gd name="T2" fmla="*/ 159 w 340"/>
              <a:gd name="T3" fmla="*/ 101 h 197"/>
              <a:gd name="T4" fmla="*/ 323 w 340"/>
              <a:gd name="T5" fmla="*/ 197 h 197"/>
              <a:gd name="T6" fmla="*/ 340 w 340"/>
              <a:gd name="T7" fmla="*/ 187 h 197"/>
              <a:gd name="T8" fmla="*/ 159 w 340"/>
              <a:gd name="T9" fmla="*/ 83 h 197"/>
              <a:gd name="T10" fmla="*/ 16 w 340"/>
              <a:gd name="T11" fmla="*/ 0 h 197"/>
              <a:gd name="T12" fmla="*/ 0 w 340"/>
              <a:gd name="T13" fmla="*/ 10 h 197"/>
              <a:gd name="T14" fmla="*/ 41 w 340"/>
              <a:gd name="T15" fmla="*/ 34 h 197"/>
              <a:gd name="T16" fmla="*/ 41 w 340"/>
              <a:gd name="T17" fmla="*/ 15 h 197"/>
              <a:gd name="T18" fmla="*/ 16 w 340"/>
              <a:gd name="T19" fmla="*/ 0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40" h="197">
                <a:moveTo>
                  <a:pt x="159" y="83"/>
                </a:moveTo>
                <a:lnTo>
                  <a:pt x="159" y="101"/>
                </a:lnTo>
                <a:lnTo>
                  <a:pt x="323" y="197"/>
                </a:lnTo>
                <a:lnTo>
                  <a:pt x="340" y="187"/>
                </a:lnTo>
                <a:lnTo>
                  <a:pt x="159" y="83"/>
                </a:lnTo>
                <a:moveTo>
                  <a:pt x="16" y="0"/>
                </a:moveTo>
                <a:lnTo>
                  <a:pt x="0" y="10"/>
                </a:lnTo>
                <a:lnTo>
                  <a:pt x="41" y="34"/>
                </a:lnTo>
                <a:lnTo>
                  <a:pt x="41" y="15"/>
                </a:lnTo>
                <a:lnTo>
                  <a:pt x="1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47" name="Freeform 144"/>
          <p:cNvSpPr>
            <a:spLocks noEditPoints="1"/>
          </p:cNvSpPr>
          <p:nvPr userDrawn="1"/>
        </p:nvSpPr>
        <p:spPr bwMode="auto">
          <a:xfrm>
            <a:off x="8207465" y="2701411"/>
            <a:ext cx="586934" cy="401586"/>
          </a:xfrm>
          <a:custGeom>
            <a:avLst/>
            <a:gdLst>
              <a:gd name="T0" fmla="*/ 265 w 323"/>
              <a:gd name="T1" fmla="*/ 154 h 221"/>
              <a:gd name="T2" fmla="*/ 259 w 323"/>
              <a:gd name="T3" fmla="*/ 185 h 221"/>
              <a:gd name="T4" fmla="*/ 323 w 323"/>
              <a:gd name="T5" fmla="*/ 221 h 221"/>
              <a:gd name="T6" fmla="*/ 323 w 323"/>
              <a:gd name="T7" fmla="*/ 187 h 221"/>
              <a:gd name="T8" fmla="*/ 265 w 323"/>
              <a:gd name="T9" fmla="*/ 154 h 221"/>
              <a:gd name="T10" fmla="*/ 130 w 323"/>
              <a:gd name="T11" fmla="*/ 75 h 221"/>
              <a:gd name="T12" fmla="*/ 130 w 323"/>
              <a:gd name="T13" fmla="*/ 105 h 221"/>
              <a:gd name="T14" fmla="*/ 83 w 323"/>
              <a:gd name="T15" fmla="*/ 79 h 221"/>
              <a:gd name="T16" fmla="*/ 82 w 323"/>
              <a:gd name="T17" fmla="*/ 82 h 221"/>
              <a:gd name="T18" fmla="*/ 237 w 323"/>
              <a:gd name="T19" fmla="*/ 172 h 221"/>
              <a:gd name="T20" fmla="*/ 243 w 323"/>
              <a:gd name="T21" fmla="*/ 141 h 221"/>
              <a:gd name="T22" fmla="*/ 130 w 323"/>
              <a:gd name="T23" fmla="*/ 75 h 221"/>
              <a:gd name="T24" fmla="*/ 0 w 323"/>
              <a:gd name="T25" fmla="*/ 0 h 221"/>
              <a:gd name="T26" fmla="*/ 0 w 323"/>
              <a:gd name="T27" fmla="*/ 35 h 221"/>
              <a:gd name="T28" fmla="*/ 30 w 323"/>
              <a:gd name="T29" fmla="*/ 52 h 221"/>
              <a:gd name="T30" fmla="*/ 37 w 323"/>
              <a:gd name="T31" fmla="*/ 22 h 221"/>
              <a:gd name="T32" fmla="*/ 0 w 323"/>
              <a:gd name="T33" fmla="*/ 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23" h="221">
                <a:moveTo>
                  <a:pt x="265" y="154"/>
                </a:moveTo>
                <a:lnTo>
                  <a:pt x="259" y="185"/>
                </a:lnTo>
                <a:lnTo>
                  <a:pt x="323" y="221"/>
                </a:lnTo>
                <a:lnTo>
                  <a:pt x="323" y="187"/>
                </a:lnTo>
                <a:lnTo>
                  <a:pt x="265" y="154"/>
                </a:lnTo>
                <a:close/>
                <a:moveTo>
                  <a:pt x="130" y="75"/>
                </a:moveTo>
                <a:lnTo>
                  <a:pt x="130" y="105"/>
                </a:lnTo>
                <a:lnTo>
                  <a:pt x="83" y="79"/>
                </a:lnTo>
                <a:lnTo>
                  <a:pt x="82" y="82"/>
                </a:lnTo>
                <a:lnTo>
                  <a:pt x="237" y="172"/>
                </a:lnTo>
                <a:lnTo>
                  <a:pt x="243" y="141"/>
                </a:lnTo>
                <a:lnTo>
                  <a:pt x="130" y="75"/>
                </a:lnTo>
                <a:close/>
                <a:moveTo>
                  <a:pt x="0" y="0"/>
                </a:moveTo>
                <a:lnTo>
                  <a:pt x="0" y="35"/>
                </a:lnTo>
                <a:lnTo>
                  <a:pt x="30" y="52"/>
                </a:lnTo>
                <a:lnTo>
                  <a:pt x="37" y="22"/>
                </a:lnTo>
                <a:lnTo>
                  <a:pt x="0" y="0"/>
                </a:lnTo>
                <a:close/>
              </a:path>
            </a:pathLst>
          </a:custGeom>
          <a:solidFill>
            <a:srgbClr val="DBEF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48" name="Freeform 145"/>
          <p:cNvSpPr>
            <a:spLocks noEditPoints="1"/>
          </p:cNvSpPr>
          <p:nvPr userDrawn="1"/>
        </p:nvSpPr>
        <p:spPr bwMode="auto">
          <a:xfrm>
            <a:off x="8207465" y="2701411"/>
            <a:ext cx="586934" cy="401586"/>
          </a:xfrm>
          <a:custGeom>
            <a:avLst/>
            <a:gdLst>
              <a:gd name="T0" fmla="*/ 265 w 323"/>
              <a:gd name="T1" fmla="*/ 154 h 221"/>
              <a:gd name="T2" fmla="*/ 259 w 323"/>
              <a:gd name="T3" fmla="*/ 185 h 221"/>
              <a:gd name="T4" fmla="*/ 323 w 323"/>
              <a:gd name="T5" fmla="*/ 221 h 221"/>
              <a:gd name="T6" fmla="*/ 323 w 323"/>
              <a:gd name="T7" fmla="*/ 187 h 221"/>
              <a:gd name="T8" fmla="*/ 265 w 323"/>
              <a:gd name="T9" fmla="*/ 154 h 221"/>
              <a:gd name="T10" fmla="*/ 130 w 323"/>
              <a:gd name="T11" fmla="*/ 75 h 221"/>
              <a:gd name="T12" fmla="*/ 130 w 323"/>
              <a:gd name="T13" fmla="*/ 105 h 221"/>
              <a:gd name="T14" fmla="*/ 83 w 323"/>
              <a:gd name="T15" fmla="*/ 79 h 221"/>
              <a:gd name="T16" fmla="*/ 82 w 323"/>
              <a:gd name="T17" fmla="*/ 82 h 221"/>
              <a:gd name="T18" fmla="*/ 237 w 323"/>
              <a:gd name="T19" fmla="*/ 172 h 221"/>
              <a:gd name="T20" fmla="*/ 243 w 323"/>
              <a:gd name="T21" fmla="*/ 141 h 221"/>
              <a:gd name="T22" fmla="*/ 130 w 323"/>
              <a:gd name="T23" fmla="*/ 75 h 221"/>
              <a:gd name="T24" fmla="*/ 0 w 323"/>
              <a:gd name="T25" fmla="*/ 0 h 221"/>
              <a:gd name="T26" fmla="*/ 0 w 323"/>
              <a:gd name="T27" fmla="*/ 35 h 221"/>
              <a:gd name="T28" fmla="*/ 30 w 323"/>
              <a:gd name="T29" fmla="*/ 52 h 221"/>
              <a:gd name="T30" fmla="*/ 37 w 323"/>
              <a:gd name="T31" fmla="*/ 22 h 221"/>
              <a:gd name="T32" fmla="*/ 0 w 323"/>
              <a:gd name="T33" fmla="*/ 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23" h="221">
                <a:moveTo>
                  <a:pt x="265" y="154"/>
                </a:moveTo>
                <a:lnTo>
                  <a:pt x="259" y="185"/>
                </a:lnTo>
                <a:lnTo>
                  <a:pt x="323" y="221"/>
                </a:lnTo>
                <a:lnTo>
                  <a:pt x="323" y="187"/>
                </a:lnTo>
                <a:lnTo>
                  <a:pt x="265" y="154"/>
                </a:lnTo>
                <a:moveTo>
                  <a:pt x="130" y="75"/>
                </a:moveTo>
                <a:lnTo>
                  <a:pt x="130" y="105"/>
                </a:lnTo>
                <a:lnTo>
                  <a:pt x="83" y="79"/>
                </a:lnTo>
                <a:lnTo>
                  <a:pt x="82" y="82"/>
                </a:lnTo>
                <a:lnTo>
                  <a:pt x="237" y="172"/>
                </a:lnTo>
                <a:lnTo>
                  <a:pt x="243" y="141"/>
                </a:lnTo>
                <a:lnTo>
                  <a:pt x="130" y="75"/>
                </a:lnTo>
                <a:moveTo>
                  <a:pt x="0" y="0"/>
                </a:moveTo>
                <a:lnTo>
                  <a:pt x="0" y="35"/>
                </a:lnTo>
                <a:lnTo>
                  <a:pt x="30" y="52"/>
                </a:lnTo>
                <a:lnTo>
                  <a:pt x="37" y="2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49" name="Freeform 146"/>
          <p:cNvSpPr>
            <a:spLocks noEditPoints="1"/>
          </p:cNvSpPr>
          <p:nvPr userDrawn="1"/>
        </p:nvSpPr>
        <p:spPr bwMode="auto">
          <a:xfrm>
            <a:off x="8207465" y="2701411"/>
            <a:ext cx="586934" cy="401586"/>
          </a:xfrm>
          <a:custGeom>
            <a:avLst/>
            <a:gdLst>
              <a:gd name="T0" fmla="*/ 265 w 323"/>
              <a:gd name="T1" fmla="*/ 154 h 221"/>
              <a:gd name="T2" fmla="*/ 259 w 323"/>
              <a:gd name="T3" fmla="*/ 185 h 221"/>
              <a:gd name="T4" fmla="*/ 323 w 323"/>
              <a:gd name="T5" fmla="*/ 221 h 221"/>
              <a:gd name="T6" fmla="*/ 323 w 323"/>
              <a:gd name="T7" fmla="*/ 187 h 221"/>
              <a:gd name="T8" fmla="*/ 265 w 323"/>
              <a:gd name="T9" fmla="*/ 154 h 221"/>
              <a:gd name="T10" fmla="*/ 130 w 323"/>
              <a:gd name="T11" fmla="*/ 75 h 221"/>
              <a:gd name="T12" fmla="*/ 130 w 323"/>
              <a:gd name="T13" fmla="*/ 105 h 221"/>
              <a:gd name="T14" fmla="*/ 83 w 323"/>
              <a:gd name="T15" fmla="*/ 79 h 221"/>
              <a:gd name="T16" fmla="*/ 82 w 323"/>
              <a:gd name="T17" fmla="*/ 82 h 221"/>
              <a:gd name="T18" fmla="*/ 237 w 323"/>
              <a:gd name="T19" fmla="*/ 172 h 221"/>
              <a:gd name="T20" fmla="*/ 243 w 323"/>
              <a:gd name="T21" fmla="*/ 141 h 221"/>
              <a:gd name="T22" fmla="*/ 130 w 323"/>
              <a:gd name="T23" fmla="*/ 75 h 221"/>
              <a:gd name="T24" fmla="*/ 0 w 323"/>
              <a:gd name="T25" fmla="*/ 0 h 221"/>
              <a:gd name="T26" fmla="*/ 0 w 323"/>
              <a:gd name="T27" fmla="*/ 35 h 221"/>
              <a:gd name="T28" fmla="*/ 30 w 323"/>
              <a:gd name="T29" fmla="*/ 52 h 221"/>
              <a:gd name="T30" fmla="*/ 37 w 323"/>
              <a:gd name="T31" fmla="*/ 22 h 221"/>
              <a:gd name="T32" fmla="*/ 0 w 323"/>
              <a:gd name="T33" fmla="*/ 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23" h="221">
                <a:moveTo>
                  <a:pt x="265" y="154"/>
                </a:moveTo>
                <a:lnTo>
                  <a:pt x="259" y="185"/>
                </a:lnTo>
                <a:lnTo>
                  <a:pt x="323" y="221"/>
                </a:lnTo>
                <a:lnTo>
                  <a:pt x="323" y="187"/>
                </a:lnTo>
                <a:lnTo>
                  <a:pt x="265" y="154"/>
                </a:lnTo>
                <a:close/>
                <a:moveTo>
                  <a:pt x="130" y="75"/>
                </a:moveTo>
                <a:lnTo>
                  <a:pt x="130" y="105"/>
                </a:lnTo>
                <a:lnTo>
                  <a:pt x="83" y="79"/>
                </a:lnTo>
                <a:lnTo>
                  <a:pt x="82" y="82"/>
                </a:lnTo>
                <a:lnTo>
                  <a:pt x="237" y="172"/>
                </a:lnTo>
                <a:lnTo>
                  <a:pt x="243" y="141"/>
                </a:lnTo>
                <a:lnTo>
                  <a:pt x="130" y="75"/>
                </a:lnTo>
                <a:close/>
                <a:moveTo>
                  <a:pt x="0" y="0"/>
                </a:moveTo>
                <a:lnTo>
                  <a:pt x="0" y="35"/>
                </a:lnTo>
                <a:lnTo>
                  <a:pt x="30" y="52"/>
                </a:lnTo>
                <a:lnTo>
                  <a:pt x="37" y="22"/>
                </a:lnTo>
                <a:lnTo>
                  <a:pt x="0" y="0"/>
                </a:lnTo>
                <a:close/>
              </a:path>
            </a:pathLst>
          </a:custGeom>
          <a:solidFill>
            <a:srgbClr val="909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50" name="Freeform 147"/>
          <p:cNvSpPr>
            <a:spLocks noEditPoints="1"/>
          </p:cNvSpPr>
          <p:nvPr userDrawn="1"/>
        </p:nvSpPr>
        <p:spPr bwMode="auto">
          <a:xfrm>
            <a:off x="8207465" y="2701411"/>
            <a:ext cx="586934" cy="401586"/>
          </a:xfrm>
          <a:custGeom>
            <a:avLst/>
            <a:gdLst>
              <a:gd name="T0" fmla="*/ 265 w 323"/>
              <a:gd name="T1" fmla="*/ 154 h 221"/>
              <a:gd name="T2" fmla="*/ 259 w 323"/>
              <a:gd name="T3" fmla="*/ 185 h 221"/>
              <a:gd name="T4" fmla="*/ 323 w 323"/>
              <a:gd name="T5" fmla="*/ 221 h 221"/>
              <a:gd name="T6" fmla="*/ 323 w 323"/>
              <a:gd name="T7" fmla="*/ 187 h 221"/>
              <a:gd name="T8" fmla="*/ 265 w 323"/>
              <a:gd name="T9" fmla="*/ 154 h 221"/>
              <a:gd name="T10" fmla="*/ 130 w 323"/>
              <a:gd name="T11" fmla="*/ 75 h 221"/>
              <a:gd name="T12" fmla="*/ 130 w 323"/>
              <a:gd name="T13" fmla="*/ 105 h 221"/>
              <a:gd name="T14" fmla="*/ 83 w 323"/>
              <a:gd name="T15" fmla="*/ 79 h 221"/>
              <a:gd name="T16" fmla="*/ 82 w 323"/>
              <a:gd name="T17" fmla="*/ 82 h 221"/>
              <a:gd name="T18" fmla="*/ 237 w 323"/>
              <a:gd name="T19" fmla="*/ 172 h 221"/>
              <a:gd name="T20" fmla="*/ 243 w 323"/>
              <a:gd name="T21" fmla="*/ 141 h 221"/>
              <a:gd name="T22" fmla="*/ 130 w 323"/>
              <a:gd name="T23" fmla="*/ 75 h 221"/>
              <a:gd name="T24" fmla="*/ 0 w 323"/>
              <a:gd name="T25" fmla="*/ 0 h 221"/>
              <a:gd name="T26" fmla="*/ 0 w 323"/>
              <a:gd name="T27" fmla="*/ 35 h 221"/>
              <a:gd name="T28" fmla="*/ 30 w 323"/>
              <a:gd name="T29" fmla="*/ 52 h 221"/>
              <a:gd name="T30" fmla="*/ 37 w 323"/>
              <a:gd name="T31" fmla="*/ 22 h 221"/>
              <a:gd name="T32" fmla="*/ 0 w 323"/>
              <a:gd name="T33" fmla="*/ 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23" h="221">
                <a:moveTo>
                  <a:pt x="265" y="154"/>
                </a:moveTo>
                <a:lnTo>
                  <a:pt x="259" y="185"/>
                </a:lnTo>
                <a:lnTo>
                  <a:pt x="323" y="221"/>
                </a:lnTo>
                <a:lnTo>
                  <a:pt x="323" y="187"/>
                </a:lnTo>
                <a:lnTo>
                  <a:pt x="265" y="154"/>
                </a:lnTo>
                <a:moveTo>
                  <a:pt x="130" y="75"/>
                </a:moveTo>
                <a:lnTo>
                  <a:pt x="130" y="105"/>
                </a:lnTo>
                <a:lnTo>
                  <a:pt x="83" y="79"/>
                </a:lnTo>
                <a:lnTo>
                  <a:pt x="82" y="82"/>
                </a:lnTo>
                <a:lnTo>
                  <a:pt x="237" y="172"/>
                </a:lnTo>
                <a:lnTo>
                  <a:pt x="243" y="141"/>
                </a:lnTo>
                <a:lnTo>
                  <a:pt x="130" y="75"/>
                </a:lnTo>
                <a:moveTo>
                  <a:pt x="0" y="0"/>
                </a:moveTo>
                <a:lnTo>
                  <a:pt x="0" y="35"/>
                </a:lnTo>
                <a:lnTo>
                  <a:pt x="30" y="52"/>
                </a:lnTo>
                <a:lnTo>
                  <a:pt x="37" y="2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51" name="Freeform 148"/>
          <p:cNvSpPr/>
          <p:nvPr userDrawn="1"/>
        </p:nvSpPr>
        <p:spPr bwMode="auto">
          <a:xfrm>
            <a:off x="8794399" y="3026678"/>
            <a:ext cx="30891" cy="76320"/>
          </a:xfrm>
          <a:custGeom>
            <a:avLst/>
            <a:gdLst>
              <a:gd name="T0" fmla="*/ 17 w 17"/>
              <a:gd name="T1" fmla="*/ 0 h 42"/>
              <a:gd name="T2" fmla="*/ 0 w 17"/>
              <a:gd name="T3" fmla="*/ 8 h 42"/>
              <a:gd name="T4" fmla="*/ 0 w 17"/>
              <a:gd name="T5" fmla="*/ 42 h 42"/>
              <a:gd name="T6" fmla="*/ 16 w 17"/>
              <a:gd name="T7" fmla="*/ 33 h 42"/>
              <a:gd name="T8" fmla="*/ 17 w 17"/>
              <a:gd name="T9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42">
                <a:moveTo>
                  <a:pt x="17" y="0"/>
                </a:moveTo>
                <a:lnTo>
                  <a:pt x="0" y="8"/>
                </a:lnTo>
                <a:lnTo>
                  <a:pt x="0" y="42"/>
                </a:lnTo>
                <a:lnTo>
                  <a:pt x="16" y="33"/>
                </a:lnTo>
                <a:lnTo>
                  <a:pt x="17" y="0"/>
                </a:lnTo>
                <a:close/>
              </a:path>
            </a:pathLst>
          </a:custGeom>
          <a:solidFill>
            <a:srgbClr val="DBEF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52" name="Freeform 149"/>
          <p:cNvSpPr/>
          <p:nvPr userDrawn="1"/>
        </p:nvSpPr>
        <p:spPr bwMode="auto">
          <a:xfrm>
            <a:off x="8794399" y="3026678"/>
            <a:ext cx="30891" cy="76320"/>
          </a:xfrm>
          <a:custGeom>
            <a:avLst/>
            <a:gdLst>
              <a:gd name="T0" fmla="*/ 17 w 17"/>
              <a:gd name="T1" fmla="*/ 0 h 42"/>
              <a:gd name="T2" fmla="*/ 0 w 17"/>
              <a:gd name="T3" fmla="*/ 8 h 42"/>
              <a:gd name="T4" fmla="*/ 0 w 17"/>
              <a:gd name="T5" fmla="*/ 42 h 42"/>
              <a:gd name="T6" fmla="*/ 16 w 17"/>
              <a:gd name="T7" fmla="*/ 33 h 42"/>
              <a:gd name="T8" fmla="*/ 17 w 17"/>
              <a:gd name="T9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42">
                <a:moveTo>
                  <a:pt x="17" y="0"/>
                </a:moveTo>
                <a:lnTo>
                  <a:pt x="0" y="8"/>
                </a:lnTo>
                <a:lnTo>
                  <a:pt x="0" y="42"/>
                </a:lnTo>
                <a:lnTo>
                  <a:pt x="16" y="33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53" name="Freeform 150"/>
          <p:cNvSpPr/>
          <p:nvPr userDrawn="1"/>
        </p:nvSpPr>
        <p:spPr bwMode="auto">
          <a:xfrm>
            <a:off x="8794399" y="3026678"/>
            <a:ext cx="30891" cy="76320"/>
          </a:xfrm>
          <a:custGeom>
            <a:avLst/>
            <a:gdLst>
              <a:gd name="T0" fmla="*/ 17 w 17"/>
              <a:gd name="T1" fmla="*/ 0 h 42"/>
              <a:gd name="T2" fmla="*/ 0 w 17"/>
              <a:gd name="T3" fmla="*/ 8 h 42"/>
              <a:gd name="T4" fmla="*/ 0 w 17"/>
              <a:gd name="T5" fmla="*/ 42 h 42"/>
              <a:gd name="T6" fmla="*/ 16 w 17"/>
              <a:gd name="T7" fmla="*/ 33 h 42"/>
              <a:gd name="T8" fmla="*/ 17 w 17"/>
              <a:gd name="T9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42">
                <a:moveTo>
                  <a:pt x="17" y="0"/>
                </a:moveTo>
                <a:lnTo>
                  <a:pt x="0" y="8"/>
                </a:lnTo>
                <a:lnTo>
                  <a:pt x="0" y="42"/>
                </a:lnTo>
                <a:lnTo>
                  <a:pt x="16" y="33"/>
                </a:lnTo>
                <a:lnTo>
                  <a:pt x="17" y="0"/>
                </a:lnTo>
                <a:close/>
              </a:path>
            </a:pathLst>
          </a:custGeom>
          <a:solidFill>
            <a:srgbClr val="7580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54" name="Freeform 151"/>
          <p:cNvSpPr/>
          <p:nvPr userDrawn="1"/>
        </p:nvSpPr>
        <p:spPr bwMode="auto">
          <a:xfrm>
            <a:off x="8794399" y="3026678"/>
            <a:ext cx="30891" cy="76320"/>
          </a:xfrm>
          <a:custGeom>
            <a:avLst/>
            <a:gdLst>
              <a:gd name="T0" fmla="*/ 17 w 17"/>
              <a:gd name="T1" fmla="*/ 0 h 42"/>
              <a:gd name="T2" fmla="*/ 0 w 17"/>
              <a:gd name="T3" fmla="*/ 8 h 42"/>
              <a:gd name="T4" fmla="*/ 0 w 17"/>
              <a:gd name="T5" fmla="*/ 42 h 42"/>
              <a:gd name="T6" fmla="*/ 16 w 17"/>
              <a:gd name="T7" fmla="*/ 33 h 42"/>
              <a:gd name="T8" fmla="*/ 17 w 17"/>
              <a:gd name="T9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42">
                <a:moveTo>
                  <a:pt x="17" y="0"/>
                </a:moveTo>
                <a:lnTo>
                  <a:pt x="0" y="8"/>
                </a:lnTo>
                <a:lnTo>
                  <a:pt x="0" y="42"/>
                </a:lnTo>
                <a:lnTo>
                  <a:pt x="16" y="33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55" name="Freeform 152"/>
          <p:cNvSpPr>
            <a:spLocks noEditPoints="1"/>
          </p:cNvSpPr>
          <p:nvPr userDrawn="1"/>
        </p:nvSpPr>
        <p:spPr bwMode="auto">
          <a:xfrm>
            <a:off x="8207465" y="2685056"/>
            <a:ext cx="617825" cy="356158"/>
          </a:xfrm>
          <a:custGeom>
            <a:avLst/>
            <a:gdLst>
              <a:gd name="T0" fmla="*/ 269 w 340"/>
              <a:gd name="T1" fmla="*/ 146 h 196"/>
              <a:gd name="T2" fmla="*/ 265 w 340"/>
              <a:gd name="T3" fmla="*/ 163 h 196"/>
              <a:gd name="T4" fmla="*/ 323 w 340"/>
              <a:gd name="T5" fmla="*/ 196 h 196"/>
              <a:gd name="T6" fmla="*/ 340 w 340"/>
              <a:gd name="T7" fmla="*/ 188 h 196"/>
              <a:gd name="T8" fmla="*/ 269 w 340"/>
              <a:gd name="T9" fmla="*/ 146 h 196"/>
              <a:gd name="T10" fmla="*/ 130 w 340"/>
              <a:gd name="T11" fmla="*/ 81 h 196"/>
              <a:gd name="T12" fmla="*/ 130 w 340"/>
              <a:gd name="T13" fmla="*/ 84 h 196"/>
              <a:gd name="T14" fmla="*/ 243 w 340"/>
              <a:gd name="T15" fmla="*/ 150 h 196"/>
              <a:gd name="T16" fmla="*/ 246 w 340"/>
              <a:gd name="T17" fmla="*/ 138 h 196"/>
              <a:gd name="T18" fmla="*/ 217 w 340"/>
              <a:gd name="T19" fmla="*/ 122 h 196"/>
              <a:gd name="T20" fmla="*/ 220 w 340"/>
              <a:gd name="T21" fmla="*/ 119 h 196"/>
              <a:gd name="T22" fmla="*/ 159 w 340"/>
              <a:gd name="T23" fmla="*/ 83 h 196"/>
              <a:gd name="T24" fmla="*/ 159 w 340"/>
              <a:gd name="T25" fmla="*/ 98 h 196"/>
              <a:gd name="T26" fmla="*/ 159 w 340"/>
              <a:gd name="T27" fmla="*/ 98 h 196"/>
              <a:gd name="T28" fmla="*/ 159 w 340"/>
              <a:gd name="T29" fmla="*/ 98 h 196"/>
              <a:gd name="T30" fmla="*/ 130 w 340"/>
              <a:gd name="T31" fmla="*/ 81 h 196"/>
              <a:gd name="T32" fmla="*/ 16 w 340"/>
              <a:gd name="T33" fmla="*/ 0 h 196"/>
              <a:gd name="T34" fmla="*/ 0 w 340"/>
              <a:gd name="T35" fmla="*/ 9 h 196"/>
              <a:gd name="T36" fmla="*/ 37 w 340"/>
              <a:gd name="T37" fmla="*/ 31 h 196"/>
              <a:gd name="T38" fmla="*/ 40 w 340"/>
              <a:gd name="T39" fmla="*/ 19 h 196"/>
              <a:gd name="T40" fmla="*/ 41 w 340"/>
              <a:gd name="T41" fmla="*/ 19 h 196"/>
              <a:gd name="T42" fmla="*/ 41 w 340"/>
              <a:gd name="T43" fmla="*/ 15 h 196"/>
              <a:gd name="T44" fmla="*/ 16 w 340"/>
              <a:gd name="T45" fmla="*/ 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40" h="196">
                <a:moveTo>
                  <a:pt x="269" y="146"/>
                </a:moveTo>
                <a:lnTo>
                  <a:pt x="265" y="163"/>
                </a:lnTo>
                <a:lnTo>
                  <a:pt x="323" y="196"/>
                </a:lnTo>
                <a:lnTo>
                  <a:pt x="340" y="188"/>
                </a:lnTo>
                <a:lnTo>
                  <a:pt x="269" y="146"/>
                </a:lnTo>
                <a:close/>
                <a:moveTo>
                  <a:pt x="130" y="81"/>
                </a:moveTo>
                <a:lnTo>
                  <a:pt x="130" y="84"/>
                </a:lnTo>
                <a:lnTo>
                  <a:pt x="243" y="150"/>
                </a:lnTo>
                <a:lnTo>
                  <a:pt x="246" y="138"/>
                </a:lnTo>
                <a:lnTo>
                  <a:pt x="217" y="122"/>
                </a:lnTo>
                <a:lnTo>
                  <a:pt x="220" y="119"/>
                </a:lnTo>
                <a:lnTo>
                  <a:pt x="159" y="83"/>
                </a:lnTo>
                <a:lnTo>
                  <a:pt x="159" y="98"/>
                </a:lnTo>
                <a:lnTo>
                  <a:pt x="159" y="98"/>
                </a:lnTo>
                <a:lnTo>
                  <a:pt x="159" y="98"/>
                </a:lnTo>
                <a:lnTo>
                  <a:pt x="130" y="81"/>
                </a:lnTo>
                <a:close/>
                <a:moveTo>
                  <a:pt x="16" y="0"/>
                </a:moveTo>
                <a:lnTo>
                  <a:pt x="0" y="9"/>
                </a:lnTo>
                <a:lnTo>
                  <a:pt x="37" y="31"/>
                </a:lnTo>
                <a:lnTo>
                  <a:pt x="40" y="19"/>
                </a:lnTo>
                <a:lnTo>
                  <a:pt x="41" y="19"/>
                </a:lnTo>
                <a:lnTo>
                  <a:pt x="41" y="15"/>
                </a:lnTo>
                <a:lnTo>
                  <a:pt x="16" y="0"/>
                </a:lnTo>
                <a:close/>
              </a:path>
            </a:pathLst>
          </a:custGeom>
          <a:solidFill>
            <a:srgbClr val="DBEF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56" name="Freeform 153"/>
          <p:cNvSpPr>
            <a:spLocks noEditPoints="1"/>
          </p:cNvSpPr>
          <p:nvPr userDrawn="1"/>
        </p:nvSpPr>
        <p:spPr bwMode="auto">
          <a:xfrm>
            <a:off x="8207465" y="2685056"/>
            <a:ext cx="617825" cy="356158"/>
          </a:xfrm>
          <a:custGeom>
            <a:avLst/>
            <a:gdLst>
              <a:gd name="T0" fmla="*/ 269 w 340"/>
              <a:gd name="T1" fmla="*/ 146 h 196"/>
              <a:gd name="T2" fmla="*/ 265 w 340"/>
              <a:gd name="T3" fmla="*/ 163 h 196"/>
              <a:gd name="T4" fmla="*/ 323 w 340"/>
              <a:gd name="T5" fmla="*/ 196 h 196"/>
              <a:gd name="T6" fmla="*/ 340 w 340"/>
              <a:gd name="T7" fmla="*/ 188 h 196"/>
              <a:gd name="T8" fmla="*/ 269 w 340"/>
              <a:gd name="T9" fmla="*/ 146 h 196"/>
              <a:gd name="T10" fmla="*/ 130 w 340"/>
              <a:gd name="T11" fmla="*/ 81 h 196"/>
              <a:gd name="T12" fmla="*/ 130 w 340"/>
              <a:gd name="T13" fmla="*/ 84 h 196"/>
              <a:gd name="T14" fmla="*/ 243 w 340"/>
              <a:gd name="T15" fmla="*/ 150 h 196"/>
              <a:gd name="T16" fmla="*/ 246 w 340"/>
              <a:gd name="T17" fmla="*/ 138 h 196"/>
              <a:gd name="T18" fmla="*/ 217 w 340"/>
              <a:gd name="T19" fmla="*/ 122 h 196"/>
              <a:gd name="T20" fmla="*/ 220 w 340"/>
              <a:gd name="T21" fmla="*/ 119 h 196"/>
              <a:gd name="T22" fmla="*/ 159 w 340"/>
              <a:gd name="T23" fmla="*/ 83 h 196"/>
              <a:gd name="T24" fmla="*/ 159 w 340"/>
              <a:gd name="T25" fmla="*/ 98 h 196"/>
              <a:gd name="T26" fmla="*/ 159 w 340"/>
              <a:gd name="T27" fmla="*/ 98 h 196"/>
              <a:gd name="T28" fmla="*/ 159 w 340"/>
              <a:gd name="T29" fmla="*/ 98 h 196"/>
              <a:gd name="T30" fmla="*/ 130 w 340"/>
              <a:gd name="T31" fmla="*/ 81 h 196"/>
              <a:gd name="T32" fmla="*/ 16 w 340"/>
              <a:gd name="T33" fmla="*/ 0 h 196"/>
              <a:gd name="T34" fmla="*/ 0 w 340"/>
              <a:gd name="T35" fmla="*/ 9 h 196"/>
              <a:gd name="T36" fmla="*/ 37 w 340"/>
              <a:gd name="T37" fmla="*/ 31 h 196"/>
              <a:gd name="T38" fmla="*/ 40 w 340"/>
              <a:gd name="T39" fmla="*/ 19 h 196"/>
              <a:gd name="T40" fmla="*/ 41 w 340"/>
              <a:gd name="T41" fmla="*/ 19 h 196"/>
              <a:gd name="T42" fmla="*/ 41 w 340"/>
              <a:gd name="T43" fmla="*/ 15 h 196"/>
              <a:gd name="T44" fmla="*/ 16 w 340"/>
              <a:gd name="T45" fmla="*/ 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40" h="196">
                <a:moveTo>
                  <a:pt x="269" y="146"/>
                </a:moveTo>
                <a:lnTo>
                  <a:pt x="265" y="163"/>
                </a:lnTo>
                <a:lnTo>
                  <a:pt x="323" y="196"/>
                </a:lnTo>
                <a:lnTo>
                  <a:pt x="340" y="188"/>
                </a:lnTo>
                <a:lnTo>
                  <a:pt x="269" y="146"/>
                </a:lnTo>
                <a:moveTo>
                  <a:pt x="130" y="81"/>
                </a:moveTo>
                <a:lnTo>
                  <a:pt x="130" y="84"/>
                </a:lnTo>
                <a:lnTo>
                  <a:pt x="243" y="150"/>
                </a:lnTo>
                <a:lnTo>
                  <a:pt x="246" y="138"/>
                </a:lnTo>
                <a:lnTo>
                  <a:pt x="217" y="122"/>
                </a:lnTo>
                <a:lnTo>
                  <a:pt x="220" y="119"/>
                </a:lnTo>
                <a:lnTo>
                  <a:pt x="159" y="83"/>
                </a:lnTo>
                <a:lnTo>
                  <a:pt x="159" y="98"/>
                </a:lnTo>
                <a:lnTo>
                  <a:pt x="159" y="98"/>
                </a:lnTo>
                <a:lnTo>
                  <a:pt x="159" y="98"/>
                </a:lnTo>
                <a:lnTo>
                  <a:pt x="130" y="81"/>
                </a:lnTo>
                <a:moveTo>
                  <a:pt x="16" y="0"/>
                </a:moveTo>
                <a:lnTo>
                  <a:pt x="0" y="9"/>
                </a:lnTo>
                <a:lnTo>
                  <a:pt x="37" y="31"/>
                </a:lnTo>
                <a:lnTo>
                  <a:pt x="40" y="19"/>
                </a:lnTo>
                <a:lnTo>
                  <a:pt x="41" y="19"/>
                </a:lnTo>
                <a:lnTo>
                  <a:pt x="41" y="15"/>
                </a:lnTo>
                <a:lnTo>
                  <a:pt x="1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57" name="Freeform 154"/>
          <p:cNvSpPr>
            <a:spLocks noEditPoints="1"/>
          </p:cNvSpPr>
          <p:nvPr userDrawn="1"/>
        </p:nvSpPr>
        <p:spPr bwMode="auto">
          <a:xfrm>
            <a:off x="8207465" y="2685056"/>
            <a:ext cx="617825" cy="356158"/>
          </a:xfrm>
          <a:custGeom>
            <a:avLst/>
            <a:gdLst>
              <a:gd name="T0" fmla="*/ 269 w 340"/>
              <a:gd name="T1" fmla="*/ 146 h 196"/>
              <a:gd name="T2" fmla="*/ 265 w 340"/>
              <a:gd name="T3" fmla="*/ 163 h 196"/>
              <a:gd name="T4" fmla="*/ 323 w 340"/>
              <a:gd name="T5" fmla="*/ 196 h 196"/>
              <a:gd name="T6" fmla="*/ 340 w 340"/>
              <a:gd name="T7" fmla="*/ 188 h 196"/>
              <a:gd name="T8" fmla="*/ 269 w 340"/>
              <a:gd name="T9" fmla="*/ 146 h 196"/>
              <a:gd name="T10" fmla="*/ 130 w 340"/>
              <a:gd name="T11" fmla="*/ 81 h 196"/>
              <a:gd name="T12" fmla="*/ 130 w 340"/>
              <a:gd name="T13" fmla="*/ 84 h 196"/>
              <a:gd name="T14" fmla="*/ 243 w 340"/>
              <a:gd name="T15" fmla="*/ 150 h 196"/>
              <a:gd name="T16" fmla="*/ 246 w 340"/>
              <a:gd name="T17" fmla="*/ 138 h 196"/>
              <a:gd name="T18" fmla="*/ 217 w 340"/>
              <a:gd name="T19" fmla="*/ 122 h 196"/>
              <a:gd name="T20" fmla="*/ 220 w 340"/>
              <a:gd name="T21" fmla="*/ 119 h 196"/>
              <a:gd name="T22" fmla="*/ 159 w 340"/>
              <a:gd name="T23" fmla="*/ 83 h 196"/>
              <a:gd name="T24" fmla="*/ 159 w 340"/>
              <a:gd name="T25" fmla="*/ 98 h 196"/>
              <a:gd name="T26" fmla="*/ 159 w 340"/>
              <a:gd name="T27" fmla="*/ 98 h 196"/>
              <a:gd name="T28" fmla="*/ 159 w 340"/>
              <a:gd name="T29" fmla="*/ 98 h 196"/>
              <a:gd name="T30" fmla="*/ 130 w 340"/>
              <a:gd name="T31" fmla="*/ 81 h 196"/>
              <a:gd name="T32" fmla="*/ 16 w 340"/>
              <a:gd name="T33" fmla="*/ 0 h 196"/>
              <a:gd name="T34" fmla="*/ 0 w 340"/>
              <a:gd name="T35" fmla="*/ 9 h 196"/>
              <a:gd name="T36" fmla="*/ 37 w 340"/>
              <a:gd name="T37" fmla="*/ 31 h 196"/>
              <a:gd name="T38" fmla="*/ 40 w 340"/>
              <a:gd name="T39" fmla="*/ 19 h 196"/>
              <a:gd name="T40" fmla="*/ 41 w 340"/>
              <a:gd name="T41" fmla="*/ 19 h 196"/>
              <a:gd name="T42" fmla="*/ 41 w 340"/>
              <a:gd name="T43" fmla="*/ 15 h 196"/>
              <a:gd name="T44" fmla="*/ 16 w 340"/>
              <a:gd name="T45" fmla="*/ 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40" h="196">
                <a:moveTo>
                  <a:pt x="269" y="146"/>
                </a:moveTo>
                <a:lnTo>
                  <a:pt x="265" y="163"/>
                </a:lnTo>
                <a:lnTo>
                  <a:pt x="323" y="196"/>
                </a:lnTo>
                <a:lnTo>
                  <a:pt x="340" y="188"/>
                </a:lnTo>
                <a:lnTo>
                  <a:pt x="269" y="146"/>
                </a:lnTo>
                <a:close/>
                <a:moveTo>
                  <a:pt x="130" y="81"/>
                </a:moveTo>
                <a:lnTo>
                  <a:pt x="130" y="84"/>
                </a:lnTo>
                <a:lnTo>
                  <a:pt x="243" y="150"/>
                </a:lnTo>
                <a:lnTo>
                  <a:pt x="246" y="138"/>
                </a:lnTo>
                <a:lnTo>
                  <a:pt x="217" y="122"/>
                </a:lnTo>
                <a:lnTo>
                  <a:pt x="220" y="119"/>
                </a:lnTo>
                <a:lnTo>
                  <a:pt x="159" y="83"/>
                </a:lnTo>
                <a:lnTo>
                  <a:pt x="159" y="98"/>
                </a:lnTo>
                <a:lnTo>
                  <a:pt x="159" y="98"/>
                </a:lnTo>
                <a:lnTo>
                  <a:pt x="159" y="98"/>
                </a:lnTo>
                <a:lnTo>
                  <a:pt x="130" y="81"/>
                </a:lnTo>
                <a:close/>
                <a:moveTo>
                  <a:pt x="16" y="0"/>
                </a:moveTo>
                <a:lnTo>
                  <a:pt x="0" y="9"/>
                </a:lnTo>
                <a:lnTo>
                  <a:pt x="37" y="31"/>
                </a:lnTo>
                <a:lnTo>
                  <a:pt x="40" y="19"/>
                </a:lnTo>
                <a:lnTo>
                  <a:pt x="41" y="19"/>
                </a:lnTo>
                <a:lnTo>
                  <a:pt x="41" y="15"/>
                </a:lnTo>
                <a:lnTo>
                  <a:pt x="16" y="0"/>
                </a:lnTo>
                <a:close/>
              </a:path>
            </a:pathLst>
          </a:custGeom>
          <a:solidFill>
            <a:srgbClr val="ADB5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58" name="Freeform 155"/>
          <p:cNvSpPr>
            <a:spLocks noEditPoints="1"/>
          </p:cNvSpPr>
          <p:nvPr userDrawn="1"/>
        </p:nvSpPr>
        <p:spPr bwMode="auto">
          <a:xfrm>
            <a:off x="8207465" y="2685056"/>
            <a:ext cx="617825" cy="356158"/>
          </a:xfrm>
          <a:custGeom>
            <a:avLst/>
            <a:gdLst>
              <a:gd name="T0" fmla="*/ 269 w 340"/>
              <a:gd name="T1" fmla="*/ 146 h 196"/>
              <a:gd name="T2" fmla="*/ 265 w 340"/>
              <a:gd name="T3" fmla="*/ 163 h 196"/>
              <a:gd name="T4" fmla="*/ 323 w 340"/>
              <a:gd name="T5" fmla="*/ 196 h 196"/>
              <a:gd name="T6" fmla="*/ 340 w 340"/>
              <a:gd name="T7" fmla="*/ 188 h 196"/>
              <a:gd name="T8" fmla="*/ 269 w 340"/>
              <a:gd name="T9" fmla="*/ 146 h 196"/>
              <a:gd name="T10" fmla="*/ 130 w 340"/>
              <a:gd name="T11" fmla="*/ 81 h 196"/>
              <a:gd name="T12" fmla="*/ 130 w 340"/>
              <a:gd name="T13" fmla="*/ 84 h 196"/>
              <a:gd name="T14" fmla="*/ 243 w 340"/>
              <a:gd name="T15" fmla="*/ 150 h 196"/>
              <a:gd name="T16" fmla="*/ 246 w 340"/>
              <a:gd name="T17" fmla="*/ 138 h 196"/>
              <a:gd name="T18" fmla="*/ 217 w 340"/>
              <a:gd name="T19" fmla="*/ 122 h 196"/>
              <a:gd name="T20" fmla="*/ 220 w 340"/>
              <a:gd name="T21" fmla="*/ 119 h 196"/>
              <a:gd name="T22" fmla="*/ 159 w 340"/>
              <a:gd name="T23" fmla="*/ 83 h 196"/>
              <a:gd name="T24" fmla="*/ 159 w 340"/>
              <a:gd name="T25" fmla="*/ 98 h 196"/>
              <a:gd name="T26" fmla="*/ 159 w 340"/>
              <a:gd name="T27" fmla="*/ 98 h 196"/>
              <a:gd name="T28" fmla="*/ 159 w 340"/>
              <a:gd name="T29" fmla="*/ 98 h 196"/>
              <a:gd name="T30" fmla="*/ 130 w 340"/>
              <a:gd name="T31" fmla="*/ 81 h 196"/>
              <a:gd name="T32" fmla="*/ 16 w 340"/>
              <a:gd name="T33" fmla="*/ 0 h 196"/>
              <a:gd name="T34" fmla="*/ 0 w 340"/>
              <a:gd name="T35" fmla="*/ 9 h 196"/>
              <a:gd name="T36" fmla="*/ 37 w 340"/>
              <a:gd name="T37" fmla="*/ 31 h 196"/>
              <a:gd name="T38" fmla="*/ 40 w 340"/>
              <a:gd name="T39" fmla="*/ 19 h 196"/>
              <a:gd name="T40" fmla="*/ 41 w 340"/>
              <a:gd name="T41" fmla="*/ 19 h 196"/>
              <a:gd name="T42" fmla="*/ 41 w 340"/>
              <a:gd name="T43" fmla="*/ 15 h 196"/>
              <a:gd name="T44" fmla="*/ 16 w 340"/>
              <a:gd name="T45" fmla="*/ 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40" h="196">
                <a:moveTo>
                  <a:pt x="269" y="146"/>
                </a:moveTo>
                <a:lnTo>
                  <a:pt x="265" y="163"/>
                </a:lnTo>
                <a:lnTo>
                  <a:pt x="323" y="196"/>
                </a:lnTo>
                <a:lnTo>
                  <a:pt x="340" y="188"/>
                </a:lnTo>
                <a:lnTo>
                  <a:pt x="269" y="146"/>
                </a:lnTo>
                <a:moveTo>
                  <a:pt x="130" y="81"/>
                </a:moveTo>
                <a:lnTo>
                  <a:pt x="130" y="84"/>
                </a:lnTo>
                <a:lnTo>
                  <a:pt x="243" y="150"/>
                </a:lnTo>
                <a:lnTo>
                  <a:pt x="246" y="138"/>
                </a:lnTo>
                <a:lnTo>
                  <a:pt x="217" y="122"/>
                </a:lnTo>
                <a:lnTo>
                  <a:pt x="220" y="119"/>
                </a:lnTo>
                <a:lnTo>
                  <a:pt x="159" y="83"/>
                </a:lnTo>
                <a:lnTo>
                  <a:pt x="159" y="98"/>
                </a:lnTo>
                <a:lnTo>
                  <a:pt x="159" y="98"/>
                </a:lnTo>
                <a:lnTo>
                  <a:pt x="159" y="98"/>
                </a:lnTo>
                <a:lnTo>
                  <a:pt x="130" y="81"/>
                </a:lnTo>
                <a:moveTo>
                  <a:pt x="16" y="0"/>
                </a:moveTo>
                <a:lnTo>
                  <a:pt x="0" y="9"/>
                </a:lnTo>
                <a:lnTo>
                  <a:pt x="37" y="31"/>
                </a:lnTo>
                <a:lnTo>
                  <a:pt x="40" y="19"/>
                </a:lnTo>
                <a:lnTo>
                  <a:pt x="41" y="19"/>
                </a:lnTo>
                <a:lnTo>
                  <a:pt x="41" y="15"/>
                </a:lnTo>
                <a:lnTo>
                  <a:pt x="1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59" name="Freeform 156"/>
          <p:cNvSpPr>
            <a:spLocks noEditPoints="1"/>
          </p:cNvSpPr>
          <p:nvPr userDrawn="1"/>
        </p:nvSpPr>
        <p:spPr bwMode="auto">
          <a:xfrm>
            <a:off x="8207465" y="2826793"/>
            <a:ext cx="586934" cy="399769"/>
          </a:xfrm>
          <a:custGeom>
            <a:avLst/>
            <a:gdLst>
              <a:gd name="T0" fmla="*/ 224 w 323"/>
              <a:gd name="T1" fmla="*/ 159 h 220"/>
              <a:gd name="T2" fmla="*/ 222 w 323"/>
              <a:gd name="T3" fmla="*/ 161 h 220"/>
              <a:gd name="T4" fmla="*/ 223 w 323"/>
              <a:gd name="T5" fmla="*/ 162 h 220"/>
              <a:gd name="T6" fmla="*/ 224 w 323"/>
              <a:gd name="T7" fmla="*/ 159 h 220"/>
              <a:gd name="T8" fmla="*/ 252 w 323"/>
              <a:gd name="T9" fmla="*/ 145 h 220"/>
              <a:gd name="T10" fmla="*/ 245 w 323"/>
              <a:gd name="T11" fmla="*/ 175 h 220"/>
              <a:gd name="T12" fmla="*/ 323 w 323"/>
              <a:gd name="T13" fmla="*/ 220 h 220"/>
              <a:gd name="T14" fmla="*/ 323 w 323"/>
              <a:gd name="T15" fmla="*/ 187 h 220"/>
              <a:gd name="T16" fmla="*/ 252 w 323"/>
              <a:gd name="T17" fmla="*/ 145 h 220"/>
              <a:gd name="T18" fmla="*/ 0 w 323"/>
              <a:gd name="T19" fmla="*/ 0 h 220"/>
              <a:gd name="T20" fmla="*/ 0 w 323"/>
              <a:gd name="T21" fmla="*/ 33 h 220"/>
              <a:gd name="T22" fmla="*/ 17 w 323"/>
              <a:gd name="T23" fmla="*/ 44 h 220"/>
              <a:gd name="T24" fmla="*/ 24 w 323"/>
              <a:gd name="T25" fmla="*/ 13 h 220"/>
              <a:gd name="T26" fmla="*/ 0 w 323"/>
              <a:gd name="T27" fmla="*/ 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23" h="220">
                <a:moveTo>
                  <a:pt x="224" y="159"/>
                </a:moveTo>
                <a:lnTo>
                  <a:pt x="222" y="161"/>
                </a:lnTo>
                <a:lnTo>
                  <a:pt x="223" y="162"/>
                </a:lnTo>
                <a:lnTo>
                  <a:pt x="224" y="159"/>
                </a:lnTo>
                <a:close/>
                <a:moveTo>
                  <a:pt x="252" y="145"/>
                </a:moveTo>
                <a:lnTo>
                  <a:pt x="245" y="175"/>
                </a:lnTo>
                <a:lnTo>
                  <a:pt x="323" y="220"/>
                </a:lnTo>
                <a:lnTo>
                  <a:pt x="323" y="187"/>
                </a:lnTo>
                <a:lnTo>
                  <a:pt x="252" y="145"/>
                </a:lnTo>
                <a:close/>
                <a:moveTo>
                  <a:pt x="0" y="0"/>
                </a:moveTo>
                <a:lnTo>
                  <a:pt x="0" y="33"/>
                </a:lnTo>
                <a:lnTo>
                  <a:pt x="17" y="44"/>
                </a:lnTo>
                <a:lnTo>
                  <a:pt x="24" y="13"/>
                </a:lnTo>
                <a:lnTo>
                  <a:pt x="0" y="0"/>
                </a:lnTo>
                <a:close/>
              </a:path>
            </a:pathLst>
          </a:custGeom>
          <a:solidFill>
            <a:srgbClr val="DBEF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60" name="Freeform 157"/>
          <p:cNvSpPr>
            <a:spLocks noEditPoints="1"/>
          </p:cNvSpPr>
          <p:nvPr userDrawn="1"/>
        </p:nvSpPr>
        <p:spPr bwMode="auto">
          <a:xfrm>
            <a:off x="8207465" y="2826793"/>
            <a:ext cx="586934" cy="399769"/>
          </a:xfrm>
          <a:custGeom>
            <a:avLst/>
            <a:gdLst>
              <a:gd name="T0" fmla="*/ 224 w 323"/>
              <a:gd name="T1" fmla="*/ 159 h 220"/>
              <a:gd name="T2" fmla="*/ 222 w 323"/>
              <a:gd name="T3" fmla="*/ 161 h 220"/>
              <a:gd name="T4" fmla="*/ 223 w 323"/>
              <a:gd name="T5" fmla="*/ 162 h 220"/>
              <a:gd name="T6" fmla="*/ 224 w 323"/>
              <a:gd name="T7" fmla="*/ 159 h 220"/>
              <a:gd name="T8" fmla="*/ 252 w 323"/>
              <a:gd name="T9" fmla="*/ 145 h 220"/>
              <a:gd name="T10" fmla="*/ 245 w 323"/>
              <a:gd name="T11" fmla="*/ 175 h 220"/>
              <a:gd name="T12" fmla="*/ 323 w 323"/>
              <a:gd name="T13" fmla="*/ 220 h 220"/>
              <a:gd name="T14" fmla="*/ 323 w 323"/>
              <a:gd name="T15" fmla="*/ 187 h 220"/>
              <a:gd name="T16" fmla="*/ 252 w 323"/>
              <a:gd name="T17" fmla="*/ 145 h 220"/>
              <a:gd name="T18" fmla="*/ 0 w 323"/>
              <a:gd name="T19" fmla="*/ 0 h 220"/>
              <a:gd name="T20" fmla="*/ 0 w 323"/>
              <a:gd name="T21" fmla="*/ 33 h 220"/>
              <a:gd name="T22" fmla="*/ 17 w 323"/>
              <a:gd name="T23" fmla="*/ 44 h 220"/>
              <a:gd name="T24" fmla="*/ 24 w 323"/>
              <a:gd name="T25" fmla="*/ 13 h 220"/>
              <a:gd name="T26" fmla="*/ 0 w 323"/>
              <a:gd name="T27" fmla="*/ 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23" h="220">
                <a:moveTo>
                  <a:pt x="224" y="159"/>
                </a:moveTo>
                <a:lnTo>
                  <a:pt x="222" y="161"/>
                </a:lnTo>
                <a:lnTo>
                  <a:pt x="223" y="162"/>
                </a:lnTo>
                <a:lnTo>
                  <a:pt x="224" y="159"/>
                </a:lnTo>
                <a:moveTo>
                  <a:pt x="252" y="145"/>
                </a:moveTo>
                <a:lnTo>
                  <a:pt x="245" y="175"/>
                </a:lnTo>
                <a:lnTo>
                  <a:pt x="323" y="220"/>
                </a:lnTo>
                <a:lnTo>
                  <a:pt x="323" y="187"/>
                </a:lnTo>
                <a:lnTo>
                  <a:pt x="252" y="145"/>
                </a:lnTo>
                <a:moveTo>
                  <a:pt x="0" y="0"/>
                </a:moveTo>
                <a:lnTo>
                  <a:pt x="0" y="33"/>
                </a:lnTo>
                <a:lnTo>
                  <a:pt x="17" y="44"/>
                </a:lnTo>
                <a:lnTo>
                  <a:pt x="24" y="1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61" name="Freeform 158"/>
          <p:cNvSpPr>
            <a:spLocks noEditPoints="1"/>
          </p:cNvSpPr>
          <p:nvPr userDrawn="1"/>
        </p:nvSpPr>
        <p:spPr bwMode="auto">
          <a:xfrm>
            <a:off x="8207465" y="2826793"/>
            <a:ext cx="586934" cy="399769"/>
          </a:xfrm>
          <a:custGeom>
            <a:avLst/>
            <a:gdLst>
              <a:gd name="T0" fmla="*/ 224 w 323"/>
              <a:gd name="T1" fmla="*/ 159 h 220"/>
              <a:gd name="T2" fmla="*/ 222 w 323"/>
              <a:gd name="T3" fmla="*/ 161 h 220"/>
              <a:gd name="T4" fmla="*/ 223 w 323"/>
              <a:gd name="T5" fmla="*/ 162 h 220"/>
              <a:gd name="T6" fmla="*/ 224 w 323"/>
              <a:gd name="T7" fmla="*/ 159 h 220"/>
              <a:gd name="T8" fmla="*/ 252 w 323"/>
              <a:gd name="T9" fmla="*/ 145 h 220"/>
              <a:gd name="T10" fmla="*/ 245 w 323"/>
              <a:gd name="T11" fmla="*/ 175 h 220"/>
              <a:gd name="T12" fmla="*/ 323 w 323"/>
              <a:gd name="T13" fmla="*/ 220 h 220"/>
              <a:gd name="T14" fmla="*/ 323 w 323"/>
              <a:gd name="T15" fmla="*/ 187 h 220"/>
              <a:gd name="T16" fmla="*/ 252 w 323"/>
              <a:gd name="T17" fmla="*/ 145 h 220"/>
              <a:gd name="T18" fmla="*/ 0 w 323"/>
              <a:gd name="T19" fmla="*/ 0 h 220"/>
              <a:gd name="T20" fmla="*/ 0 w 323"/>
              <a:gd name="T21" fmla="*/ 33 h 220"/>
              <a:gd name="T22" fmla="*/ 17 w 323"/>
              <a:gd name="T23" fmla="*/ 44 h 220"/>
              <a:gd name="T24" fmla="*/ 24 w 323"/>
              <a:gd name="T25" fmla="*/ 13 h 220"/>
              <a:gd name="T26" fmla="*/ 0 w 323"/>
              <a:gd name="T27" fmla="*/ 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23" h="220">
                <a:moveTo>
                  <a:pt x="224" y="159"/>
                </a:moveTo>
                <a:lnTo>
                  <a:pt x="222" y="161"/>
                </a:lnTo>
                <a:lnTo>
                  <a:pt x="223" y="162"/>
                </a:lnTo>
                <a:lnTo>
                  <a:pt x="224" y="159"/>
                </a:lnTo>
                <a:close/>
                <a:moveTo>
                  <a:pt x="252" y="145"/>
                </a:moveTo>
                <a:lnTo>
                  <a:pt x="245" y="175"/>
                </a:lnTo>
                <a:lnTo>
                  <a:pt x="323" y="220"/>
                </a:lnTo>
                <a:lnTo>
                  <a:pt x="323" y="187"/>
                </a:lnTo>
                <a:lnTo>
                  <a:pt x="252" y="145"/>
                </a:lnTo>
                <a:close/>
                <a:moveTo>
                  <a:pt x="0" y="0"/>
                </a:moveTo>
                <a:lnTo>
                  <a:pt x="0" y="33"/>
                </a:lnTo>
                <a:lnTo>
                  <a:pt x="17" y="44"/>
                </a:lnTo>
                <a:lnTo>
                  <a:pt x="24" y="13"/>
                </a:lnTo>
                <a:lnTo>
                  <a:pt x="0" y="0"/>
                </a:lnTo>
                <a:close/>
              </a:path>
            </a:pathLst>
          </a:custGeom>
          <a:solidFill>
            <a:srgbClr val="909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62" name="Freeform 159"/>
          <p:cNvSpPr>
            <a:spLocks noEditPoints="1"/>
          </p:cNvSpPr>
          <p:nvPr userDrawn="1"/>
        </p:nvSpPr>
        <p:spPr bwMode="auto">
          <a:xfrm>
            <a:off x="8207465" y="2826793"/>
            <a:ext cx="586934" cy="399769"/>
          </a:xfrm>
          <a:custGeom>
            <a:avLst/>
            <a:gdLst>
              <a:gd name="T0" fmla="*/ 224 w 323"/>
              <a:gd name="T1" fmla="*/ 159 h 220"/>
              <a:gd name="T2" fmla="*/ 222 w 323"/>
              <a:gd name="T3" fmla="*/ 161 h 220"/>
              <a:gd name="T4" fmla="*/ 223 w 323"/>
              <a:gd name="T5" fmla="*/ 162 h 220"/>
              <a:gd name="T6" fmla="*/ 224 w 323"/>
              <a:gd name="T7" fmla="*/ 159 h 220"/>
              <a:gd name="T8" fmla="*/ 252 w 323"/>
              <a:gd name="T9" fmla="*/ 145 h 220"/>
              <a:gd name="T10" fmla="*/ 245 w 323"/>
              <a:gd name="T11" fmla="*/ 175 h 220"/>
              <a:gd name="T12" fmla="*/ 323 w 323"/>
              <a:gd name="T13" fmla="*/ 220 h 220"/>
              <a:gd name="T14" fmla="*/ 323 w 323"/>
              <a:gd name="T15" fmla="*/ 187 h 220"/>
              <a:gd name="T16" fmla="*/ 252 w 323"/>
              <a:gd name="T17" fmla="*/ 145 h 220"/>
              <a:gd name="T18" fmla="*/ 0 w 323"/>
              <a:gd name="T19" fmla="*/ 0 h 220"/>
              <a:gd name="T20" fmla="*/ 0 w 323"/>
              <a:gd name="T21" fmla="*/ 33 h 220"/>
              <a:gd name="T22" fmla="*/ 17 w 323"/>
              <a:gd name="T23" fmla="*/ 44 h 220"/>
              <a:gd name="T24" fmla="*/ 24 w 323"/>
              <a:gd name="T25" fmla="*/ 13 h 220"/>
              <a:gd name="T26" fmla="*/ 0 w 323"/>
              <a:gd name="T27" fmla="*/ 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23" h="220">
                <a:moveTo>
                  <a:pt x="224" y="159"/>
                </a:moveTo>
                <a:lnTo>
                  <a:pt x="222" y="161"/>
                </a:lnTo>
                <a:lnTo>
                  <a:pt x="223" y="162"/>
                </a:lnTo>
                <a:lnTo>
                  <a:pt x="224" y="159"/>
                </a:lnTo>
                <a:moveTo>
                  <a:pt x="252" y="145"/>
                </a:moveTo>
                <a:lnTo>
                  <a:pt x="245" y="175"/>
                </a:lnTo>
                <a:lnTo>
                  <a:pt x="323" y="220"/>
                </a:lnTo>
                <a:lnTo>
                  <a:pt x="323" y="187"/>
                </a:lnTo>
                <a:lnTo>
                  <a:pt x="252" y="145"/>
                </a:lnTo>
                <a:moveTo>
                  <a:pt x="0" y="0"/>
                </a:moveTo>
                <a:lnTo>
                  <a:pt x="0" y="33"/>
                </a:lnTo>
                <a:lnTo>
                  <a:pt x="17" y="44"/>
                </a:lnTo>
                <a:lnTo>
                  <a:pt x="24" y="1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63" name="Freeform 160"/>
          <p:cNvSpPr/>
          <p:nvPr userDrawn="1"/>
        </p:nvSpPr>
        <p:spPr bwMode="auto">
          <a:xfrm>
            <a:off x="8794399" y="3148426"/>
            <a:ext cx="30891" cy="78137"/>
          </a:xfrm>
          <a:custGeom>
            <a:avLst/>
            <a:gdLst>
              <a:gd name="T0" fmla="*/ 17 w 17"/>
              <a:gd name="T1" fmla="*/ 0 h 43"/>
              <a:gd name="T2" fmla="*/ 0 w 17"/>
              <a:gd name="T3" fmla="*/ 10 h 43"/>
              <a:gd name="T4" fmla="*/ 0 w 17"/>
              <a:gd name="T5" fmla="*/ 43 h 43"/>
              <a:gd name="T6" fmla="*/ 16 w 17"/>
              <a:gd name="T7" fmla="*/ 34 h 43"/>
              <a:gd name="T8" fmla="*/ 17 w 17"/>
              <a:gd name="T9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43">
                <a:moveTo>
                  <a:pt x="17" y="0"/>
                </a:moveTo>
                <a:lnTo>
                  <a:pt x="0" y="10"/>
                </a:lnTo>
                <a:lnTo>
                  <a:pt x="0" y="43"/>
                </a:lnTo>
                <a:lnTo>
                  <a:pt x="16" y="34"/>
                </a:lnTo>
                <a:lnTo>
                  <a:pt x="17" y="0"/>
                </a:lnTo>
                <a:close/>
              </a:path>
            </a:pathLst>
          </a:custGeom>
          <a:solidFill>
            <a:srgbClr val="DBEF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64" name="Freeform 161"/>
          <p:cNvSpPr/>
          <p:nvPr userDrawn="1"/>
        </p:nvSpPr>
        <p:spPr bwMode="auto">
          <a:xfrm>
            <a:off x="8794399" y="3148426"/>
            <a:ext cx="30891" cy="78137"/>
          </a:xfrm>
          <a:custGeom>
            <a:avLst/>
            <a:gdLst>
              <a:gd name="T0" fmla="*/ 17 w 17"/>
              <a:gd name="T1" fmla="*/ 0 h 43"/>
              <a:gd name="T2" fmla="*/ 0 w 17"/>
              <a:gd name="T3" fmla="*/ 10 h 43"/>
              <a:gd name="T4" fmla="*/ 0 w 17"/>
              <a:gd name="T5" fmla="*/ 43 h 43"/>
              <a:gd name="T6" fmla="*/ 16 w 17"/>
              <a:gd name="T7" fmla="*/ 34 h 43"/>
              <a:gd name="T8" fmla="*/ 17 w 17"/>
              <a:gd name="T9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43">
                <a:moveTo>
                  <a:pt x="17" y="0"/>
                </a:moveTo>
                <a:lnTo>
                  <a:pt x="0" y="10"/>
                </a:lnTo>
                <a:lnTo>
                  <a:pt x="0" y="43"/>
                </a:lnTo>
                <a:lnTo>
                  <a:pt x="16" y="34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65" name="Freeform 162"/>
          <p:cNvSpPr/>
          <p:nvPr userDrawn="1"/>
        </p:nvSpPr>
        <p:spPr bwMode="auto">
          <a:xfrm>
            <a:off x="8794399" y="3148426"/>
            <a:ext cx="30891" cy="78137"/>
          </a:xfrm>
          <a:custGeom>
            <a:avLst/>
            <a:gdLst>
              <a:gd name="T0" fmla="*/ 17 w 17"/>
              <a:gd name="T1" fmla="*/ 0 h 43"/>
              <a:gd name="T2" fmla="*/ 0 w 17"/>
              <a:gd name="T3" fmla="*/ 10 h 43"/>
              <a:gd name="T4" fmla="*/ 0 w 17"/>
              <a:gd name="T5" fmla="*/ 43 h 43"/>
              <a:gd name="T6" fmla="*/ 16 w 17"/>
              <a:gd name="T7" fmla="*/ 34 h 43"/>
              <a:gd name="T8" fmla="*/ 17 w 17"/>
              <a:gd name="T9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43">
                <a:moveTo>
                  <a:pt x="17" y="0"/>
                </a:moveTo>
                <a:lnTo>
                  <a:pt x="0" y="10"/>
                </a:lnTo>
                <a:lnTo>
                  <a:pt x="0" y="43"/>
                </a:lnTo>
                <a:lnTo>
                  <a:pt x="16" y="34"/>
                </a:lnTo>
                <a:lnTo>
                  <a:pt x="17" y="0"/>
                </a:lnTo>
                <a:close/>
              </a:path>
            </a:pathLst>
          </a:custGeom>
          <a:solidFill>
            <a:srgbClr val="7580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66" name="Freeform 163"/>
          <p:cNvSpPr/>
          <p:nvPr userDrawn="1"/>
        </p:nvSpPr>
        <p:spPr bwMode="auto">
          <a:xfrm>
            <a:off x="8794399" y="3148426"/>
            <a:ext cx="30891" cy="78137"/>
          </a:xfrm>
          <a:custGeom>
            <a:avLst/>
            <a:gdLst>
              <a:gd name="T0" fmla="*/ 17 w 17"/>
              <a:gd name="T1" fmla="*/ 0 h 43"/>
              <a:gd name="T2" fmla="*/ 0 w 17"/>
              <a:gd name="T3" fmla="*/ 10 h 43"/>
              <a:gd name="T4" fmla="*/ 0 w 17"/>
              <a:gd name="T5" fmla="*/ 43 h 43"/>
              <a:gd name="T6" fmla="*/ 16 w 17"/>
              <a:gd name="T7" fmla="*/ 34 h 43"/>
              <a:gd name="T8" fmla="*/ 17 w 17"/>
              <a:gd name="T9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43">
                <a:moveTo>
                  <a:pt x="17" y="0"/>
                </a:moveTo>
                <a:lnTo>
                  <a:pt x="0" y="10"/>
                </a:lnTo>
                <a:lnTo>
                  <a:pt x="0" y="43"/>
                </a:lnTo>
                <a:lnTo>
                  <a:pt x="16" y="34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67" name="Freeform 164"/>
          <p:cNvSpPr>
            <a:spLocks noEditPoints="1"/>
          </p:cNvSpPr>
          <p:nvPr userDrawn="1"/>
        </p:nvSpPr>
        <p:spPr bwMode="auto">
          <a:xfrm>
            <a:off x="8207465" y="2808622"/>
            <a:ext cx="617825" cy="357975"/>
          </a:xfrm>
          <a:custGeom>
            <a:avLst/>
            <a:gdLst>
              <a:gd name="T0" fmla="*/ 256 w 340"/>
              <a:gd name="T1" fmla="*/ 139 h 197"/>
              <a:gd name="T2" fmla="*/ 252 w 340"/>
              <a:gd name="T3" fmla="*/ 155 h 197"/>
              <a:gd name="T4" fmla="*/ 323 w 340"/>
              <a:gd name="T5" fmla="*/ 197 h 197"/>
              <a:gd name="T6" fmla="*/ 340 w 340"/>
              <a:gd name="T7" fmla="*/ 187 h 197"/>
              <a:gd name="T8" fmla="*/ 256 w 340"/>
              <a:gd name="T9" fmla="*/ 139 h 197"/>
              <a:gd name="T10" fmla="*/ 80 w 340"/>
              <a:gd name="T11" fmla="*/ 37 h 197"/>
              <a:gd name="T12" fmla="*/ 79 w 340"/>
              <a:gd name="T13" fmla="*/ 42 h 197"/>
              <a:gd name="T14" fmla="*/ 79 w 340"/>
              <a:gd name="T15" fmla="*/ 42 h 197"/>
              <a:gd name="T16" fmla="*/ 79 w 340"/>
              <a:gd name="T17" fmla="*/ 42 h 197"/>
              <a:gd name="T18" fmla="*/ 232 w 340"/>
              <a:gd name="T19" fmla="*/ 130 h 197"/>
              <a:gd name="T20" fmla="*/ 233 w 340"/>
              <a:gd name="T21" fmla="*/ 126 h 197"/>
              <a:gd name="T22" fmla="*/ 80 w 340"/>
              <a:gd name="T23" fmla="*/ 37 h 197"/>
              <a:gd name="T24" fmla="*/ 16 w 340"/>
              <a:gd name="T25" fmla="*/ 0 h 197"/>
              <a:gd name="T26" fmla="*/ 0 w 340"/>
              <a:gd name="T27" fmla="*/ 10 h 197"/>
              <a:gd name="T28" fmla="*/ 24 w 340"/>
              <a:gd name="T29" fmla="*/ 23 h 197"/>
              <a:gd name="T30" fmla="*/ 28 w 340"/>
              <a:gd name="T31" fmla="*/ 7 h 197"/>
              <a:gd name="T32" fmla="*/ 16 w 340"/>
              <a:gd name="T33" fmla="*/ 0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40" h="197">
                <a:moveTo>
                  <a:pt x="256" y="139"/>
                </a:moveTo>
                <a:lnTo>
                  <a:pt x="252" y="155"/>
                </a:lnTo>
                <a:lnTo>
                  <a:pt x="323" y="197"/>
                </a:lnTo>
                <a:lnTo>
                  <a:pt x="340" y="187"/>
                </a:lnTo>
                <a:lnTo>
                  <a:pt x="256" y="139"/>
                </a:lnTo>
                <a:close/>
                <a:moveTo>
                  <a:pt x="80" y="37"/>
                </a:moveTo>
                <a:lnTo>
                  <a:pt x="79" y="42"/>
                </a:lnTo>
                <a:lnTo>
                  <a:pt x="79" y="42"/>
                </a:lnTo>
                <a:lnTo>
                  <a:pt x="79" y="42"/>
                </a:lnTo>
                <a:lnTo>
                  <a:pt x="232" y="130"/>
                </a:lnTo>
                <a:lnTo>
                  <a:pt x="233" y="126"/>
                </a:lnTo>
                <a:lnTo>
                  <a:pt x="80" y="37"/>
                </a:lnTo>
                <a:close/>
                <a:moveTo>
                  <a:pt x="16" y="0"/>
                </a:moveTo>
                <a:lnTo>
                  <a:pt x="0" y="10"/>
                </a:lnTo>
                <a:lnTo>
                  <a:pt x="24" y="23"/>
                </a:lnTo>
                <a:lnTo>
                  <a:pt x="28" y="7"/>
                </a:lnTo>
                <a:lnTo>
                  <a:pt x="16" y="0"/>
                </a:lnTo>
                <a:close/>
              </a:path>
            </a:pathLst>
          </a:custGeom>
          <a:solidFill>
            <a:srgbClr val="DBEF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68" name="Freeform 165"/>
          <p:cNvSpPr>
            <a:spLocks noEditPoints="1"/>
          </p:cNvSpPr>
          <p:nvPr userDrawn="1"/>
        </p:nvSpPr>
        <p:spPr bwMode="auto">
          <a:xfrm>
            <a:off x="8207465" y="2808622"/>
            <a:ext cx="617825" cy="357975"/>
          </a:xfrm>
          <a:custGeom>
            <a:avLst/>
            <a:gdLst>
              <a:gd name="T0" fmla="*/ 256 w 340"/>
              <a:gd name="T1" fmla="*/ 139 h 197"/>
              <a:gd name="T2" fmla="*/ 252 w 340"/>
              <a:gd name="T3" fmla="*/ 155 h 197"/>
              <a:gd name="T4" fmla="*/ 323 w 340"/>
              <a:gd name="T5" fmla="*/ 197 h 197"/>
              <a:gd name="T6" fmla="*/ 340 w 340"/>
              <a:gd name="T7" fmla="*/ 187 h 197"/>
              <a:gd name="T8" fmla="*/ 256 w 340"/>
              <a:gd name="T9" fmla="*/ 139 h 197"/>
              <a:gd name="T10" fmla="*/ 80 w 340"/>
              <a:gd name="T11" fmla="*/ 37 h 197"/>
              <a:gd name="T12" fmla="*/ 79 w 340"/>
              <a:gd name="T13" fmla="*/ 42 h 197"/>
              <a:gd name="T14" fmla="*/ 79 w 340"/>
              <a:gd name="T15" fmla="*/ 42 h 197"/>
              <a:gd name="T16" fmla="*/ 79 w 340"/>
              <a:gd name="T17" fmla="*/ 42 h 197"/>
              <a:gd name="T18" fmla="*/ 232 w 340"/>
              <a:gd name="T19" fmla="*/ 130 h 197"/>
              <a:gd name="T20" fmla="*/ 233 w 340"/>
              <a:gd name="T21" fmla="*/ 126 h 197"/>
              <a:gd name="T22" fmla="*/ 80 w 340"/>
              <a:gd name="T23" fmla="*/ 37 h 197"/>
              <a:gd name="T24" fmla="*/ 16 w 340"/>
              <a:gd name="T25" fmla="*/ 0 h 197"/>
              <a:gd name="T26" fmla="*/ 0 w 340"/>
              <a:gd name="T27" fmla="*/ 10 h 197"/>
              <a:gd name="T28" fmla="*/ 24 w 340"/>
              <a:gd name="T29" fmla="*/ 23 h 197"/>
              <a:gd name="T30" fmla="*/ 28 w 340"/>
              <a:gd name="T31" fmla="*/ 7 h 197"/>
              <a:gd name="T32" fmla="*/ 16 w 340"/>
              <a:gd name="T33" fmla="*/ 0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40" h="197">
                <a:moveTo>
                  <a:pt x="256" y="139"/>
                </a:moveTo>
                <a:lnTo>
                  <a:pt x="252" y="155"/>
                </a:lnTo>
                <a:lnTo>
                  <a:pt x="323" y="197"/>
                </a:lnTo>
                <a:lnTo>
                  <a:pt x="340" y="187"/>
                </a:lnTo>
                <a:lnTo>
                  <a:pt x="256" y="139"/>
                </a:lnTo>
                <a:moveTo>
                  <a:pt x="80" y="37"/>
                </a:moveTo>
                <a:lnTo>
                  <a:pt x="79" y="42"/>
                </a:lnTo>
                <a:lnTo>
                  <a:pt x="79" y="42"/>
                </a:lnTo>
                <a:lnTo>
                  <a:pt x="79" y="42"/>
                </a:lnTo>
                <a:lnTo>
                  <a:pt x="232" y="130"/>
                </a:lnTo>
                <a:lnTo>
                  <a:pt x="233" y="126"/>
                </a:lnTo>
                <a:lnTo>
                  <a:pt x="80" y="37"/>
                </a:lnTo>
                <a:moveTo>
                  <a:pt x="16" y="0"/>
                </a:moveTo>
                <a:lnTo>
                  <a:pt x="0" y="10"/>
                </a:lnTo>
                <a:lnTo>
                  <a:pt x="24" y="23"/>
                </a:lnTo>
                <a:lnTo>
                  <a:pt x="28" y="7"/>
                </a:lnTo>
                <a:lnTo>
                  <a:pt x="1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69" name="Freeform 166"/>
          <p:cNvSpPr>
            <a:spLocks noEditPoints="1"/>
          </p:cNvSpPr>
          <p:nvPr userDrawn="1"/>
        </p:nvSpPr>
        <p:spPr bwMode="auto">
          <a:xfrm>
            <a:off x="8207465" y="2808622"/>
            <a:ext cx="617825" cy="357975"/>
          </a:xfrm>
          <a:custGeom>
            <a:avLst/>
            <a:gdLst>
              <a:gd name="T0" fmla="*/ 256 w 340"/>
              <a:gd name="T1" fmla="*/ 139 h 197"/>
              <a:gd name="T2" fmla="*/ 252 w 340"/>
              <a:gd name="T3" fmla="*/ 155 h 197"/>
              <a:gd name="T4" fmla="*/ 323 w 340"/>
              <a:gd name="T5" fmla="*/ 197 h 197"/>
              <a:gd name="T6" fmla="*/ 340 w 340"/>
              <a:gd name="T7" fmla="*/ 187 h 197"/>
              <a:gd name="T8" fmla="*/ 256 w 340"/>
              <a:gd name="T9" fmla="*/ 139 h 197"/>
              <a:gd name="T10" fmla="*/ 80 w 340"/>
              <a:gd name="T11" fmla="*/ 37 h 197"/>
              <a:gd name="T12" fmla="*/ 79 w 340"/>
              <a:gd name="T13" fmla="*/ 42 h 197"/>
              <a:gd name="T14" fmla="*/ 79 w 340"/>
              <a:gd name="T15" fmla="*/ 42 h 197"/>
              <a:gd name="T16" fmla="*/ 79 w 340"/>
              <a:gd name="T17" fmla="*/ 42 h 197"/>
              <a:gd name="T18" fmla="*/ 232 w 340"/>
              <a:gd name="T19" fmla="*/ 130 h 197"/>
              <a:gd name="T20" fmla="*/ 233 w 340"/>
              <a:gd name="T21" fmla="*/ 126 h 197"/>
              <a:gd name="T22" fmla="*/ 80 w 340"/>
              <a:gd name="T23" fmla="*/ 37 h 197"/>
              <a:gd name="T24" fmla="*/ 16 w 340"/>
              <a:gd name="T25" fmla="*/ 0 h 197"/>
              <a:gd name="T26" fmla="*/ 0 w 340"/>
              <a:gd name="T27" fmla="*/ 10 h 197"/>
              <a:gd name="T28" fmla="*/ 24 w 340"/>
              <a:gd name="T29" fmla="*/ 23 h 197"/>
              <a:gd name="T30" fmla="*/ 28 w 340"/>
              <a:gd name="T31" fmla="*/ 7 h 197"/>
              <a:gd name="T32" fmla="*/ 16 w 340"/>
              <a:gd name="T33" fmla="*/ 0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40" h="197">
                <a:moveTo>
                  <a:pt x="256" y="139"/>
                </a:moveTo>
                <a:lnTo>
                  <a:pt x="252" y="155"/>
                </a:lnTo>
                <a:lnTo>
                  <a:pt x="323" y="197"/>
                </a:lnTo>
                <a:lnTo>
                  <a:pt x="340" y="187"/>
                </a:lnTo>
                <a:lnTo>
                  <a:pt x="256" y="139"/>
                </a:lnTo>
                <a:close/>
                <a:moveTo>
                  <a:pt x="80" y="37"/>
                </a:moveTo>
                <a:lnTo>
                  <a:pt x="79" y="42"/>
                </a:lnTo>
                <a:lnTo>
                  <a:pt x="79" y="42"/>
                </a:lnTo>
                <a:lnTo>
                  <a:pt x="79" y="42"/>
                </a:lnTo>
                <a:lnTo>
                  <a:pt x="232" y="130"/>
                </a:lnTo>
                <a:lnTo>
                  <a:pt x="233" y="126"/>
                </a:lnTo>
                <a:lnTo>
                  <a:pt x="80" y="37"/>
                </a:lnTo>
                <a:close/>
                <a:moveTo>
                  <a:pt x="16" y="0"/>
                </a:moveTo>
                <a:lnTo>
                  <a:pt x="0" y="10"/>
                </a:lnTo>
                <a:lnTo>
                  <a:pt x="24" y="23"/>
                </a:lnTo>
                <a:lnTo>
                  <a:pt x="28" y="7"/>
                </a:lnTo>
                <a:lnTo>
                  <a:pt x="16" y="0"/>
                </a:lnTo>
                <a:close/>
              </a:path>
            </a:pathLst>
          </a:custGeom>
          <a:solidFill>
            <a:srgbClr val="ADB5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70" name="Freeform 167"/>
          <p:cNvSpPr>
            <a:spLocks noEditPoints="1"/>
          </p:cNvSpPr>
          <p:nvPr userDrawn="1"/>
        </p:nvSpPr>
        <p:spPr bwMode="auto">
          <a:xfrm>
            <a:off x="8207465" y="2808622"/>
            <a:ext cx="617825" cy="357975"/>
          </a:xfrm>
          <a:custGeom>
            <a:avLst/>
            <a:gdLst>
              <a:gd name="T0" fmla="*/ 256 w 340"/>
              <a:gd name="T1" fmla="*/ 139 h 197"/>
              <a:gd name="T2" fmla="*/ 252 w 340"/>
              <a:gd name="T3" fmla="*/ 155 h 197"/>
              <a:gd name="T4" fmla="*/ 323 w 340"/>
              <a:gd name="T5" fmla="*/ 197 h 197"/>
              <a:gd name="T6" fmla="*/ 340 w 340"/>
              <a:gd name="T7" fmla="*/ 187 h 197"/>
              <a:gd name="T8" fmla="*/ 256 w 340"/>
              <a:gd name="T9" fmla="*/ 139 h 197"/>
              <a:gd name="T10" fmla="*/ 80 w 340"/>
              <a:gd name="T11" fmla="*/ 37 h 197"/>
              <a:gd name="T12" fmla="*/ 79 w 340"/>
              <a:gd name="T13" fmla="*/ 42 h 197"/>
              <a:gd name="T14" fmla="*/ 79 w 340"/>
              <a:gd name="T15" fmla="*/ 42 h 197"/>
              <a:gd name="T16" fmla="*/ 79 w 340"/>
              <a:gd name="T17" fmla="*/ 42 h 197"/>
              <a:gd name="T18" fmla="*/ 232 w 340"/>
              <a:gd name="T19" fmla="*/ 130 h 197"/>
              <a:gd name="T20" fmla="*/ 233 w 340"/>
              <a:gd name="T21" fmla="*/ 126 h 197"/>
              <a:gd name="T22" fmla="*/ 80 w 340"/>
              <a:gd name="T23" fmla="*/ 37 h 197"/>
              <a:gd name="T24" fmla="*/ 16 w 340"/>
              <a:gd name="T25" fmla="*/ 0 h 197"/>
              <a:gd name="T26" fmla="*/ 0 w 340"/>
              <a:gd name="T27" fmla="*/ 10 h 197"/>
              <a:gd name="T28" fmla="*/ 24 w 340"/>
              <a:gd name="T29" fmla="*/ 23 h 197"/>
              <a:gd name="T30" fmla="*/ 28 w 340"/>
              <a:gd name="T31" fmla="*/ 7 h 197"/>
              <a:gd name="T32" fmla="*/ 16 w 340"/>
              <a:gd name="T33" fmla="*/ 0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40" h="197">
                <a:moveTo>
                  <a:pt x="256" y="139"/>
                </a:moveTo>
                <a:lnTo>
                  <a:pt x="252" y="155"/>
                </a:lnTo>
                <a:lnTo>
                  <a:pt x="323" y="197"/>
                </a:lnTo>
                <a:lnTo>
                  <a:pt x="340" y="187"/>
                </a:lnTo>
                <a:lnTo>
                  <a:pt x="256" y="139"/>
                </a:lnTo>
                <a:moveTo>
                  <a:pt x="80" y="37"/>
                </a:moveTo>
                <a:lnTo>
                  <a:pt x="79" y="42"/>
                </a:lnTo>
                <a:lnTo>
                  <a:pt x="79" y="42"/>
                </a:lnTo>
                <a:lnTo>
                  <a:pt x="79" y="42"/>
                </a:lnTo>
                <a:lnTo>
                  <a:pt x="232" y="130"/>
                </a:lnTo>
                <a:lnTo>
                  <a:pt x="233" y="126"/>
                </a:lnTo>
                <a:lnTo>
                  <a:pt x="80" y="37"/>
                </a:lnTo>
                <a:moveTo>
                  <a:pt x="16" y="0"/>
                </a:moveTo>
                <a:lnTo>
                  <a:pt x="0" y="10"/>
                </a:lnTo>
                <a:lnTo>
                  <a:pt x="24" y="23"/>
                </a:lnTo>
                <a:lnTo>
                  <a:pt x="28" y="7"/>
                </a:lnTo>
                <a:lnTo>
                  <a:pt x="1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71" name="Freeform 168"/>
          <p:cNvSpPr>
            <a:spLocks noEditPoints="1"/>
          </p:cNvSpPr>
          <p:nvPr userDrawn="1"/>
        </p:nvSpPr>
        <p:spPr bwMode="auto">
          <a:xfrm>
            <a:off x="8207465" y="2948541"/>
            <a:ext cx="586934" cy="401586"/>
          </a:xfrm>
          <a:custGeom>
            <a:avLst/>
            <a:gdLst>
              <a:gd name="T0" fmla="*/ 239 w 323"/>
              <a:gd name="T1" fmla="*/ 138 h 221"/>
              <a:gd name="T2" fmla="*/ 232 w 323"/>
              <a:gd name="T3" fmla="*/ 168 h 221"/>
              <a:gd name="T4" fmla="*/ 323 w 323"/>
              <a:gd name="T5" fmla="*/ 221 h 221"/>
              <a:gd name="T6" fmla="*/ 323 w 323"/>
              <a:gd name="T7" fmla="*/ 187 h 221"/>
              <a:gd name="T8" fmla="*/ 239 w 323"/>
              <a:gd name="T9" fmla="*/ 138 h 221"/>
              <a:gd name="T10" fmla="*/ 62 w 323"/>
              <a:gd name="T11" fmla="*/ 37 h 221"/>
              <a:gd name="T12" fmla="*/ 56 w 323"/>
              <a:gd name="T13" fmla="*/ 66 h 221"/>
              <a:gd name="T14" fmla="*/ 210 w 323"/>
              <a:gd name="T15" fmla="*/ 155 h 221"/>
              <a:gd name="T16" fmla="*/ 217 w 323"/>
              <a:gd name="T17" fmla="*/ 125 h 221"/>
              <a:gd name="T18" fmla="*/ 62 w 323"/>
              <a:gd name="T19" fmla="*/ 37 h 221"/>
              <a:gd name="T20" fmla="*/ 0 w 323"/>
              <a:gd name="T21" fmla="*/ 0 h 221"/>
              <a:gd name="T22" fmla="*/ 0 w 323"/>
              <a:gd name="T23" fmla="*/ 34 h 221"/>
              <a:gd name="T24" fmla="*/ 4 w 323"/>
              <a:gd name="T25" fmla="*/ 37 h 221"/>
              <a:gd name="T26" fmla="*/ 10 w 323"/>
              <a:gd name="T27" fmla="*/ 6 h 221"/>
              <a:gd name="T28" fmla="*/ 0 w 323"/>
              <a:gd name="T29" fmla="*/ 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23" h="221">
                <a:moveTo>
                  <a:pt x="239" y="138"/>
                </a:moveTo>
                <a:lnTo>
                  <a:pt x="232" y="168"/>
                </a:lnTo>
                <a:lnTo>
                  <a:pt x="323" y="221"/>
                </a:lnTo>
                <a:lnTo>
                  <a:pt x="323" y="187"/>
                </a:lnTo>
                <a:lnTo>
                  <a:pt x="239" y="138"/>
                </a:lnTo>
                <a:close/>
                <a:moveTo>
                  <a:pt x="62" y="37"/>
                </a:moveTo>
                <a:lnTo>
                  <a:pt x="56" y="66"/>
                </a:lnTo>
                <a:lnTo>
                  <a:pt x="210" y="155"/>
                </a:lnTo>
                <a:lnTo>
                  <a:pt x="217" y="125"/>
                </a:lnTo>
                <a:lnTo>
                  <a:pt x="62" y="37"/>
                </a:lnTo>
                <a:close/>
                <a:moveTo>
                  <a:pt x="0" y="0"/>
                </a:moveTo>
                <a:lnTo>
                  <a:pt x="0" y="34"/>
                </a:lnTo>
                <a:lnTo>
                  <a:pt x="4" y="37"/>
                </a:lnTo>
                <a:lnTo>
                  <a:pt x="10" y="6"/>
                </a:lnTo>
                <a:lnTo>
                  <a:pt x="0" y="0"/>
                </a:lnTo>
                <a:close/>
              </a:path>
            </a:pathLst>
          </a:custGeom>
          <a:solidFill>
            <a:srgbClr val="DBEF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72" name="Freeform 169"/>
          <p:cNvSpPr>
            <a:spLocks noEditPoints="1"/>
          </p:cNvSpPr>
          <p:nvPr userDrawn="1"/>
        </p:nvSpPr>
        <p:spPr bwMode="auto">
          <a:xfrm>
            <a:off x="8207465" y="2948541"/>
            <a:ext cx="586934" cy="401586"/>
          </a:xfrm>
          <a:custGeom>
            <a:avLst/>
            <a:gdLst>
              <a:gd name="T0" fmla="*/ 239 w 323"/>
              <a:gd name="T1" fmla="*/ 138 h 221"/>
              <a:gd name="T2" fmla="*/ 232 w 323"/>
              <a:gd name="T3" fmla="*/ 168 h 221"/>
              <a:gd name="T4" fmla="*/ 323 w 323"/>
              <a:gd name="T5" fmla="*/ 221 h 221"/>
              <a:gd name="T6" fmla="*/ 323 w 323"/>
              <a:gd name="T7" fmla="*/ 187 h 221"/>
              <a:gd name="T8" fmla="*/ 239 w 323"/>
              <a:gd name="T9" fmla="*/ 138 h 221"/>
              <a:gd name="T10" fmla="*/ 62 w 323"/>
              <a:gd name="T11" fmla="*/ 37 h 221"/>
              <a:gd name="T12" fmla="*/ 56 w 323"/>
              <a:gd name="T13" fmla="*/ 66 h 221"/>
              <a:gd name="T14" fmla="*/ 210 w 323"/>
              <a:gd name="T15" fmla="*/ 155 h 221"/>
              <a:gd name="T16" fmla="*/ 217 w 323"/>
              <a:gd name="T17" fmla="*/ 125 h 221"/>
              <a:gd name="T18" fmla="*/ 62 w 323"/>
              <a:gd name="T19" fmla="*/ 37 h 221"/>
              <a:gd name="T20" fmla="*/ 0 w 323"/>
              <a:gd name="T21" fmla="*/ 0 h 221"/>
              <a:gd name="T22" fmla="*/ 0 w 323"/>
              <a:gd name="T23" fmla="*/ 34 h 221"/>
              <a:gd name="T24" fmla="*/ 4 w 323"/>
              <a:gd name="T25" fmla="*/ 37 h 221"/>
              <a:gd name="T26" fmla="*/ 10 w 323"/>
              <a:gd name="T27" fmla="*/ 6 h 221"/>
              <a:gd name="T28" fmla="*/ 0 w 323"/>
              <a:gd name="T29" fmla="*/ 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23" h="221">
                <a:moveTo>
                  <a:pt x="239" y="138"/>
                </a:moveTo>
                <a:lnTo>
                  <a:pt x="232" y="168"/>
                </a:lnTo>
                <a:lnTo>
                  <a:pt x="323" y="221"/>
                </a:lnTo>
                <a:lnTo>
                  <a:pt x="323" y="187"/>
                </a:lnTo>
                <a:lnTo>
                  <a:pt x="239" y="138"/>
                </a:lnTo>
                <a:moveTo>
                  <a:pt x="62" y="37"/>
                </a:moveTo>
                <a:lnTo>
                  <a:pt x="56" y="66"/>
                </a:lnTo>
                <a:lnTo>
                  <a:pt x="210" y="155"/>
                </a:lnTo>
                <a:lnTo>
                  <a:pt x="217" y="125"/>
                </a:lnTo>
                <a:lnTo>
                  <a:pt x="62" y="37"/>
                </a:lnTo>
                <a:moveTo>
                  <a:pt x="0" y="0"/>
                </a:moveTo>
                <a:lnTo>
                  <a:pt x="0" y="34"/>
                </a:lnTo>
                <a:lnTo>
                  <a:pt x="4" y="37"/>
                </a:lnTo>
                <a:lnTo>
                  <a:pt x="10" y="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73" name="Freeform 170"/>
          <p:cNvSpPr>
            <a:spLocks noEditPoints="1"/>
          </p:cNvSpPr>
          <p:nvPr userDrawn="1"/>
        </p:nvSpPr>
        <p:spPr bwMode="auto">
          <a:xfrm>
            <a:off x="8207465" y="2948541"/>
            <a:ext cx="586934" cy="401586"/>
          </a:xfrm>
          <a:custGeom>
            <a:avLst/>
            <a:gdLst>
              <a:gd name="T0" fmla="*/ 239 w 323"/>
              <a:gd name="T1" fmla="*/ 138 h 221"/>
              <a:gd name="T2" fmla="*/ 232 w 323"/>
              <a:gd name="T3" fmla="*/ 168 h 221"/>
              <a:gd name="T4" fmla="*/ 323 w 323"/>
              <a:gd name="T5" fmla="*/ 221 h 221"/>
              <a:gd name="T6" fmla="*/ 323 w 323"/>
              <a:gd name="T7" fmla="*/ 187 h 221"/>
              <a:gd name="T8" fmla="*/ 239 w 323"/>
              <a:gd name="T9" fmla="*/ 138 h 221"/>
              <a:gd name="T10" fmla="*/ 62 w 323"/>
              <a:gd name="T11" fmla="*/ 37 h 221"/>
              <a:gd name="T12" fmla="*/ 56 w 323"/>
              <a:gd name="T13" fmla="*/ 66 h 221"/>
              <a:gd name="T14" fmla="*/ 210 w 323"/>
              <a:gd name="T15" fmla="*/ 155 h 221"/>
              <a:gd name="T16" fmla="*/ 217 w 323"/>
              <a:gd name="T17" fmla="*/ 125 h 221"/>
              <a:gd name="T18" fmla="*/ 62 w 323"/>
              <a:gd name="T19" fmla="*/ 37 h 221"/>
              <a:gd name="T20" fmla="*/ 0 w 323"/>
              <a:gd name="T21" fmla="*/ 0 h 221"/>
              <a:gd name="T22" fmla="*/ 0 w 323"/>
              <a:gd name="T23" fmla="*/ 34 h 221"/>
              <a:gd name="T24" fmla="*/ 4 w 323"/>
              <a:gd name="T25" fmla="*/ 37 h 221"/>
              <a:gd name="T26" fmla="*/ 10 w 323"/>
              <a:gd name="T27" fmla="*/ 6 h 221"/>
              <a:gd name="T28" fmla="*/ 0 w 323"/>
              <a:gd name="T29" fmla="*/ 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23" h="221">
                <a:moveTo>
                  <a:pt x="239" y="138"/>
                </a:moveTo>
                <a:lnTo>
                  <a:pt x="232" y="168"/>
                </a:lnTo>
                <a:lnTo>
                  <a:pt x="323" y="221"/>
                </a:lnTo>
                <a:lnTo>
                  <a:pt x="323" y="187"/>
                </a:lnTo>
                <a:lnTo>
                  <a:pt x="239" y="138"/>
                </a:lnTo>
                <a:close/>
                <a:moveTo>
                  <a:pt x="62" y="37"/>
                </a:moveTo>
                <a:lnTo>
                  <a:pt x="56" y="66"/>
                </a:lnTo>
                <a:lnTo>
                  <a:pt x="210" y="155"/>
                </a:lnTo>
                <a:lnTo>
                  <a:pt x="217" y="125"/>
                </a:lnTo>
                <a:lnTo>
                  <a:pt x="62" y="37"/>
                </a:lnTo>
                <a:close/>
                <a:moveTo>
                  <a:pt x="0" y="0"/>
                </a:moveTo>
                <a:lnTo>
                  <a:pt x="0" y="34"/>
                </a:lnTo>
                <a:lnTo>
                  <a:pt x="4" y="37"/>
                </a:lnTo>
                <a:lnTo>
                  <a:pt x="10" y="6"/>
                </a:lnTo>
                <a:lnTo>
                  <a:pt x="0" y="0"/>
                </a:lnTo>
                <a:close/>
              </a:path>
            </a:pathLst>
          </a:custGeom>
          <a:solidFill>
            <a:srgbClr val="909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74" name="Freeform 171"/>
          <p:cNvSpPr>
            <a:spLocks noEditPoints="1"/>
          </p:cNvSpPr>
          <p:nvPr userDrawn="1"/>
        </p:nvSpPr>
        <p:spPr bwMode="auto">
          <a:xfrm>
            <a:off x="8207465" y="2948541"/>
            <a:ext cx="586934" cy="401586"/>
          </a:xfrm>
          <a:custGeom>
            <a:avLst/>
            <a:gdLst>
              <a:gd name="T0" fmla="*/ 239 w 323"/>
              <a:gd name="T1" fmla="*/ 138 h 221"/>
              <a:gd name="T2" fmla="*/ 232 w 323"/>
              <a:gd name="T3" fmla="*/ 168 h 221"/>
              <a:gd name="T4" fmla="*/ 323 w 323"/>
              <a:gd name="T5" fmla="*/ 221 h 221"/>
              <a:gd name="T6" fmla="*/ 323 w 323"/>
              <a:gd name="T7" fmla="*/ 187 h 221"/>
              <a:gd name="T8" fmla="*/ 239 w 323"/>
              <a:gd name="T9" fmla="*/ 138 h 221"/>
              <a:gd name="T10" fmla="*/ 62 w 323"/>
              <a:gd name="T11" fmla="*/ 37 h 221"/>
              <a:gd name="T12" fmla="*/ 56 w 323"/>
              <a:gd name="T13" fmla="*/ 66 h 221"/>
              <a:gd name="T14" fmla="*/ 210 w 323"/>
              <a:gd name="T15" fmla="*/ 155 h 221"/>
              <a:gd name="T16" fmla="*/ 217 w 323"/>
              <a:gd name="T17" fmla="*/ 125 h 221"/>
              <a:gd name="T18" fmla="*/ 62 w 323"/>
              <a:gd name="T19" fmla="*/ 37 h 221"/>
              <a:gd name="T20" fmla="*/ 0 w 323"/>
              <a:gd name="T21" fmla="*/ 0 h 221"/>
              <a:gd name="T22" fmla="*/ 0 w 323"/>
              <a:gd name="T23" fmla="*/ 34 h 221"/>
              <a:gd name="T24" fmla="*/ 4 w 323"/>
              <a:gd name="T25" fmla="*/ 37 h 221"/>
              <a:gd name="T26" fmla="*/ 10 w 323"/>
              <a:gd name="T27" fmla="*/ 6 h 221"/>
              <a:gd name="T28" fmla="*/ 0 w 323"/>
              <a:gd name="T29" fmla="*/ 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23" h="221">
                <a:moveTo>
                  <a:pt x="239" y="138"/>
                </a:moveTo>
                <a:lnTo>
                  <a:pt x="232" y="168"/>
                </a:lnTo>
                <a:lnTo>
                  <a:pt x="323" y="221"/>
                </a:lnTo>
                <a:lnTo>
                  <a:pt x="323" y="187"/>
                </a:lnTo>
                <a:lnTo>
                  <a:pt x="239" y="138"/>
                </a:lnTo>
                <a:moveTo>
                  <a:pt x="62" y="37"/>
                </a:moveTo>
                <a:lnTo>
                  <a:pt x="56" y="66"/>
                </a:lnTo>
                <a:lnTo>
                  <a:pt x="210" y="155"/>
                </a:lnTo>
                <a:lnTo>
                  <a:pt x="217" y="125"/>
                </a:lnTo>
                <a:lnTo>
                  <a:pt x="62" y="37"/>
                </a:lnTo>
                <a:moveTo>
                  <a:pt x="0" y="0"/>
                </a:moveTo>
                <a:lnTo>
                  <a:pt x="0" y="34"/>
                </a:lnTo>
                <a:lnTo>
                  <a:pt x="4" y="37"/>
                </a:lnTo>
                <a:lnTo>
                  <a:pt x="10" y="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75" name="Freeform 172"/>
          <p:cNvSpPr/>
          <p:nvPr userDrawn="1"/>
        </p:nvSpPr>
        <p:spPr bwMode="auto">
          <a:xfrm>
            <a:off x="8794399" y="3270173"/>
            <a:ext cx="30891" cy="79954"/>
          </a:xfrm>
          <a:custGeom>
            <a:avLst/>
            <a:gdLst>
              <a:gd name="T0" fmla="*/ 17 w 17"/>
              <a:gd name="T1" fmla="*/ 0 h 44"/>
              <a:gd name="T2" fmla="*/ 0 w 17"/>
              <a:gd name="T3" fmla="*/ 10 h 44"/>
              <a:gd name="T4" fmla="*/ 0 w 17"/>
              <a:gd name="T5" fmla="*/ 44 h 44"/>
              <a:gd name="T6" fmla="*/ 16 w 17"/>
              <a:gd name="T7" fmla="*/ 35 h 44"/>
              <a:gd name="T8" fmla="*/ 17 w 17"/>
              <a:gd name="T9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44">
                <a:moveTo>
                  <a:pt x="17" y="0"/>
                </a:moveTo>
                <a:lnTo>
                  <a:pt x="0" y="10"/>
                </a:lnTo>
                <a:lnTo>
                  <a:pt x="0" y="44"/>
                </a:lnTo>
                <a:lnTo>
                  <a:pt x="16" y="35"/>
                </a:lnTo>
                <a:lnTo>
                  <a:pt x="17" y="0"/>
                </a:lnTo>
                <a:close/>
              </a:path>
            </a:pathLst>
          </a:custGeom>
          <a:solidFill>
            <a:srgbClr val="DBEF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76" name="Freeform 173"/>
          <p:cNvSpPr/>
          <p:nvPr userDrawn="1"/>
        </p:nvSpPr>
        <p:spPr bwMode="auto">
          <a:xfrm>
            <a:off x="8794399" y="3270173"/>
            <a:ext cx="30891" cy="79954"/>
          </a:xfrm>
          <a:custGeom>
            <a:avLst/>
            <a:gdLst>
              <a:gd name="T0" fmla="*/ 17 w 17"/>
              <a:gd name="T1" fmla="*/ 0 h 44"/>
              <a:gd name="T2" fmla="*/ 0 w 17"/>
              <a:gd name="T3" fmla="*/ 10 h 44"/>
              <a:gd name="T4" fmla="*/ 0 w 17"/>
              <a:gd name="T5" fmla="*/ 44 h 44"/>
              <a:gd name="T6" fmla="*/ 16 w 17"/>
              <a:gd name="T7" fmla="*/ 35 h 44"/>
              <a:gd name="T8" fmla="*/ 17 w 17"/>
              <a:gd name="T9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44">
                <a:moveTo>
                  <a:pt x="17" y="0"/>
                </a:moveTo>
                <a:lnTo>
                  <a:pt x="0" y="10"/>
                </a:lnTo>
                <a:lnTo>
                  <a:pt x="0" y="44"/>
                </a:lnTo>
                <a:lnTo>
                  <a:pt x="16" y="35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77" name="Freeform 174"/>
          <p:cNvSpPr/>
          <p:nvPr userDrawn="1"/>
        </p:nvSpPr>
        <p:spPr bwMode="auto">
          <a:xfrm>
            <a:off x="8794399" y="3270173"/>
            <a:ext cx="30891" cy="79954"/>
          </a:xfrm>
          <a:custGeom>
            <a:avLst/>
            <a:gdLst>
              <a:gd name="T0" fmla="*/ 17 w 17"/>
              <a:gd name="T1" fmla="*/ 0 h 44"/>
              <a:gd name="T2" fmla="*/ 0 w 17"/>
              <a:gd name="T3" fmla="*/ 10 h 44"/>
              <a:gd name="T4" fmla="*/ 0 w 17"/>
              <a:gd name="T5" fmla="*/ 44 h 44"/>
              <a:gd name="T6" fmla="*/ 16 w 17"/>
              <a:gd name="T7" fmla="*/ 35 h 44"/>
              <a:gd name="T8" fmla="*/ 17 w 17"/>
              <a:gd name="T9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44">
                <a:moveTo>
                  <a:pt x="17" y="0"/>
                </a:moveTo>
                <a:lnTo>
                  <a:pt x="0" y="10"/>
                </a:lnTo>
                <a:lnTo>
                  <a:pt x="0" y="44"/>
                </a:lnTo>
                <a:lnTo>
                  <a:pt x="16" y="35"/>
                </a:lnTo>
                <a:lnTo>
                  <a:pt x="17" y="0"/>
                </a:lnTo>
                <a:close/>
              </a:path>
            </a:pathLst>
          </a:custGeom>
          <a:solidFill>
            <a:srgbClr val="7580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78" name="Freeform 175"/>
          <p:cNvSpPr/>
          <p:nvPr userDrawn="1"/>
        </p:nvSpPr>
        <p:spPr bwMode="auto">
          <a:xfrm>
            <a:off x="8794399" y="3270173"/>
            <a:ext cx="30891" cy="79954"/>
          </a:xfrm>
          <a:custGeom>
            <a:avLst/>
            <a:gdLst>
              <a:gd name="T0" fmla="*/ 17 w 17"/>
              <a:gd name="T1" fmla="*/ 0 h 44"/>
              <a:gd name="T2" fmla="*/ 0 w 17"/>
              <a:gd name="T3" fmla="*/ 10 h 44"/>
              <a:gd name="T4" fmla="*/ 0 w 17"/>
              <a:gd name="T5" fmla="*/ 44 h 44"/>
              <a:gd name="T6" fmla="*/ 16 w 17"/>
              <a:gd name="T7" fmla="*/ 35 h 44"/>
              <a:gd name="T8" fmla="*/ 17 w 17"/>
              <a:gd name="T9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44">
                <a:moveTo>
                  <a:pt x="17" y="0"/>
                </a:moveTo>
                <a:lnTo>
                  <a:pt x="0" y="10"/>
                </a:lnTo>
                <a:lnTo>
                  <a:pt x="0" y="44"/>
                </a:lnTo>
                <a:lnTo>
                  <a:pt x="16" y="35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79" name="Freeform 176"/>
          <p:cNvSpPr>
            <a:spLocks noEditPoints="1"/>
          </p:cNvSpPr>
          <p:nvPr userDrawn="1"/>
        </p:nvSpPr>
        <p:spPr bwMode="auto">
          <a:xfrm>
            <a:off x="8207465" y="2934004"/>
            <a:ext cx="617825" cy="354341"/>
          </a:xfrm>
          <a:custGeom>
            <a:avLst/>
            <a:gdLst>
              <a:gd name="T0" fmla="*/ 243 w 340"/>
              <a:gd name="T1" fmla="*/ 130 h 195"/>
              <a:gd name="T2" fmla="*/ 239 w 340"/>
              <a:gd name="T3" fmla="*/ 146 h 195"/>
              <a:gd name="T4" fmla="*/ 323 w 340"/>
              <a:gd name="T5" fmla="*/ 195 h 195"/>
              <a:gd name="T6" fmla="*/ 340 w 340"/>
              <a:gd name="T7" fmla="*/ 185 h 195"/>
              <a:gd name="T8" fmla="*/ 243 w 340"/>
              <a:gd name="T9" fmla="*/ 130 h 195"/>
              <a:gd name="T10" fmla="*/ 66 w 340"/>
              <a:gd name="T11" fmla="*/ 32 h 195"/>
              <a:gd name="T12" fmla="*/ 62 w 340"/>
              <a:gd name="T13" fmla="*/ 45 h 195"/>
              <a:gd name="T14" fmla="*/ 217 w 340"/>
              <a:gd name="T15" fmla="*/ 133 h 195"/>
              <a:gd name="T16" fmla="*/ 220 w 340"/>
              <a:gd name="T17" fmla="*/ 117 h 195"/>
              <a:gd name="T18" fmla="*/ 207 w 340"/>
              <a:gd name="T19" fmla="*/ 110 h 195"/>
              <a:gd name="T20" fmla="*/ 204 w 340"/>
              <a:gd name="T21" fmla="*/ 112 h 195"/>
              <a:gd name="T22" fmla="*/ 204 w 340"/>
              <a:gd name="T23" fmla="*/ 107 h 195"/>
              <a:gd name="T24" fmla="*/ 204 w 340"/>
              <a:gd name="T25" fmla="*/ 112 h 195"/>
              <a:gd name="T26" fmla="*/ 66 w 340"/>
              <a:gd name="T27" fmla="*/ 32 h 195"/>
              <a:gd name="T28" fmla="*/ 14 w 340"/>
              <a:gd name="T29" fmla="*/ 0 h 195"/>
              <a:gd name="T30" fmla="*/ 0 w 340"/>
              <a:gd name="T31" fmla="*/ 8 h 195"/>
              <a:gd name="T32" fmla="*/ 10 w 340"/>
              <a:gd name="T33" fmla="*/ 14 h 195"/>
              <a:gd name="T34" fmla="*/ 14 w 340"/>
              <a:gd name="T35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40" h="195">
                <a:moveTo>
                  <a:pt x="243" y="130"/>
                </a:moveTo>
                <a:lnTo>
                  <a:pt x="239" y="146"/>
                </a:lnTo>
                <a:lnTo>
                  <a:pt x="323" y="195"/>
                </a:lnTo>
                <a:lnTo>
                  <a:pt x="340" y="185"/>
                </a:lnTo>
                <a:lnTo>
                  <a:pt x="243" y="130"/>
                </a:lnTo>
                <a:close/>
                <a:moveTo>
                  <a:pt x="66" y="32"/>
                </a:moveTo>
                <a:lnTo>
                  <a:pt x="62" y="45"/>
                </a:lnTo>
                <a:lnTo>
                  <a:pt x="217" y="133"/>
                </a:lnTo>
                <a:lnTo>
                  <a:pt x="220" y="117"/>
                </a:lnTo>
                <a:lnTo>
                  <a:pt x="207" y="110"/>
                </a:lnTo>
                <a:lnTo>
                  <a:pt x="204" y="112"/>
                </a:lnTo>
                <a:lnTo>
                  <a:pt x="204" y="107"/>
                </a:lnTo>
                <a:lnTo>
                  <a:pt x="204" y="112"/>
                </a:lnTo>
                <a:lnTo>
                  <a:pt x="66" y="32"/>
                </a:lnTo>
                <a:close/>
                <a:moveTo>
                  <a:pt x="14" y="0"/>
                </a:moveTo>
                <a:lnTo>
                  <a:pt x="0" y="8"/>
                </a:lnTo>
                <a:lnTo>
                  <a:pt x="10" y="14"/>
                </a:lnTo>
                <a:lnTo>
                  <a:pt x="14" y="0"/>
                </a:lnTo>
                <a:close/>
              </a:path>
            </a:pathLst>
          </a:custGeom>
          <a:solidFill>
            <a:srgbClr val="DBEF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80" name="Freeform 177"/>
          <p:cNvSpPr>
            <a:spLocks noEditPoints="1"/>
          </p:cNvSpPr>
          <p:nvPr userDrawn="1"/>
        </p:nvSpPr>
        <p:spPr bwMode="auto">
          <a:xfrm>
            <a:off x="8207465" y="2934004"/>
            <a:ext cx="617825" cy="354341"/>
          </a:xfrm>
          <a:custGeom>
            <a:avLst/>
            <a:gdLst>
              <a:gd name="T0" fmla="*/ 243 w 340"/>
              <a:gd name="T1" fmla="*/ 130 h 195"/>
              <a:gd name="T2" fmla="*/ 239 w 340"/>
              <a:gd name="T3" fmla="*/ 146 h 195"/>
              <a:gd name="T4" fmla="*/ 323 w 340"/>
              <a:gd name="T5" fmla="*/ 195 h 195"/>
              <a:gd name="T6" fmla="*/ 340 w 340"/>
              <a:gd name="T7" fmla="*/ 185 h 195"/>
              <a:gd name="T8" fmla="*/ 243 w 340"/>
              <a:gd name="T9" fmla="*/ 130 h 195"/>
              <a:gd name="T10" fmla="*/ 66 w 340"/>
              <a:gd name="T11" fmla="*/ 32 h 195"/>
              <a:gd name="T12" fmla="*/ 62 w 340"/>
              <a:gd name="T13" fmla="*/ 45 h 195"/>
              <a:gd name="T14" fmla="*/ 217 w 340"/>
              <a:gd name="T15" fmla="*/ 133 h 195"/>
              <a:gd name="T16" fmla="*/ 220 w 340"/>
              <a:gd name="T17" fmla="*/ 117 h 195"/>
              <a:gd name="T18" fmla="*/ 207 w 340"/>
              <a:gd name="T19" fmla="*/ 110 h 195"/>
              <a:gd name="T20" fmla="*/ 204 w 340"/>
              <a:gd name="T21" fmla="*/ 112 h 195"/>
              <a:gd name="T22" fmla="*/ 204 w 340"/>
              <a:gd name="T23" fmla="*/ 107 h 195"/>
              <a:gd name="T24" fmla="*/ 204 w 340"/>
              <a:gd name="T25" fmla="*/ 112 h 195"/>
              <a:gd name="T26" fmla="*/ 66 w 340"/>
              <a:gd name="T27" fmla="*/ 32 h 195"/>
              <a:gd name="T28" fmla="*/ 14 w 340"/>
              <a:gd name="T29" fmla="*/ 0 h 195"/>
              <a:gd name="T30" fmla="*/ 0 w 340"/>
              <a:gd name="T31" fmla="*/ 8 h 195"/>
              <a:gd name="T32" fmla="*/ 10 w 340"/>
              <a:gd name="T33" fmla="*/ 14 h 195"/>
              <a:gd name="T34" fmla="*/ 14 w 340"/>
              <a:gd name="T35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40" h="195">
                <a:moveTo>
                  <a:pt x="243" y="130"/>
                </a:moveTo>
                <a:lnTo>
                  <a:pt x="239" y="146"/>
                </a:lnTo>
                <a:lnTo>
                  <a:pt x="323" y="195"/>
                </a:lnTo>
                <a:lnTo>
                  <a:pt x="340" y="185"/>
                </a:lnTo>
                <a:lnTo>
                  <a:pt x="243" y="130"/>
                </a:lnTo>
                <a:moveTo>
                  <a:pt x="66" y="32"/>
                </a:moveTo>
                <a:lnTo>
                  <a:pt x="62" y="45"/>
                </a:lnTo>
                <a:lnTo>
                  <a:pt x="217" y="133"/>
                </a:lnTo>
                <a:lnTo>
                  <a:pt x="220" y="117"/>
                </a:lnTo>
                <a:lnTo>
                  <a:pt x="207" y="110"/>
                </a:lnTo>
                <a:lnTo>
                  <a:pt x="204" y="112"/>
                </a:lnTo>
                <a:lnTo>
                  <a:pt x="204" y="107"/>
                </a:lnTo>
                <a:lnTo>
                  <a:pt x="204" y="112"/>
                </a:lnTo>
                <a:lnTo>
                  <a:pt x="66" y="32"/>
                </a:lnTo>
                <a:moveTo>
                  <a:pt x="14" y="0"/>
                </a:moveTo>
                <a:lnTo>
                  <a:pt x="0" y="8"/>
                </a:lnTo>
                <a:lnTo>
                  <a:pt x="10" y="14"/>
                </a:lnTo>
                <a:lnTo>
                  <a:pt x="1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81" name="Freeform 178"/>
          <p:cNvSpPr>
            <a:spLocks noEditPoints="1"/>
          </p:cNvSpPr>
          <p:nvPr userDrawn="1"/>
        </p:nvSpPr>
        <p:spPr bwMode="auto">
          <a:xfrm>
            <a:off x="8207465" y="2934004"/>
            <a:ext cx="617825" cy="354341"/>
          </a:xfrm>
          <a:custGeom>
            <a:avLst/>
            <a:gdLst>
              <a:gd name="T0" fmla="*/ 243 w 340"/>
              <a:gd name="T1" fmla="*/ 130 h 195"/>
              <a:gd name="T2" fmla="*/ 239 w 340"/>
              <a:gd name="T3" fmla="*/ 146 h 195"/>
              <a:gd name="T4" fmla="*/ 323 w 340"/>
              <a:gd name="T5" fmla="*/ 195 h 195"/>
              <a:gd name="T6" fmla="*/ 340 w 340"/>
              <a:gd name="T7" fmla="*/ 185 h 195"/>
              <a:gd name="T8" fmla="*/ 243 w 340"/>
              <a:gd name="T9" fmla="*/ 130 h 195"/>
              <a:gd name="T10" fmla="*/ 66 w 340"/>
              <a:gd name="T11" fmla="*/ 32 h 195"/>
              <a:gd name="T12" fmla="*/ 62 w 340"/>
              <a:gd name="T13" fmla="*/ 45 h 195"/>
              <a:gd name="T14" fmla="*/ 217 w 340"/>
              <a:gd name="T15" fmla="*/ 133 h 195"/>
              <a:gd name="T16" fmla="*/ 220 w 340"/>
              <a:gd name="T17" fmla="*/ 117 h 195"/>
              <a:gd name="T18" fmla="*/ 207 w 340"/>
              <a:gd name="T19" fmla="*/ 110 h 195"/>
              <a:gd name="T20" fmla="*/ 204 w 340"/>
              <a:gd name="T21" fmla="*/ 112 h 195"/>
              <a:gd name="T22" fmla="*/ 204 w 340"/>
              <a:gd name="T23" fmla="*/ 107 h 195"/>
              <a:gd name="T24" fmla="*/ 204 w 340"/>
              <a:gd name="T25" fmla="*/ 112 h 195"/>
              <a:gd name="T26" fmla="*/ 66 w 340"/>
              <a:gd name="T27" fmla="*/ 32 h 195"/>
              <a:gd name="T28" fmla="*/ 14 w 340"/>
              <a:gd name="T29" fmla="*/ 0 h 195"/>
              <a:gd name="T30" fmla="*/ 0 w 340"/>
              <a:gd name="T31" fmla="*/ 8 h 195"/>
              <a:gd name="T32" fmla="*/ 10 w 340"/>
              <a:gd name="T33" fmla="*/ 14 h 195"/>
              <a:gd name="T34" fmla="*/ 14 w 340"/>
              <a:gd name="T35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40" h="195">
                <a:moveTo>
                  <a:pt x="243" y="130"/>
                </a:moveTo>
                <a:lnTo>
                  <a:pt x="239" y="146"/>
                </a:lnTo>
                <a:lnTo>
                  <a:pt x="323" y="195"/>
                </a:lnTo>
                <a:lnTo>
                  <a:pt x="340" y="185"/>
                </a:lnTo>
                <a:lnTo>
                  <a:pt x="243" y="130"/>
                </a:lnTo>
                <a:close/>
                <a:moveTo>
                  <a:pt x="66" y="32"/>
                </a:moveTo>
                <a:lnTo>
                  <a:pt x="62" y="45"/>
                </a:lnTo>
                <a:lnTo>
                  <a:pt x="217" y="133"/>
                </a:lnTo>
                <a:lnTo>
                  <a:pt x="220" y="117"/>
                </a:lnTo>
                <a:lnTo>
                  <a:pt x="207" y="110"/>
                </a:lnTo>
                <a:lnTo>
                  <a:pt x="204" y="112"/>
                </a:lnTo>
                <a:lnTo>
                  <a:pt x="204" y="107"/>
                </a:lnTo>
                <a:lnTo>
                  <a:pt x="204" y="112"/>
                </a:lnTo>
                <a:lnTo>
                  <a:pt x="66" y="32"/>
                </a:lnTo>
                <a:close/>
                <a:moveTo>
                  <a:pt x="14" y="0"/>
                </a:moveTo>
                <a:lnTo>
                  <a:pt x="0" y="8"/>
                </a:lnTo>
                <a:lnTo>
                  <a:pt x="10" y="14"/>
                </a:lnTo>
                <a:lnTo>
                  <a:pt x="14" y="0"/>
                </a:lnTo>
                <a:close/>
              </a:path>
            </a:pathLst>
          </a:custGeom>
          <a:solidFill>
            <a:srgbClr val="ADB5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82" name="Freeform 179"/>
          <p:cNvSpPr>
            <a:spLocks noEditPoints="1"/>
          </p:cNvSpPr>
          <p:nvPr userDrawn="1"/>
        </p:nvSpPr>
        <p:spPr bwMode="auto">
          <a:xfrm>
            <a:off x="8207465" y="2934004"/>
            <a:ext cx="617825" cy="354341"/>
          </a:xfrm>
          <a:custGeom>
            <a:avLst/>
            <a:gdLst>
              <a:gd name="T0" fmla="*/ 243 w 340"/>
              <a:gd name="T1" fmla="*/ 130 h 195"/>
              <a:gd name="T2" fmla="*/ 239 w 340"/>
              <a:gd name="T3" fmla="*/ 146 h 195"/>
              <a:gd name="T4" fmla="*/ 323 w 340"/>
              <a:gd name="T5" fmla="*/ 195 h 195"/>
              <a:gd name="T6" fmla="*/ 340 w 340"/>
              <a:gd name="T7" fmla="*/ 185 h 195"/>
              <a:gd name="T8" fmla="*/ 243 w 340"/>
              <a:gd name="T9" fmla="*/ 130 h 195"/>
              <a:gd name="T10" fmla="*/ 66 w 340"/>
              <a:gd name="T11" fmla="*/ 32 h 195"/>
              <a:gd name="T12" fmla="*/ 62 w 340"/>
              <a:gd name="T13" fmla="*/ 45 h 195"/>
              <a:gd name="T14" fmla="*/ 217 w 340"/>
              <a:gd name="T15" fmla="*/ 133 h 195"/>
              <a:gd name="T16" fmla="*/ 220 w 340"/>
              <a:gd name="T17" fmla="*/ 117 h 195"/>
              <a:gd name="T18" fmla="*/ 207 w 340"/>
              <a:gd name="T19" fmla="*/ 110 h 195"/>
              <a:gd name="T20" fmla="*/ 204 w 340"/>
              <a:gd name="T21" fmla="*/ 112 h 195"/>
              <a:gd name="T22" fmla="*/ 204 w 340"/>
              <a:gd name="T23" fmla="*/ 107 h 195"/>
              <a:gd name="T24" fmla="*/ 204 w 340"/>
              <a:gd name="T25" fmla="*/ 112 h 195"/>
              <a:gd name="T26" fmla="*/ 66 w 340"/>
              <a:gd name="T27" fmla="*/ 32 h 195"/>
              <a:gd name="T28" fmla="*/ 14 w 340"/>
              <a:gd name="T29" fmla="*/ 0 h 195"/>
              <a:gd name="T30" fmla="*/ 0 w 340"/>
              <a:gd name="T31" fmla="*/ 8 h 195"/>
              <a:gd name="T32" fmla="*/ 10 w 340"/>
              <a:gd name="T33" fmla="*/ 14 h 195"/>
              <a:gd name="T34" fmla="*/ 14 w 340"/>
              <a:gd name="T35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40" h="195">
                <a:moveTo>
                  <a:pt x="243" y="130"/>
                </a:moveTo>
                <a:lnTo>
                  <a:pt x="239" y="146"/>
                </a:lnTo>
                <a:lnTo>
                  <a:pt x="323" y="195"/>
                </a:lnTo>
                <a:lnTo>
                  <a:pt x="340" y="185"/>
                </a:lnTo>
                <a:lnTo>
                  <a:pt x="243" y="130"/>
                </a:lnTo>
                <a:moveTo>
                  <a:pt x="66" y="32"/>
                </a:moveTo>
                <a:lnTo>
                  <a:pt x="62" y="45"/>
                </a:lnTo>
                <a:lnTo>
                  <a:pt x="217" y="133"/>
                </a:lnTo>
                <a:lnTo>
                  <a:pt x="220" y="117"/>
                </a:lnTo>
                <a:lnTo>
                  <a:pt x="207" y="110"/>
                </a:lnTo>
                <a:lnTo>
                  <a:pt x="204" y="112"/>
                </a:lnTo>
                <a:lnTo>
                  <a:pt x="204" y="107"/>
                </a:lnTo>
                <a:lnTo>
                  <a:pt x="204" y="112"/>
                </a:lnTo>
                <a:lnTo>
                  <a:pt x="66" y="32"/>
                </a:lnTo>
                <a:moveTo>
                  <a:pt x="14" y="0"/>
                </a:moveTo>
                <a:lnTo>
                  <a:pt x="0" y="8"/>
                </a:lnTo>
                <a:lnTo>
                  <a:pt x="10" y="14"/>
                </a:lnTo>
                <a:lnTo>
                  <a:pt x="1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83" name="Freeform 180"/>
          <p:cNvSpPr/>
          <p:nvPr userDrawn="1"/>
        </p:nvSpPr>
        <p:spPr bwMode="auto">
          <a:xfrm>
            <a:off x="8956124" y="3010323"/>
            <a:ext cx="586934" cy="401586"/>
          </a:xfrm>
          <a:custGeom>
            <a:avLst/>
            <a:gdLst>
              <a:gd name="T0" fmla="*/ 0 w 323"/>
              <a:gd name="T1" fmla="*/ 0 h 221"/>
              <a:gd name="T2" fmla="*/ 0 w 323"/>
              <a:gd name="T3" fmla="*/ 35 h 221"/>
              <a:gd name="T4" fmla="*/ 323 w 323"/>
              <a:gd name="T5" fmla="*/ 221 h 221"/>
              <a:gd name="T6" fmla="*/ 323 w 323"/>
              <a:gd name="T7" fmla="*/ 187 h 221"/>
              <a:gd name="T8" fmla="*/ 0 w 323"/>
              <a:gd name="T9" fmla="*/ 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3" h="221">
                <a:moveTo>
                  <a:pt x="0" y="0"/>
                </a:moveTo>
                <a:lnTo>
                  <a:pt x="0" y="35"/>
                </a:lnTo>
                <a:lnTo>
                  <a:pt x="323" y="221"/>
                </a:lnTo>
                <a:lnTo>
                  <a:pt x="323" y="187"/>
                </a:lnTo>
                <a:lnTo>
                  <a:pt x="0" y="0"/>
                </a:lnTo>
                <a:close/>
              </a:path>
            </a:pathLst>
          </a:custGeom>
          <a:solidFill>
            <a:srgbClr val="DBEF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84" name="Freeform 181"/>
          <p:cNvSpPr/>
          <p:nvPr userDrawn="1"/>
        </p:nvSpPr>
        <p:spPr bwMode="auto">
          <a:xfrm>
            <a:off x="8956124" y="3010323"/>
            <a:ext cx="586934" cy="401586"/>
          </a:xfrm>
          <a:custGeom>
            <a:avLst/>
            <a:gdLst>
              <a:gd name="T0" fmla="*/ 0 w 323"/>
              <a:gd name="T1" fmla="*/ 0 h 221"/>
              <a:gd name="T2" fmla="*/ 0 w 323"/>
              <a:gd name="T3" fmla="*/ 35 h 221"/>
              <a:gd name="T4" fmla="*/ 323 w 323"/>
              <a:gd name="T5" fmla="*/ 221 h 221"/>
              <a:gd name="T6" fmla="*/ 323 w 323"/>
              <a:gd name="T7" fmla="*/ 187 h 221"/>
              <a:gd name="T8" fmla="*/ 0 w 323"/>
              <a:gd name="T9" fmla="*/ 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3" h="221">
                <a:moveTo>
                  <a:pt x="0" y="0"/>
                </a:moveTo>
                <a:lnTo>
                  <a:pt x="0" y="35"/>
                </a:lnTo>
                <a:lnTo>
                  <a:pt x="323" y="221"/>
                </a:lnTo>
                <a:lnTo>
                  <a:pt x="323" y="18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85" name="Freeform 182"/>
          <p:cNvSpPr/>
          <p:nvPr userDrawn="1"/>
        </p:nvSpPr>
        <p:spPr bwMode="auto">
          <a:xfrm>
            <a:off x="8956124" y="3010323"/>
            <a:ext cx="586934" cy="401586"/>
          </a:xfrm>
          <a:custGeom>
            <a:avLst/>
            <a:gdLst>
              <a:gd name="T0" fmla="*/ 0 w 323"/>
              <a:gd name="T1" fmla="*/ 0 h 221"/>
              <a:gd name="T2" fmla="*/ 0 w 323"/>
              <a:gd name="T3" fmla="*/ 35 h 221"/>
              <a:gd name="T4" fmla="*/ 323 w 323"/>
              <a:gd name="T5" fmla="*/ 221 h 221"/>
              <a:gd name="T6" fmla="*/ 323 w 323"/>
              <a:gd name="T7" fmla="*/ 187 h 221"/>
              <a:gd name="T8" fmla="*/ 0 w 323"/>
              <a:gd name="T9" fmla="*/ 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3" h="221">
                <a:moveTo>
                  <a:pt x="0" y="0"/>
                </a:moveTo>
                <a:lnTo>
                  <a:pt x="0" y="35"/>
                </a:lnTo>
                <a:lnTo>
                  <a:pt x="323" y="221"/>
                </a:lnTo>
                <a:lnTo>
                  <a:pt x="323" y="187"/>
                </a:lnTo>
                <a:lnTo>
                  <a:pt x="0" y="0"/>
                </a:lnTo>
                <a:close/>
              </a:path>
            </a:pathLst>
          </a:custGeom>
          <a:solidFill>
            <a:srgbClr val="909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86" name="Freeform 183"/>
          <p:cNvSpPr/>
          <p:nvPr userDrawn="1"/>
        </p:nvSpPr>
        <p:spPr bwMode="auto">
          <a:xfrm>
            <a:off x="8956124" y="3010323"/>
            <a:ext cx="586934" cy="401586"/>
          </a:xfrm>
          <a:custGeom>
            <a:avLst/>
            <a:gdLst>
              <a:gd name="T0" fmla="*/ 0 w 323"/>
              <a:gd name="T1" fmla="*/ 0 h 221"/>
              <a:gd name="T2" fmla="*/ 0 w 323"/>
              <a:gd name="T3" fmla="*/ 35 h 221"/>
              <a:gd name="T4" fmla="*/ 323 w 323"/>
              <a:gd name="T5" fmla="*/ 221 h 221"/>
              <a:gd name="T6" fmla="*/ 323 w 323"/>
              <a:gd name="T7" fmla="*/ 187 h 221"/>
              <a:gd name="T8" fmla="*/ 0 w 323"/>
              <a:gd name="T9" fmla="*/ 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3" h="221">
                <a:moveTo>
                  <a:pt x="0" y="0"/>
                </a:moveTo>
                <a:lnTo>
                  <a:pt x="0" y="35"/>
                </a:lnTo>
                <a:lnTo>
                  <a:pt x="323" y="221"/>
                </a:lnTo>
                <a:lnTo>
                  <a:pt x="323" y="18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87" name="Freeform 184"/>
          <p:cNvSpPr/>
          <p:nvPr userDrawn="1"/>
        </p:nvSpPr>
        <p:spPr bwMode="auto">
          <a:xfrm>
            <a:off x="9543058" y="3333773"/>
            <a:ext cx="29074" cy="78137"/>
          </a:xfrm>
          <a:custGeom>
            <a:avLst/>
            <a:gdLst>
              <a:gd name="T0" fmla="*/ 16 w 16"/>
              <a:gd name="T1" fmla="*/ 0 h 43"/>
              <a:gd name="T2" fmla="*/ 0 w 16"/>
              <a:gd name="T3" fmla="*/ 9 h 43"/>
              <a:gd name="T4" fmla="*/ 0 w 16"/>
              <a:gd name="T5" fmla="*/ 43 h 43"/>
              <a:gd name="T6" fmla="*/ 16 w 16"/>
              <a:gd name="T7" fmla="*/ 34 h 43"/>
              <a:gd name="T8" fmla="*/ 16 w 16"/>
              <a:gd name="T9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43">
                <a:moveTo>
                  <a:pt x="16" y="0"/>
                </a:moveTo>
                <a:lnTo>
                  <a:pt x="0" y="9"/>
                </a:lnTo>
                <a:lnTo>
                  <a:pt x="0" y="43"/>
                </a:lnTo>
                <a:lnTo>
                  <a:pt x="16" y="34"/>
                </a:lnTo>
                <a:lnTo>
                  <a:pt x="16" y="0"/>
                </a:lnTo>
                <a:close/>
              </a:path>
            </a:pathLst>
          </a:custGeom>
          <a:solidFill>
            <a:srgbClr val="DBEF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88" name="Freeform 185"/>
          <p:cNvSpPr/>
          <p:nvPr userDrawn="1"/>
        </p:nvSpPr>
        <p:spPr bwMode="auto">
          <a:xfrm>
            <a:off x="9543058" y="3333773"/>
            <a:ext cx="29074" cy="78137"/>
          </a:xfrm>
          <a:custGeom>
            <a:avLst/>
            <a:gdLst>
              <a:gd name="T0" fmla="*/ 16 w 16"/>
              <a:gd name="T1" fmla="*/ 0 h 43"/>
              <a:gd name="T2" fmla="*/ 0 w 16"/>
              <a:gd name="T3" fmla="*/ 9 h 43"/>
              <a:gd name="T4" fmla="*/ 0 w 16"/>
              <a:gd name="T5" fmla="*/ 43 h 43"/>
              <a:gd name="T6" fmla="*/ 16 w 16"/>
              <a:gd name="T7" fmla="*/ 34 h 43"/>
              <a:gd name="T8" fmla="*/ 16 w 16"/>
              <a:gd name="T9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43">
                <a:moveTo>
                  <a:pt x="16" y="0"/>
                </a:moveTo>
                <a:lnTo>
                  <a:pt x="0" y="9"/>
                </a:lnTo>
                <a:lnTo>
                  <a:pt x="0" y="43"/>
                </a:lnTo>
                <a:lnTo>
                  <a:pt x="16" y="34"/>
                </a:lnTo>
                <a:lnTo>
                  <a:pt x="1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89" name="Freeform 186"/>
          <p:cNvSpPr/>
          <p:nvPr userDrawn="1"/>
        </p:nvSpPr>
        <p:spPr bwMode="auto">
          <a:xfrm>
            <a:off x="9543058" y="3333773"/>
            <a:ext cx="29074" cy="78137"/>
          </a:xfrm>
          <a:custGeom>
            <a:avLst/>
            <a:gdLst>
              <a:gd name="T0" fmla="*/ 16 w 16"/>
              <a:gd name="T1" fmla="*/ 0 h 43"/>
              <a:gd name="T2" fmla="*/ 0 w 16"/>
              <a:gd name="T3" fmla="*/ 9 h 43"/>
              <a:gd name="T4" fmla="*/ 0 w 16"/>
              <a:gd name="T5" fmla="*/ 43 h 43"/>
              <a:gd name="T6" fmla="*/ 16 w 16"/>
              <a:gd name="T7" fmla="*/ 34 h 43"/>
              <a:gd name="T8" fmla="*/ 16 w 16"/>
              <a:gd name="T9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43">
                <a:moveTo>
                  <a:pt x="16" y="0"/>
                </a:moveTo>
                <a:lnTo>
                  <a:pt x="0" y="9"/>
                </a:lnTo>
                <a:lnTo>
                  <a:pt x="0" y="43"/>
                </a:lnTo>
                <a:lnTo>
                  <a:pt x="16" y="34"/>
                </a:lnTo>
                <a:lnTo>
                  <a:pt x="16" y="0"/>
                </a:lnTo>
                <a:close/>
              </a:path>
            </a:pathLst>
          </a:custGeom>
          <a:solidFill>
            <a:srgbClr val="7580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90" name="Freeform 187"/>
          <p:cNvSpPr/>
          <p:nvPr userDrawn="1"/>
        </p:nvSpPr>
        <p:spPr bwMode="auto">
          <a:xfrm>
            <a:off x="9543058" y="3333773"/>
            <a:ext cx="29074" cy="78137"/>
          </a:xfrm>
          <a:custGeom>
            <a:avLst/>
            <a:gdLst>
              <a:gd name="T0" fmla="*/ 16 w 16"/>
              <a:gd name="T1" fmla="*/ 0 h 43"/>
              <a:gd name="T2" fmla="*/ 0 w 16"/>
              <a:gd name="T3" fmla="*/ 9 h 43"/>
              <a:gd name="T4" fmla="*/ 0 w 16"/>
              <a:gd name="T5" fmla="*/ 43 h 43"/>
              <a:gd name="T6" fmla="*/ 16 w 16"/>
              <a:gd name="T7" fmla="*/ 34 h 43"/>
              <a:gd name="T8" fmla="*/ 16 w 16"/>
              <a:gd name="T9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43">
                <a:moveTo>
                  <a:pt x="16" y="0"/>
                </a:moveTo>
                <a:lnTo>
                  <a:pt x="0" y="9"/>
                </a:lnTo>
                <a:lnTo>
                  <a:pt x="0" y="43"/>
                </a:lnTo>
                <a:lnTo>
                  <a:pt x="16" y="34"/>
                </a:lnTo>
                <a:lnTo>
                  <a:pt x="1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91" name="Freeform 188"/>
          <p:cNvSpPr/>
          <p:nvPr userDrawn="1"/>
        </p:nvSpPr>
        <p:spPr bwMode="auto">
          <a:xfrm>
            <a:off x="8956124" y="2993969"/>
            <a:ext cx="616008" cy="356158"/>
          </a:xfrm>
          <a:custGeom>
            <a:avLst/>
            <a:gdLst>
              <a:gd name="T0" fmla="*/ 15 w 339"/>
              <a:gd name="T1" fmla="*/ 0 h 196"/>
              <a:gd name="T2" fmla="*/ 0 w 339"/>
              <a:gd name="T3" fmla="*/ 9 h 196"/>
              <a:gd name="T4" fmla="*/ 323 w 339"/>
              <a:gd name="T5" fmla="*/ 196 h 196"/>
              <a:gd name="T6" fmla="*/ 339 w 339"/>
              <a:gd name="T7" fmla="*/ 187 h 196"/>
              <a:gd name="T8" fmla="*/ 15 w 339"/>
              <a:gd name="T9" fmla="*/ 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9" h="196">
                <a:moveTo>
                  <a:pt x="15" y="0"/>
                </a:moveTo>
                <a:lnTo>
                  <a:pt x="0" y="9"/>
                </a:lnTo>
                <a:lnTo>
                  <a:pt x="323" y="196"/>
                </a:lnTo>
                <a:lnTo>
                  <a:pt x="339" y="187"/>
                </a:lnTo>
                <a:lnTo>
                  <a:pt x="15" y="0"/>
                </a:lnTo>
                <a:close/>
              </a:path>
            </a:pathLst>
          </a:custGeom>
          <a:solidFill>
            <a:srgbClr val="DBEF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92" name="Freeform 189"/>
          <p:cNvSpPr/>
          <p:nvPr userDrawn="1"/>
        </p:nvSpPr>
        <p:spPr bwMode="auto">
          <a:xfrm>
            <a:off x="8956124" y="2993969"/>
            <a:ext cx="616008" cy="356158"/>
          </a:xfrm>
          <a:custGeom>
            <a:avLst/>
            <a:gdLst>
              <a:gd name="T0" fmla="*/ 15 w 339"/>
              <a:gd name="T1" fmla="*/ 0 h 196"/>
              <a:gd name="T2" fmla="*/ 0 w 339"/>
              <a:gd name="T3" fmla="*/ 9 h 196"/>
              <a:gd name="T4" fmla="*/ 323 w 339"/>
              <a:gd name="T5" fmla="*/ 196 h 196"/>
              <a:gd name="T6" fmla="*/ 339 w 339"/>
              <a:gd name="T7" fmla="*/ 187 h 196"/>
              <a:gd name="T8" fmla="*/ 15 w 339"/>
              <a:gd name="T9" fmla="*/ 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9" h="196">
                <a:moveTo>
                  <a:pt x="15" y="0"/>
                </a:moveTo>
                <a:lnTo>
                  <a:pt x="0" y="9"/>
                </a:lnTo>
                <a:lnTo>
                  <a:pt x="323" y="196"/>
                </a:lnTo>
                <a:lnTo>
                  <a:pt x="339" y="187"/>
                </a:lnTo>
                <a:lnTo>
                  <a:pt x="1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93" name="Freeform 190"/>
          <p:cNvSpPr/>
          <p:nvPr userDrawn="1"/>
        </p:nvSpPr>
        <p:spPr bwMode="auto">
          <a:xfrm>
            <a:off x="8956124" y="2993969"/>
            <a:ext cx="616008" cy="356158"/>
          </a:xfrm>
          <a:custGeom>
            <a:avLst/>
            <a:gdLst>
              <a:gd name="T0" fmla="*/ 15 w 339"/>
              <a:gd name="T1" fmla="*/ 0 h 196"/>
              <a:gd name="T2" fmla="*/ 0 w 339"/>
              <a:gd name="T3" fmla="*/ 9 h 196"/>
              <a:gd name="T4" fmla="*/ 323 w 339"/>
              <a:gd name="T5" fmla="*/ 196 h 196"/>
              <a:gd name="T6" fmla="*/ 339 w 339"/>
              <a:gd name="T7" fmla="*/ 187 h 196"/>
              <a:gd name="T8" fmla="*/ 15 w 339"/>
              <a:gd name="T9" fmla="*/ 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9" h="196">
                <a:moveTo>
                  <a:pt x="15" y="0"/>
                </a:moveTo>
                <a:lnTo>
                  <a:pt x="0" y="9"/>
                </a:lnTo>
                <a:lnTo>
                  <a:pt x="323" y="196"/>
                </a:lnTo>
                <a:lnTo>
                  <a:pt x="339" y="187"/>
                </a:lnTo>
                <a:lnTo>
                  <a:pt x="15" y="0"/>
                </a:lnTo>
                <a:close/>
              </a:path>
            </a:pathLst>
          </a:custGeom>
          <a:solidFill>
            <a:srgbClr val="ADB5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94" name="Freeform 191"/>
          <p:cNvSpPr/>
          <p:nvPr userDrawn="1"/>
        </p:nvSpPr>
        <p:spPr bwMode="auto">
          <a:xfrm>
            <a:off x="8956124" y="2993969"/>
            <a:ext cx="616008" cy="356158"/>
          </a:xfrm>
          <a:custGeom>
            <a:avLst/>
            <a:gdLst>
              <a:gd name="T0" fmla="*/ 15 w 339"/>
              <a:gd name="T1" fmla="*/ 0 h 196"/>
              <a:gd name="T2" fmla="*/ 0 w 339"/>
              <a:gd name="T3" fmla="*/ 9 h 196"/>
              <a:gd name="T4" fmla="*/ 323 w 339"/>
              <a:gd name="T5" fmla="*/ 196 h 196"/>
              <a:gd name="T6" fmla="*/ 339 w 339"/>
              <a:gd name="T7" fmla="*/ 187 h 196"/>
              <a:gd name="T8" fmla="*/ 15 w 339"/>
              <a:gd name="T9" fmla="*/ 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9" h="196">
                <a:moveTo>
                  <a:pt x="15" y="0"/>
                </a:moveTo>
                <a:lnTo>
                  <a:pt x="0" y="9"/>
                </a:lnTo>
                <a:lnTo>
                  <a:pt x="323" y="196"/>
                </a:lnTo>
                <a:lnTo>
                  <a:pt x="339" y="187"/>
                </a:lnTo>
                <a:lnTo>
                  <a:pt x="1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95" name="Freeform 192"/>
          <p:cNvSpPr/>
          <p:nvPr userDrawn="1"/>
        </p:nvSpPr>
        <p:spPr bwMode="auto">
          <a:xfrm>
            <a:off x="8956124" y="3135706"/>
            <a:ext cx="586934" cy="399769"/>
          </a:xfrm>
          <a:custGeom>
            <a:avLst/>
            <a:gdLst>
              <a:gd name="T0" fmla="*/ 0 w 323"/>
              <a:gd name="T1" fmla="*/ 0 h 220"/>
              <a:gd name="T2" fmla="*/ 0 w 323"/>
              <a:gd name="T3" fmla="*/ 33 h 220"/>
              <a:gd name="T4" fmla="*/ 323 w 323"/>
              <a:gd name="T5" fmla="*/ 220 h 220"/>
              <a:gd name="T6" fmla="*/ 323 w 323"/>
              <a:gd name="T7" fmla="*/ 187 h 220"/>
              <a:gd name="T8" fmla="*/ 0 w 323"/>
              <a:gd name="T9" fmla="*/ 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3" h="220">
                <a:moveTo>
                  <a:pt x="0" y="0"/>
                </a:moveTo>
                <a:lnTo>
                  <a:pt x="0" y="33"/>
                </a:lnTo>
                <a:lnTo>
                  <a:pt x="323" y="220"/>
                </a:lnTo>
                <a:lnTo>
                  <a:pt x="323" y="187"/>
                </a:lnTo>
                <a:lnTo>
                  <a:pt x="0" y="0"/>
                </a:lnTo>
                <a:close/>
              </a:path>
            </a:pathLst>
          </a:custGeom>
          <a:solidFill>
            <a:srgbClr val="DBEF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96" name="Freeform 193"/>
          <p:cNvSpPr/>
          <p:nvPr userDrawn="1"/>
        </p:nvSpPr>
        <p:spPr bwMode="auto">
          <a:xfrm>
            <a:off x="8956124" y="3135706"/>
            <a:ext cx="586934" cy="399769"/>
          </a:xfrm>
          <a:custGeom>
            <a:avLst/>
            <a:gdLst>
              <a:gd name="T0" fmla="*/ 0 w 323"/>
              <a:gd name="T1" fmla="*/ 0 h 220"/>
              <a:gd name="T2" fmla="*/ 0 w 323"/>
              <a:gd name="T3" fmla="*/ 33 h 220"/>
              <a:gd name="T4" fmla="*/ 323 w 323"/>
              <a:gd name="T5" fmla="*/ 220 h 220"/>
              <a:gd name="T6" fmla="*/ 323 w 323"/>
              <a:gd name="T7" fmla="*/ 187 h 220"/>
              <a:gd name="T8" fmla="*/ 0 w 323"/>
              <a:gd name="T9" fmla="*/ 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3" h="220">
                <a:moveTo>
                  <a:pt x="0" y="0"/>
                </a:moveTo>
                <a:lnTo>
                  <a:pt x="0" y="33"/>
                </a:lnTo>
                <a:lnTo>
                  <a:pt x="323" y="220"/>
                </a:lnTo>
                <a:lnTo>
                  <a:pt x="323" y="18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97" name="Freeform 194"/>
          <p:cNvSpPr/>
          <p:nvPr userDrawn="1"/>
        </p:nvSpPr>
        <p:spPr bwMode="auto">
          <a:xfrm>
            <a:off x="8956124" y="3135706"/>
            <a:ext cx="586934" cy="399769"/>
          </a:xfrm>
          <a:custGeom>
            <a:avLst/>
            <a:gdLst>
              <a:gd name="T0" fmla="*/ 0 w 323"/>
              <a:gd name="T1" fmla="*/ 0 h 220"/>
              <a:gd name="T2" fmla="*/ 0 w 323"/>
              <a:gd name="T3" fmla="*/ 33 h 220"/>
              <a:gd name="T4" fmla="*/ 323 w 323"/>
              <a:gd name="T5" fmla="*/ 220 h 220"/>
              <a:gd name="T6" fmla="*/ 323 w 323"/>
              <a:gd name="T7" fmla="*/ 187 h 220"/>
              <a:gd name="T8" fmla="*/ 0 w 323"/>
              <a:gd name="T9" fmla="*/ 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3" h="220">
                <a:moveTo>
                  <a:pt x="0" y="0"/>
                </a:moveTo>
                <a:lnTo>
                  <a:pt x="0" y="33"/>
                </a:lnTo>
                <a:lnTo>
                  <a:pt x="323" y="220"/>
                </a:lnTo>
                <a:lnTo>
                  <a:pt x="323" y="187"/>
                </a:lnTo>
                <a:lnTo>
                  <a:pt x="0" y="0"/>
                </a:lnTo>
                <a:close/>
              </a:path>
            </a:pathLst>
          </a:custGeom>
          <a:solidFill>
            <a:srgbClr val="909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98" name="Freeform 195"/>
          <p:cNvSpPr/>
          <p:nvPr userDrawn="1"/>
        </p:nvSpPr>
        <p:spPr bwMode="auto">
          <a:xfrm>
            <a:off x="8956124" y="3135706"/>
            <a:ext cx="586934" cy="399769"/>
          </a:xfrm>
          <a:custGeom>
            <a:avLst/>
            <a:gdLst>
              <a:gd name="T0" fmla="*/ 0 w 323"/>
              <a:gd name="T1" fmla="*/ 0 h 220"/>
              <a:gd name="T2" fmla="*/ 0 w 323"/>
              <a:gd name="T3" fmla="*/ 33 h 220"/>
              <a:gd name="T4" fmla="*/ 323 w 323"/>
              <a:gd name="T5" fmla="*/ 220 h 220"/>
              <a:gd name="T6" fmla="*/ 323 w 323"/>
              <a:gd name="T7" fmla="*/ 187 h 220"/>
              <a:gd name="T8" fmla="*/ 0 w 323"/>
              <a:gd name="T9" fmla="*/ 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3" h="220">
                <a:moveTo>
                  <a:pt x="0" y="0"/>
                </a:moveTo>
                <a:lnTo>
                  <a:pt x="0" y="33"/>
                </a:lnTo>
                <a:lnTo>
                  <a:pt x="323" y="220"/>
                </a:lnTo>
                <a:lnTo>
                  <a:pt x="323" y="18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99" name="Freeform 196"/>
          <p:cNvSpPr/>
          <p:nvPr userDrawn="1"/>
        </p:nvSpPr>
        <p:spPr bwMode="auto">
          <a:xfrm>
            <a:off x="9543058" y="3457338"/>
            <a:ext cx="29074" cy="78137"/>
          </a:xfrm>
          <a:custGeom>
            <a:avLst/>
            <a:gdLst>
              <a:gd name="T0" fmla="*/ 16 w 16"/>
              <a:gd name="T1" fmla="*/ 0 h 43"/>
              <a:gd name="T2" fmla="*/ 0 w 16"/>
              <a:gd name="T3" fmla="*/ 10 h 43"/>
              <a:gd name="T4" fmla="*/ 0 w 16"/>
              <a:gd name="T5" fmla="*/ 43 h 43"/>
              <a:gd name="T6" fmla="*/ 16 w 16"/>
              <a:gd name="T7" fmla="*/ 34 h 43"/>
              <a:gd name="T8" fmla="*/ 16 w 16"/>
              <a:gd name="T9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43">
                <a:moveTo>
                  <a:pt x="16" y="0"/>
                </a:moveTo>
                <a:lnTo>
                  <a:pt x="0" y="10"/>
                </a:lnTo>
                <a:lnTo>
                  <a:pt x="0" y="43"/>
                </a:lnTo>
                <a:lnTo>
                  <a:pt x="16" y="34"/>
                </a:lnTo>
                <a:lnTo>
                  <a:pt x="16" y="0"/>
                </a:lnTo>
                <a:close/>
              </a:path>
            </a:pathLst>
          </a:custGeom>
          <a:solidFill>
            <a:srgbClr val="DBEF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600" name="Freeform 197"/>
          <p:cNvSpPr/>
          <p:nvPr userDrawn="1"/>
        </p:nvSpPr>
        <p:spPr bwMode="auto">
          <a:xfrm>
            <a:off x="9543058" y="3457338"/>
            <a:ext cx="29074" cy="78137"/>
          </a:xfrm>
          <a:custGeom>
            <a:avLst/>
            <a:gdLst>
              <a:gd name="T0" fmla="*/ 16 w 16"/>
              <a:gd name="T1" fmla="*/ 0 h 43"/>
              <a:gd name="T2" fmla="*/ 0 w 16"/>
              <a:gd name="T3" fmla="*/ 10 h 43"/>
              <a:gd name="T4" fmla="*/ 0 w 16"/>
              <a:gd name="T5" fmla="*/ 43 h 43"/>
              <a:gd name="T6" fmla="*/ 16 w 16"/>
              <a:gd name="T7" fmla="*/ 34 h 43"/>
              <a:gd name="T8" fmla="*/ 16 w 16"/>
              <a:gd name="T9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43">
                <a:moveTo>
                  <a:pt x="16" y="0"/>
                </a:moveTo>
                <a:lnTo>
                  <a:pt x="0" y="10"/>
                </a:lnTo>
                <a:lnTo>
                  <a:pt x="0" y="43"/>
                </a:lnTo>
                <a:lnTo>
                  <a:pt x="16" y="34"/>
                </a:lnTo>
                <a:lnTo>
                  <a:pt x="1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601" name="Freeform 198"/>
          <p:cNvSpPr/>
          <p:nvPr userDrawn="1"/>
        </p:nvSpPr>
        <p:spPr bwMode="auto">
          <a:xfrm>
            <a:off x="9543058" y="3457338"/>
            <a:ext cx="29074" cy="78137"/>
          </a:xfrm>
          <a:custGeom>
            <a:avLst/>
            <a:gdLst>
              <a:gd name="T0" fmla="*/ 16 w 16"/>
              <a:gd name="T1" fmla="*/ 0 h 43"/>
              <a:gd name="T2" fmla="*/ 0 w 16"/>
              <a:gd name="T3" fmla="*/ 10 h 43"/>
              <a:gd name="T4" fmla="*/ 0 w 16"/>
              <a:gd name="T5" fmla="*/ 43 h 43"/>
              <a:gd name="T6" fmla="*/ 16 w 16"/>
              <a:gd name="T7" fmla="*/ 34 h 43"/>
              <a:gd name="T8" fmla="*/ 16 w 16"/>
              <a:gd name="T9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43">
                <a:moveTo>
                  <a:pt x="16" y="0"/>
                </a:moveTo>
                <a:lnTo>
                  <a:pt x="0" y="10"/>
                </a:lnTo>
                <a:lnTo>
                  <a:pt x="0" y="43"/>
                </a:lnTo>
                <a:lnTo>
                  <a:pt x="16" y="34"/>
                </a:lnTo>
                <a:lnTo>
                  <a:pt x="16" y="0"/>
                </a:lnTo>
                <a:close/>
              </a:path>
            </a:pathLst>
          </a:custGeom>
          <a:solidFill>
            <a:srgbClr val="7580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602" name="Freeform 199"/>
          <p:cNvSpPr/>
          <p:nvPr userDrawn="1"/>
        </p:nvSpPr>
        <p:spPr bwMode="auto">
          <a:xfrm>
            <a:off x="9543058" y="3457338"/>
            <a:ext cx="29074" cy="78137"/>
          </a:xfrm>
          <a:custGeom>
            <a:avLst/>
            <a:gdLst>
              <a:gd name="T0" fmla="*/ 16 w 16"/>
              <a:gd name="T1" fmla="*/ 0 h 43"/>
              <a:gd name="T2" fmla="*/ 0 w 16"/>
              <a:gd name="T3" fmla="*/ 10 h 43"/>
              <a:gd name="T4" fmla="*/ 0 w 16"/>
              <a:gd name="T5" fmla="*/ 43 h 43"/>
              <a:gd name="T6" fmla="*/ 16 w 16"/>
              <a:gd name="T7" fmla="*/ 34 h 43"/>
              <a:gd name="T8" fmla="*/ 16 w 16"/>
              <a:gd name="T9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43">
                <a:moveTo>
                  <a:pt x="16" y="0"/>
                </a:moveTo>
                <a:lnTo>
                  <a:pt x="0" y="10"/>
                </a:lnTo>
                <a:lnTo>
                  <a:pt x="0" y="43"/>
                </a:lnTo>
                <a:lnTo>
                  <a:pt x="16" y="34"/>
                </a:lnTo>
                <a:lnTo>
                  <a:pt x="1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603" name="Freeform 200"/>
          <p:cNvSpPr/>
          <p:nvPr userDrawn="1"/>
        </p:nvSpPr>
        <p:spPr bwMode="auto">
          <a:xfrm>
            <a:off x="8956124" y="3119351"/>
            <a:ext cx="616008" cy="356158"/>
          </a:xfrm>
          <a:custGeom>
            <a:avLst/>
            <a:gdLst>
              <a:gd name="T0" fmla="*/ 15 w 339"/>
              <a:gd name="T1" fmla="*/ 0 h 196"/>
              <a:gd name="T2" fmla="*/ 0 w 339"/>
              <a:gd name="T3" fmla="*/ 9 h 196"/>
              <a:gd name="T4" fmla="*/ 323 w 339"/>
              <a:gd name="T5" fmla="*/ 196 h 196"/>
              <a:gd name="T6" fmla="*/ 339 w 339"/>
              <a:gd name="T7" fmla="*/ 186 h 196"/>
              <a:gd name="T8" fmla="*/ 15 w 339"/>
              <a:gd name="T9" fmla="*/ 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9" h="196">
                <a:moveTo>
                  <a:pt x="15" y="0"/>
                </a:moveTo>
                <a:lnTo>
                  <a:pt x="0" y="9"/>
                </a:lnTo>
                <a:lnTo>
                  <a:pt x="323" y="196"/>
                </a:lnTo>
                <a:lnTo>
                  <a:pt x="339" y="186"/>
                </a:lnTo>
                <a:lnTo>
                  <a:pt x="15" y="0"/>
                </a:lnTo>
                <a:close/>
              </a:path>
            </a:pathLst>
          </a:custGeom>
          <a:solidFill>
            <a:srgbClr val="DBEF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604" name="Freeform 201"/>
          <p:cNvSpPr/>
          <p:nvPr userDrawn="1"/>
        </p:nvSpPr>
        <p:spPr bwMode="auto">
          <a:xfrm>
            <a:off x="8956124" y="3119351"/>
            <a:ext cx="616008" cy="356158"/>
          </a:xfrm>
          <a:custGeom>
            <a:avLst/>
            <a:gdLst>
              <a:gd name="T0" fmla="*/ 15 w 339"/>
              <a:gd name="T1" fmla="*/ 0 h 196"/>
              <a:gd name="T2" fmla="*/ 0 w 339"/>
              <a:gd name="T3" fmla="*/ 9 h 196"/>
              <a:gd name="T4" fmla="*/ 323 w 339"/>
              <a:gd name="T5" fmla="*/ 196 h 196"/>
              <a:gd name="T6" fmla="*/ 339 w 339"/>
              <a:gd name="T7" fmla="*/ 186 h 196"/>
              <a:gd name="T8" fmla="*/ 15 w 339"/>
              <a:gd name="T9" fmla="*/ 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9" h="196">
                <a:moveTo>
                  <a:pt x="15" y="0"/>
                </a:moveTo>
                <a:lnTo>
                  <a:pt x="0" y="9"/>
                </a:lnTo>
                <a:lnTo>
                  <a:pt x="323" y="196"/>
                </a:lnTo>
                <a:lnTo>
                  <a:pt x="339" y="186"/>
                </a:lnTo>
                <a:lnTo>
                  <a:pt x="1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605" name="Freeform 202"/>
          <p:cNvSpPr/>
          <p:nvPr userDrawn="1"/>
        </p:nvSpPr>
        <p:spPr bwMode="auto">
          <a:xfrm>
            <a:off x="8956124" y="3119351"/>
            <a:ext cx="616008" cy="356158"/>
          </a:xfrm>
          <a:custGeom>
            <a:avLst/>
            <a:gdLst>
              <a:gd name="T0" fmla="*/ 15 w 339"/>
              <a:gd name="T1" fmla="*/ 0 h 196"/>
              <a:gd name="T2" fmla="*/ 0 w 339"/>
              <a:gd name="T3" fmla="*/ 9 h 196"/>
              <a:gd name="T4" fmla="*/ 323 w 339"/>
              <a:gd name="T5" fmla="*/ 196 h 196"/>
              <a:gd name="T6" fmla="*/ 339 w 339"/>
              <a:gd name="T7" fmla="*/ 186 h 196"/>
              <a:gd name="T8" fmla="*/ 15 w 339"/>
              <a:gd name="T9" fmla="*/ 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9" h="196">
                <a:moveTo>
                  <a:pt x="15" y="0"/>
                </a:moveTo>
                <a:lnTo>
                  <a:pt x="0" y="9"/>
                </a:lnTo>
                <a:lnTo>
                  <a:pt x="323" y="196"/>
                </a:lnTo>
                <a:lnTo>
                  <a:pt x="339" y="186"/>
                </a:lnTo>
                <a:lnTo>
                  <a:pt x="15" y="0"/>
                </a:lnTo>
                <a:close/>
              </a:path>
            </a:pathLst>
          </a:custGeom>
          <a:solidFill>
            <a:srgbClr val="ADB5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606" name="Freeform 203"/>
          <p:cNvSpPr/>
          <p:nvPr userDrawn="1"/>
        </p:nvSpPr>
        <p:spPr bwMode="auto">
          <a:xfrm>
            <a:off x="8956124" y="3119351"/>
            <a:ext cx="616008" cy="356158"/>
          </a:xfrm>
          <a:custGeom>
            <a:avLst/>
            <a:gdLst>
              <a:gd name="T0" fmla="*/ 15 w 339"/>
              <a:gd name="T1" fmla="*/ 0 h 196"/>
              <a:gd name="T2" fmla="*/ 0 w 339"/>
              <a:gd name="T3" fmla="*/ 9 h 196"/>
              <a:gd name="T4" fmla="*/ 323 w 339"/>
              <a:gd name="T5" fmla="*/ 196 h 196"/>
              <a:gd name="T6" fmla="*/ 339 w 339"/>
              <a:gd name="T7" fmla="*/ 186 h 196"/>
              <a:gd name="T8" fmla="*/ 15 w 339"/>
              <a:gd name="T9" fmla="*/ 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9" h="196">
                <a:moveTo>
                  <a:pt x="15" y="0"/>
                </a:moveTo>
                <a:lnTo>
                  <a:pt x="0" y="9"/>
                </a:lnTo>
                <a:lnTo>
                  <a:pt x="323" y="196"/>
                </a:lnTo>
                <a:lnTo>
                  <a:pt x="339" y="186"/>
                </a:lnTo>
                <a:lnTo>
                  <a:pt x="1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607" name="Freeform 204"/>
          <p:cNvSpPr/>
          <p:nvPr userDrawn="1"/>
        </p:nvSpPr>
        <p:spPr bwMode="auto">
          <a:xfrm>
            <a:off x="8956124" y="3257454"/>
            <a:ext cx="586934" cy="401586"/>
          </a:xfrm>
          <a:custGeom>
            <a:avLst/>
            <a:gdLst>
              <a:gd name="T0" fmla="*/ 0 w 323"/>
              <a:gd name="T1" fmla="*/ 0 h 221"/>
              <a:gd name="T2" fmla="*/ 0 w 323"/>
              <a:gd name="T3" fmla="*/ 35 h 221"/>
              <a:gd name="T4" fmla="*/ 323 w 323"/>
              <a:gd name="T5" fmla="*/ 221 h 221"/>
              <a:gd name="T6" fmla="*/ 323 w 323"/>
              <a:gd name="T7" fmla="*/ 187 h 221"/>
              <a:gd name="T8" fmla="*/ 0 w 323"/>
              <a:gd name="T9" fmla="*/ 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3" h="221">
                <a:moveTo>
                  <a:pt x="0" y="0"/>
                </a:moveTo>
                <a:lnTo>
                  <a:pt x="0" y="35"/>
                </a:lnTo>
                <a:lnTo>
                  <a:pt x="323" y="221"/>
                </a:lnTo>
                <a:lnTo>
                  <a:pt x="323" y="187"/>
                </a:lnTo>
                <a:lnTo>
                  <a:pt x="0" y="0"/>
                </a:lnTo>
                <a:close/>
              </a:path>
            </a:pathLst>
          </a:custGeom>
          <a:solidFill>
            <a:srgbClr val="DBEF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08" name="Freeform 206"/>
          <p:cNvSpPr/>
          <p:nvPr userDrawn="1"/>
        </p:nvSpPr>
        <p:spPr bwMode="auto">
          <a:xfrm>
            <a:off x="8956126" y="3257453"/>
            <a:ext cx="586935" cy="401587"/>
          </a:xfrm>
          <a:custGeom>
            <a:avLst/>
            <a:gdLst>
              <a:gd name="T0" fmla="*/ 0 w 323"/>
              <a:gd name="T1" fmla="*/ 0 h 221"/>
              <a:gd name="T2" fmla="*/ 0 w 323"/>
              <a:gd name="T3" fmla="*/ 35 h 221"/>
              <a:gd name="T4" fmla="*/ 323 w 323"/>
              <a:gd name="T5" fmla="*/ 221 h 221"/>
              <a:gd name="T6" fmla="*/ 323 w 323"/>
              <a:gd name="T7" fmla="*/ 187 h 221"/>
              <a:gd name="T8" fmla="*/ 0 w 323"/>
              <a:gd name="T9" fmla="*/ 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3" h="221">
                <a:moveTo>
                  <a:pt x="0" y="0"/>
                </a:moveTo>
                <a:lnTo>
                  <a:pt x="0" y="35"/>
                </a:lnTo>
                <a:lnTo>
                  <a:pt x="323" y="221"/>
                </a:lnTo>
                <a:lnTo>
                  <a:pt x="323" y="18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09" name="Freeform 207"/>
          <p:cNvSpPr/>
          <p:nvPr userDrawn="1"/>
        </p:nvSpPr>
        <p:spPr bwMode="auto">
          <a:xfrm>
            <a:off x="8956126" y="3257453"/>
            <a:ext cx="586935" cy="401587"/>
          </a:xfrm>
          <a:custGeom>
            <a:avLst/>
            <a:gdLst>
              <a:gd name="T0" fmla="*/ 0 w 323"/>
              <a:gd name="T1" fmla="*/ 0 h 221"/>
              <a:gd name="T2" fmla="*/ 0 w 323"/>
              <a:gd name="T3" fmla="*/ 35 h 221"/>
              <a:gd name="T4" fmla="*/ 323 w 323"/>
              <a:gd name="T5" fmla="*/ 221 h 221"/>
              <a:gd name="T6" fmla="*/ 323 w 323"/>
              <a:gd name="T7" fmla="*/ 187 h 221"/>
              <a:gd name="T8" fmla="*/ 0 w 323"/>
              <a:gd name="T9" fmla="*/ 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3" h="221">
                <a:moveTo>
                  <a:pt x="0" y="0"/>
                </a:moveTo>
                <a:lnTo>
                  <a:pt x="0" y="35"/>
                </a:lnTo>
                <a:lnTo>
                  <a:pt x="323" y="221"/>
                </a:lnTo>
                <a:lnTo>
                  <a:pt x="323" y="187"/>
                </a:lnTo>
                <a:lnTo>
                  <a:pt x="0" y="0"/>
                </a:lnTo>
                <a:close/>
              </a:path>
            </a:pathLst>
          </a:custGeom>
          <a:solidFill>
            <a:srgbClr val="909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10" name="Freeform 208"/>
          <p:cNvSpPr/>
          <p:nvPr userDrawn="1"/>
        </p:nvSpPr>
        <p:spPr bwMode="auto">
          <a:xfrm>
            <a:off x="8956126" y="3257453"/>
            <a:ext cx="586935" cy="401587"/>
          </a:xfrm>
          <a:custGeom>
            <a:avLst/>
            <a:gdLst>
              <a:gd name="T0" fmla="*/ 0 w 323"/>
              <a:gd name="T1" fmla="*/ 0 h 221"/>
              <a:gd name="T2" fmla="*/ 0 w 323"/>
              <a:gd name="T3" fmla="*/ 35 h 221"/>
              <a:gd name="T4" fmla="*/ 323 w 323"/>
              <a:gd name="T5" fmla="*/ 221 h 221"/>
              <a:gd name="T6" fmla="*/ 323 w 323"/>
              <a:gd name="T7" fmla="*/ 187 h 221"/>
              <a:gd name="T8" fmla="*/ 0 w 323"/>
              <a:gd name="T9" fmla="*/ 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3" h="221">
                <a:moveTo>
                  <a:pt x="0" y="0"/>
                </a:moveTo>
                <a:lnTo>
                  <a:pt x="0" y="35"/>
                </a:lnTo>
                <a:lnTo>
                  <a:pt x="323" y="221"/>
                </a:lnTo>
                <a:lnTo>
                  <a:pt x="323" y="18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11" name="Freeform 209"/>
          <p:cNvSpPr/>
          <p:nvPr userDrawn="1"/>
        </p:nvSpPr>
        <p:spPr bwMode="auto">
          <a:xfrm>
            <a:off x="9543059" y="3580904"/>
            <a:ext cx="29074" cy="78137"/>
          </a:xfrm>
          <a:custGeom>
            <a:avLst/>
            <a:gdLst>
              <a:gd name="T0" fmla="*/ 16 w 16"/>
              <a:gd name="T1" fmla="*/ 0 h 43"/>
              <a:gd name="T2" fmla="*/ 0 w 16"/>
              <a:gd name="T3" fmla="*/ 9 h 43"/>
              <a:gd name="T4" fmla="*/ 0 w 16"/>
              <a:gd name="T5" fmla="*/ 43 h 43"/>
              <a:gd name="T6" fmla="*/ 16 w 16"/>
              <a:gd name="T7" fmla="*/ 34 h 43"/>
              <a:gd name="T8" fmla="*/ 16 w 16"/>
              <a:gd name="T9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43">
                <a:moveTo>
                  <a:pt x="16" y="0"/>
                </a:moveTo>
                <a:lnTo>
                  <a:pt x="0" y="9"/>
                </a:lnTo>
                <a:lnTo>
                  <a:pt x="0" y="43"/>
                </a:lnTo>
                <a:lnTo>
                  <a:pt x="16" y="34"/>
                </a:lnTo>
                <a:lnTo>
                  <a:pt x="16" y="0"/>
                </a:lnTo>
                <a:close/>
              </a:path>
            </a:pathLst>
          </a:custGeom>
          <a:solidFill>
            <a:srgbClr val="DBEF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12" name="Freeform 210"/>
          <p:cNvSpPr/>
          <p:nvPr userDrawn="1"/>
        </p:nvSpPr>
        <p:spPr bwMode="auto">
          <a:xfrm>
            <a:off x="9543059" y="3580904"/>
            <a:ext cx="29074" cy="78137"/>
          </a:xfrm>
          <a:custGeom>
            <a:avLst/>
            <a:gdLst>
              <a:gd name="T0" fmla="*/ 16 w 16"/>
              <a:gd name="T1" fmla="*/ 0 h 43"/>
              <a:gd name="T2" fmla="*/ 0 w 16"/>
              <a:gd name="T3" fmla="*/ 9 h 43"/>
              <a:gd name="T4" fmla="*/ 0 w 16"/>
              <a:gd name="T5" fmla="*/ 43 h 43"/>
              <a:gd name="T6" fmla="*/ 16 w 16"/>
              <a:gd name="T7" fmla="*/ 34 h 43"/>
              <a:gd name="T8" fmla="*/ 16 w 16"/>
              <a:gd name="T9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43">
                <a:moveTo>
                  <a:pt x="16" y="0"/>
                </a:moveTo>
                <a:lnTo>
                  <a:pt x="0" y="9"/>
                </a:lnTo>
                <a:lnTo>
                  <a:pt x="0" y="43"/>
                </a:lnTo>
                <a:lnTo>
                  <a:pt x="16" y="34"/>
                </a:lnTo>
                <a:lnTo>
                  <a:pt x="1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13" name="Freeform 211"/>
          <p:cNvSpPr/>
          <p:nvPr userDrawn="1"/>
        </p:nvSpPr>
        <p:spPr bwMode="auto">
          <a:xfrm>
            <a:off x="9543059" y="3580904"/>
            <a:ext cx="29074" cy="78137"/>
          </a:xfrm>
          <a:custGeom>
            <a:avLst/>
            <a:gdLst>
              <a:gd name="T0" fmla="*/ 16 w 16"/>
              <a:gd name="T1" fmla="*/ 0 h 43"/>
              <a:gd name="T2" fmla="*/ 0 w 16"/>
              <a:gd name="T3" fmla="*/ 9 h 43"/>
              <a:gd name="T4" fmla="*/ 0 w 16"/>
              <a:gd name="T5" fmla="*/ 43 h 43"/>
              <a:gd name="T6" fmla="*/ 16 w 16"/>
              <a:gd name="T7" fmla="*/ 34 h 43"/>
              <a:gd name="T8" fmla="*/ 16 w 16"/>
              <a:gd name="T9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43">
                <a:moveTo>
                  <a:pt x="16" y="0"/>
                </a:moveTo>
                <a:lnTo>
                  <a:pt x="0" y="9"/>
                </a:lnTo>
                <a:lnTo>
                  <a:pt x="0" y="43"/>
                </a:lnTo>
                <a:lnTo>
                  <a:pt x="16" y="34"/>
                </a:lnTo>
                <a:lnTo>
                  <a:pt x="16" y="0"/>
                </a:lnTo>
                <a:close/>
              </a:path>
            </a:pathLst>
          </a:custGeom>
          <a:solidFill>
            <a:srgbClr val="7580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14" name="Freeform 212"/>
          <p:cNvSpPr/>
          <p:nvPr userDrawn="1"/>
        </p:nvSpPr>
        <p:spPr bwMode="auto">
          <a:xfrm>
            <a:off x="9543059" y="3580904"/>
            <a:ext cx="29074" cy="78137"/>
          </a:xfrm>
          <a:custGeom>
            <a:avLst/>
            <a:gdLst>
              <a:gd name="T0" fmla="*/ 16 w 16"/>
              <a:gd name="T1" fmla="*/ 0 h 43"/>
              <a:gd name="T2" fmla="*/ 0 w 16"/>
              <a:gd name="T3" fmla="*/ 9 h 43"/>
              <a:gd name="T4" fmla="*/ 0 w 16"/>
              <a:gd name="T5" fmla="*/ 43 h 43"/>
              <a:gd name="T6" fmla="*/ 16 w 16"/>
              <a:gd name="T7" fmla="*/ 34 h 43"/>
              <a:gd name="T8" fmla="*/ 16 w 16"/>
              <a:gd name="T9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43">
                <a:moveTo>
                  <a:pt x="16" y="0"/>
                </a:moveTo>
                <a:lnTo>
                  <a:pt x="0" y="9"/>
                </a:lnTo>
                <a:lnTo>
                  <a:pt x="0" y="43"/>
                </a:lnTo>
                <a:lnTo>
                  <a:pt x="16" y="34"/>
                </a:lnTo>
                <a:lnTo>
                  <a:pt x="1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15" name="Freeform 213"/>
          <p:cNvSpPr/>
          <p:nvPr userDrawn="1"/>
        </p:nvSpPr>
        <p:spPr bwMode="auto">
          <a:xfrm>
            <a:off x="8956126" y="3241099"/>
            <a:ext cx="616009" cy="356158"/>
          </a:xfrm>
          <a:custGeom>
            <a:avLst/>
            <a:gdLst>
              <a:gd name="T0" fmla="*/ 15 w 339"/>
              <a:gd name="T1" fmla="*/ 0 h 196"/>
              <a:gd name="T2" fmla="*/ 0 w 339"/>
              <a:gd name="T3" fmla="*/ 9 h 196"/>
              <a:gd name="T4" fmla="*/ 323 w 339"/>
              <a:gd name="T5" fmla="*/ 196 h 196"/>
              <a:gd name="T6" fmla="*/ 339 w 339"/>
              <a:gd name="T7" fmla="*/ 187 h 196"/>
              <a:gd name="T8" fmla="*/ 15 w 339"/>
              <a:gd name="T9" fmla="*/ 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9" h="196">
                <a:moveTo>
                  <a:pt x="15" y="0"/>
                </a:moveTo>
                <a:lnTo>
                  <a:pt x="0" y="9"/>
                </a:lnTo>
                <a:lnTo>
                  <a:pt x="323" y="196"/>
                </a:lnTo>
                <a:lnTo>
                  <a:pt x="339" y="187"/>
                </a:lnTo>
                <a:lnTo>
                  <a:pt x="15" y="0"/>
                </a:lnTo>
                <a:close/>
              </a:path>
            </a:pathLst>
          </a:custGeom>
          <a:solidFill>
            <a:srgbClr val="DBEF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16" name="Freeform 214"/>
          <p:cNvSpPr/>
          <p:nvPr userDrawn="1"/>
        </p:nvSpPr>
        <p:spPr bwMode="auto">
          <a:xfrm>
            <a:off x="8956126" y="3241099"/>
            <a:ext cx="616009" cy="356158"/>
          </a:xfrm>
          <a:custGeom>
            <a:avLst/>
            <a:gdLst>
              <a:gd name="T0" fmla="*/ 15 w 339"/>
              <a:gd name="T1" fmla="*/ 0 h 196"/>
              <a:gd name="T2" fmla="*/ 0 w 339"/>
              <a:gd name="T3" fmla="*/ 9 h 196"/>
              <a:gd name="T4" fmla="*/ 323 w 339"/>
              <a:gd name="T5" fmla="*/ 196 h 196"/>
              <a:gd name="T6" fmla="*/ 339 w 339"/>
              <a:gd name="T7" fmla="*/ 187 h 196"/>
              <a:gd name="T8" fmla="*/ 15 w 339"/>
              <a:gd name="T9" fmla="*/ 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9" h="196">
                <a:moveTo>
                  <a:pt x="15" y="0"/>
                </a:moveTo>
                <a:lnTo>
                  <a:pt x="0" y="9"/>
                </a:lnTo>
                <a:lnTo>
                  <a:pt x="323" y="196"/>
                </a:lnTo>
                <a:lnTo>
                  <a:pt x="339" y="187"/>
                </a:lnTo>
                <a:lnTo>
                  <a:pt x="1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17" name="Freeform 215"/>
          <p:cNvSpPr/>
          <p:nvPr userDrawn="1"/>
        </p:nvSpPr>
        <p:spPr bwMode="auto">
          <a:xfrm>
            <a:off x="8956126" y="3241099"/>
            <a:ext cx="616009" cy="356158"/>
          </a:xfrm>
          <a:custGeom>
            <a:avLst/>
            <a:gdLst>
              <a:gd name="T0" fmla="*/ 15 w 339"/>
              <a:gd name="T1" fmla="*/ 0 h 196"/>
              <a:gd name="T2" fmla="*/ 0 w 339"/>
              <a:gd name="T3" fmla="*/ 9 h 196"/>
              <a:gd name="T4" fmla="*/ 323 w 339"/>
              <a:gd name="T5" fmla="*/ 196 h 196"/>
              <a:gd name="T6" fmla="*/ 339 w 339"/>
              <a:gd name="T7" fmla="*/ 187 h 196"/>
              <a:gd name="T8" fmla="*/ 15 w 339"/>
              <a:gd name="T9" fmla="*/ 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9" h="196">
                <a:moveTo>
                  <a:pt x="15" y="0"/>
                </a:moveTo>
                <a:lnTo>
                  <a:pt x="0" y="9"/>
                </a:lnTo>
                <a:lnTo>
                  <a:pt x="323" y="196"/>
                </a:lnTo>
                <a:lnTo>
                  <a:pt x="339" y="187"/>
                </a:lnTo>
                <a:lnTo>
                  <a:pt x="15" y="0"/>
                </a:lnTo>
                <a:close/>
              </a:path>
            </a:pathLst>
          </a:custGeom>
          <a:solidFill>
            <a:srgbClr val="ADB5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18" name="Freeform 216"/>
          <p:cNvSpPr/>
          <p:nvPr userDrawn="1"/>
        </p:nvSpPr>
        <p:spPr bwMode="auto">
          <a:xfrm>
            <a:off x="8956126" y="3241099"/>
            <a:ext cx="616009" cy="356158"/>
          </a:xfrm>
          <a:custGeom>
            <a:avLst/>
            <a:gdLst>
              <a:gd name="T0" fmla="*/ 15 w 339"/>
              <a:gd name="T1" fmla="*/ 0 h 196"/>
              <a:gd name="T2" fmla="*/ 0 w 339"/>
              <a:gd name="T3" fmla="*/ 9 h 196"/>
              <a:gd name="T4" fmla="*/ 323 w 339"/>
              <a:gd name="T5" fmla="*/ 196 h 196"/>
              <a:gd name="T6" fmla="*/ 339 w 339"/>
              <a:gd name="T7" fmla="*/ 187 h 196"/>
              <a:gd name="T8" fmla="*/ 15 w 339"/>
              <a:gd name="T9" fmla="*/ 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9" h="196">
                <a:moveTo>
                  <a:pt x="15" y="0"/>
                </a:moveTo>
                <a:lnTo>
                  <a:pt x="0" y="9"/>
                </a:lnTo>
                <a:lnTo>
                  <a:pt x="323" y="196"/>
                </a:lnTo>
                <a:lnTo>
                  <a:pt x="339" y="187"/>
                </a:lnTo>
                <a:lnTo>
                  <a:pt x="1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19" name="Freeform 217"/>
          <p:cNvSpPr/>
          <p:nvPr userDrawn="1"/>
        </p:nvSpPr>
        <p:spPr bwMode="auto">
          <a:xfrm>
            <a:off x="8956126" y="3382837"/>
            <a:ext cx="586935" cy="399769"/>
          </a:xfrm>
          <a:custGeom>
            <a:avLst/>
            <a:gdLst>
              <a:gd name="T0" fmla="*/ 0 w 323"/>
              <a:gd name="T1" fmla="*/ 0 h 220"/>
              <a:gd name="T2" fmla="*/ 0 w 323"/>
              <a:gd name="T3" fmla="*/ 33 h 220"/>
              <a:gd name="T4" fmla="*/ 323 w 323"/>
              <a:gd name="T5" fmla="*/ 220 h 220"/>
              <a:gd name="T6" fmla="*/ 323 w 323"/>
              <a:gd name="T7" fmla="*/ 187 h 220"/>
              <a:gd name="T8" fmla="*/ 0 w 323"/>
              <a:gd name="T9" fmla="*/ 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3" h="220">
                <a:moveTo>
                  <a:pt x="0" y="0"/>
                </a:moveTo>
                <a:lnTo>
                  <a:pt x="0" y="33"/>
                </a:lnTo>
                <a:lnTo>
                  <a:pt x="323" y="220"/>
                </a:lnTo>
                <a:lnTo>
                  <a:pt x="323" y="187"/>
                </a:lnTo>
                <a:lnTo>
                  <a:pt x="0" y="0"/>
                </a:lnTo>
                <a:close/>
              </a:path>
            </a:pathLst>
          </a:custGeom>
          <a:solidFill>
            <a:srgbClr val="DBEF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20" name="Freeform 218"/>
          <p:cNvSpPr/>
          <p:nvPr userDrawn="1"/>
        </p:nvSpPr>
        <p:spPr bwMode="auto">
          <a:xfrm>
            <a:off x="8956126" y="3382837"/>
            <a:ext cx="586935" cy="399769"/>
          </a:xfrm>
          <a:custGeom>
            <a:avLst/>
            <a:gdLst>
              <a:gd name="T0" fmla="*/ 0 w 323"/>
              <a:gd name="T1" fmla="*/ 0 h 220"/>
              <a:gd name="T2" fmla="*/ 0 w 323"/>
              <a:gd name="T3" fmla="*/ 33 h 220"/>
              <a:gd name="T4" fmla="*/ 323 w 323"/>
              <a:gd name="T5" fmla="*/ 220 h 220"/>
              <a:gd name="T6" fmla="*/ 323 w 323"/>
              <a:gd name="T7" fmla="*/ 187 h 220"/>
              <a:gd name="T8" fmla="*/ 0 w 323"/>
              <a:gd name="T9" fmla="*/ 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3" h="220">
                <a:moveTo>
                  <a:pt x="0" y="0"/>
                </a:moveTo>
                <a:lnTo>
                  <a:pt x="0" y="33"/>
                </a:lnTo>
                <a:lnTo>
                  <a:pt x="323" y="220"/>
                </a:lnTo>
                <a:lnTo>
                  <a:pt x="323" y="18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21" name="Freeform 219"/>
          <p:cNvSpPr/>
          <p:nvPr userDrawn="1"/>
        </p:nvSpPr>
        <p:spPr bwMode="auto">
          <a:xfrm>
            <a:off x="8956126" y="3382837"/>
            <a:ext cx="586935" cy="399769"/>
          </a:xfrm>
          <a:custGeom>
            <a:avLst/>
            <a:gdLst>
              <a:gd name="T0" fmla="*/ 0 w 323"/>
              <a:gd name="T1" fmla="*/ 0 h 220"/>
              <a:gd name="T2" fmla="*/ 0 w 323"/>
              <a:gd name="T3" fmla="*/ 33 h 220"/>
              <a:gd name="T4" fmla="*/ 323 w 323"/>
              <a:gd name="T5" fmla="*/ 220 h 220"/>
              <a:gd name="T6" fmla="*/ 323 w 323"/>
              <a:gd name="T7" fmla="*/ 187 h 220"/>
              <a:gd name="T8" fmla="*/ 0 w 323"/>
              <a:gd name="T9" fmla="*/ 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3" h="220">
                <a:moveTo>
                  <a:pt x="0" y="0"/>
                </a:moveTo>
                <a:lnTo>
                  <a:pt x="0" y="33"/>
                </a:lnTo>
                <a:lnTo>
                  <a:pt x="323" y="220"/>
                </a:lnTo>
                <a:lnTo>
                  <a:pt x="323" y="187"/>
                </a:lnTo>
                <a:lnTo>
                  <a:pt x="0" y="0"/>
                </a:lnTo>
                <a:close/>
              </a:path>
            </a:pathLst>
          </a:custGeom>
          <a:solidFill>
            <a:srgbClr val="909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22" name="Freeform 220"/>
          <p:cNvSpPr/>
          <p:nvPr userDrawn="1"/>
        </p:nvSpPr>
        <p:spPr bwMode="auto">
          <a:xfrm>
            <a:off x="8956126" y="3382837"/>
            <a:ext cx="586935" cy="399769"/>
          </a:xfrm>
          <a:custGeom>
            <a:avLst/>
            <a:gdLst>
              <a:gd name="T0" fmla="*/ 0 w 323"/>
              <a:gd name="T1" fmla="*/ 0 h 220"/>
              <a:gd name="T2" fmla="*/ 0 w 323"/>
              <a:gd name="T3" fmla="*/ 33 h 220"/>
              <a:gd name="T4" fmla="*/ 323 w 323"/>
              <a:gd name="T5" fmla="*/ 220 h 220"/>
              <a:gd name="T6" fmla="*/ 323 w 323"/>
              <a:gd name="T7" fmla="*/ 187 h 220"/>
              <a:gd name="T8" fmla="*/ 0 w 323"/>
              <a:gd name="T9" fmla="*/ 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3" h="220">
                <a:moveTo>
                  <a:pt x="0" y="0"/>
                </a:moveTo>
                <a:lnTo>
                  <a:pt x="0" y="33"/>
                </a:lnTo>
                <a:lnTo>
                  <a:pt x="323" y="220"/>
                </a:lnTo>
                <a:lnTo>
                  <a:pt x="323" y="18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23" name="Freeform 221"/>
          <p:cNvSpPr/>
          <p:nvPr userDrawn="1"/>
        </p:nvSpPr>
        <p:spPr bwMode="auto">
          <a:xfrm>
            <a:off x="9543059" y="3704468"/>
            <a:ext cx="29074" cy="78137"/>
          </a:xfrm>
          <a:custGeom>
            <a:avLst/>
            <a:gdLst>
              <a:gd name="T0" fmla="*/ 16 w 16"/>
              <a:gd name="T1" fmla="*/ 0 h 43"/>
              <a:gd name="T2" fmla="*/ 0 w 16"/>
              <a:gd name="T3" fmla="*/ 10 h 43"/>
              <a:gd name="T4" fmla="*/ 0 w 16"/>
              <a:gd name="T5" fmla="*/ 43 h 43"/>
              <a:gd name="T6" fmla="*/ 16 w 16"/>
              <a:gd name="T7" fmla="*/ 34 h 43"/>
              <a:gd name="T8" fmla="*/ 16 w 16"/>
              <a:gd name="T9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43">
                <a:moveTo>
                  <a:pt x="16" y="0"/>
                </a:moveTo>
                <a:lnTo>
                  <a:pt x="0" y="10"/>
                </a:lnTo>
                <a:lnTo>
                  <a:pt x="0" y="43"/>
                </a:lnTo>
                <a:lnTo>
                  <a:pt x="16" y="34"/>
                </a:lnTo>
                <a:lnTo>
                  <a:pt x="16" y="0"/>
                </a:lnTo>
                <a:close/>
              </a:path>
            </a:pathLst>
          </a:custGeom>
          <a:solidFill>
            <a:srgbClr val="DBEF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24" name="Freeform 222"/>
          <p:cNvSpPr/>
          <p:nvPr userDrawn="1"/>
        </p:nvSpPr>
        <p:spPr bwMode="auto">
          <a:xfrm>
            <a:off x="9543059" y="3704468"/>
            <a:ext cx="29074" cy="78137"/>
          </a:xfrm>
          <a:custGeom>
            <a:avLst/>
            <a:gdLst>
              <a:gd name="T0" fmla="*/ 16 w 16"/>
              <a:gd name="T1" fmla="*/ 0 h 43"/>
              <a:gd name="T2" fmla="*/ 0 w 16"/>
              <a:gd name="T3" fmla="*/ 10 h 43"/>
              <a:gd name="T4" fmla="*/ 0 w 16"/>
              <a:gd name="T5" fmla="*/ 43 h 43"/>
              <a:gd name="T6" fmla="*/ 16 w 16"/>
              <a:gd name="T7" fmla="*/ 34 h 43"/>
              <a:gd name="T8" fmla="*/ 16 w 16"/>
              <a:gd name="T9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43">
                <a:moveTo>
                  <a:pt x="16" y="0"/>
                </a:moveTo>
                <a:lnTo>
                  <a:pt x="0" y="10"/>
                </a:lnTo>
                <a:lnTo>
                  <a:pt x="0" y="43"/>
                </a:lnTo>
                <a:lnTo>
                  <a:pt x="16" y="34"/>
                </a:lnTo>
                <a:lnTo>
                  <a:pt x="1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25" name="Freeform 223"/>
          <p:cNvSpPr/>
          <p:nvPr userDrawn="1"/>
        </p:nvSpPr>
        <p:spPr bwMode="auto">
          <a:xfrm>
            <a:off x="9543059" y="3704468"/>
            <a:ext cx="29074" cy="78137"/>
          </a:xfrm>
          <a:custGeom>
            <a:avLst/>
            <a:gdLst>
              <a:gd name="T0" fmla="*/ 16 w 16"/>
              <a:gd name="T1" fmla="*/ 0 h 43"/>
              <a:gd name="T2" fmla="*/ 0 w 16"/>
              <a:gd name="T3" fmla="*/ 10 h 43"/>
              <a:gd name="T4" fmla="*/ 0 w 16"/>
              <a:gd name="T5" fmla="*/ 43 h 43"/>
              <a:gd name="T6" fmla="*/ 16 w 16"/>
              <a:gd name="T7" fmla="*/ 34 h 43"/>
              <a:gd name="T8" fmla="*/ 16 w 16"/>
              <a:gd name="T9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43">
                <a:moveTo>
                  <a:pt x="16" y="0"/>
                </a:moveTo>
                <a:lnTo>
                  <a:pt x="0" y="10"/>
                </a:lnTo>
                <a:lnTo>
                  <a:pt x="0" y="43"/>
                </a:lnTo>
                <a:lnTo>
                  <a:pt x="16" y="34"/>
                </a:lnTo>
                <a:lnTo>
                  <a:pt x="16" y="0"/>
                </a:lnTo>
                <a:close/>
              </a:path>
            </a:pathLst>
          </a:custGeom>
          <a:solidFill>
            <a:srgbClr val="7580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26" name="Freeform 224"/>
          <p:cNvSpPr/>
          <p:nvPr userDrawn="1"/>
        </p:nvSpPr>
        <p:spPr bwMode="auto">
          <a:xfrm>
            <a:off x="9543059" y="3704468"/>
            <a:ext cx="29074" cy="78137"/>
          </a:xfrm>
          <a:custGeom>
            <a:avLst/>
            <a:gdLst>
              <a:gd name="T0" fmla="*/ 16 w 16"/>
              <a:gd name="T1" fmla="*/ 0 h 43"/>
              <a:gd name="T2" fmla="*/ 0 w 16"/>
              <a:gd name="T3" fmla="*/ 10 h 43"/>
              <a:gd name="T4" fmla="*/ 0 w 16"/>
              <a:gd name="T5" fmla="*/ 43 h 43"/>
              <a:gd name="T6" fmla="*/ 16 w 16"/>
              <a:gd name="T7" fmla="*/ 34 h 43"/>
              <a:gd name="T8" fmla="*/ 16 w 16"/>
              <a:gd name="T9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43">
                <a:moveTo>
                  <a:pt x="16" y="0"/>
                </a:moveTo>
                <a:lnTo>
                  <a:pt x="0" y="10"/>
                </a:lnTo>
                <a:lnTo>
                  <a:pt x="0" y="43"/>
                </a:lnTo>
                <a:lnTo>
                  <a:pt x="16" y="34"/>
                </a:lnTo>
                <a:lnTo>
                  <a:pt x="1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27" name="Freeform 225"/>
          <p:cNvSpPr/>
          <p:nvPr userDrawn="1"/>
        </p:nvSpPr>
        <p:spPr bwMode="auto">
          <a:xfrm>
            <a:off x="8956126" y="3364665"/>
            <a:ext cx="616009" cy="357976"/>
          </a:xfrm>
          <a:custGeom>
            <a:avLst/>
            <a:gdLst>
              <a:gd name="T0" fmla="*/ 15 w 339"/>
              <a:gd name="T1" fmla="*/ 0 h 197"/>
              <a:gd name="T2" fmla="*/ 0 w 339"/>
              <a:gd name="T3" fmla="*/ 10 h 197"/>
              <a:gd name="T4" fmla="*/ 323 w 339"/>
              <a:gd name="T5" fmla="*/ 197 h 197"/>
              <a:gd name="T6" fmla="*/ 339 w 339"/>
              <a:gd name="T7" fmla="*/ 187 h 197"/>
              <a:gd name="T8" fmla="*/ 15 w 339"/>
              <a:gd name="T9" fmla="*/ 0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9" h="197">
                <a:moveTo>
                  <a:pt x="15" y="0"/>
                </a:moveTo>
                <a:lnTo>
                  <a:pt x="0" y="10"/>
                </a:lnTo>
                <a:lnTo>
                  <a:pt x="323" y="197"/>
                </a:lnTo>
                <a:lnTo>
                  <a:pt x="339" y="187"/>
                </a:lnTo>
                <a:lnTo>
                  <a:pt x="15" y="0"/>
                </a:lnTo>
                <a:close/>
              </a:path>
            </a:pathLst>
          </a:custGeom>
          <a:solidFill>
            <a:srgbClr val="DBEF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28" name="Freeform 226"/>
          <p:cNvSpPr/>
          <p:nvPr userDrawn="1"/>
        </p:nvSpPr>
        <p:spPr bwMode="auto">
          <a:xfrm>
            <a:off x="8956126" y="3364665"/>
            <a:ext cx="616009" cy="357976"/>
          </a:xfrm>
          <a:custGeom>
            <a:avLst/>
            <a:gdLst>
              <a:gd name="T0" fmla="*/ 15 w 339"/>
              <a:gd name="T1" fmla="*/ 0 h 197"/>
              <a:gd name="T2" fmla="*/ 0 w 339"/>
              <a:gd name="T3" fmla="*/ 10 h 197"/>
              <a:gd name="T4" fmla="*/ 323 w 339"/>
              <a:gd name="T5" fmla="*/ 197 h 197"/>
              <a:gd name="T6" fmla="*/ 339 w 339"/>
              <a:gd name="T7" fmla="*/ 187 h 197"/>
              <a:gd name="T8" fmla="*/ 15 w 339"/>
              <a:gd name="T9" fmla="*/ 0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9" h="197">
                <a:moveTo>
                  <a:pt x="15" y="0"/>
                </a:moveTo>
                <a:lnTo>
                  <a:pt x="0" y="10"/>
                </a:lnTo>
                <a:lnTo>
                  <a:pt x="323" y="197"/>
                </a:lnTo>
                <a:lnTo>
                  <a:pt x="339" y="187"/>
                </a:lnTo>
                <a:lnTo>
                  <a:pt x="1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29" name="Freeform 227"/>
          <p:cNvSpPr/>
          <p:nvPr userDrawn="1"/>
        </p:nvSpPr>
        <p:spPr bwMode="auto">
          <a:xfrm>
            <a:off x="8956126" y="3364665"/>
            <a:ext cx="616009" cy="357976"/>
          </a:xfrm>
          <a:custGeom>
            <a:avLst/>
            <a:gdLst>
              <a:gd name="T0" fmla="*/ 15 w 339"/>
              <a:gd name="T1" fmla="*/ 0 h 197"/>
              <a:gd name="T2" fmla="*/ 0 w 339"/>
              <a:gd name="T3" fmla="*/ 10 h 197"/>
              <a:gd name="T4" fmla="*/ 323 w 339"/>
              <a:gd name="T5" fmla="*/ 197 h 197"/>
              <a:gd name="T6" fmla="*/ 339 w 339"/>
              <a:gd name="T7" fmla="*/ 187 h 197"/>
              <a:gd name="T8" fmla="*/ 15 w 339"/>
              <a:gd name="T9" fmla="*/ 0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9" h="197">
                <a:moveTo>
                  <a:pt x="15" y="0"/>
                </a:moveTo>
                <a:lnTo>
                  <a:pt x="0" y="10"/>
                </a:lnTo>
                <a:lnTo>
                  <a:pt x="323" y="197"/>
                </a:lnTo>
                <a:lnTo>
                  <a:pt x="339" y="187"/>
                </a:lnTo>
                <a:lnTo>
                  <a:pt x="15" y="0"/>
                </a:lnTo>
                <a:close/>
              </a:path>
            </a:pathLst>
          </a:custGeom>
          <a:solidFill>
            <a:srgbClr val="ADB5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30" name="Freeform 228"/>
          <p:cNvSpPr/>
          <p:nvPr userDrawn="1"/>
        </p:nvSpPr>
        <p:spPr bwMode="auto">
          <a:xfrm>
            <a:off x="8956126" y="3364665"/>
            <a:ext cx="616009" cy="357976"/>
          </a:xfrm>
          <a:custGeom>
            <a:avLst/>
            <a:gdLst>
              <a:gd name="T0" fmla="*/ 15 w 339"/>
              <a:gd name="T1" fmla="*/ 0 h 197"/>
              <a:gd name="T2" fmla="*/ 0 w 339"/>
              <a:gd name="T3" fmla="*/ 10 h 197"/>
              <a:gd name="T4" fmla="*/ 323 w 339"/>
              <a:gd name="T5" fmla="*/ 197 h 197"/>
              <a:gd name="T6" fmla="*/ 339 w 339"/>
              <a:gd name="T7" fmla="*/ 187 h 197"/>
              <a:gd name="T8" fmla="*/ 15 w 339"/>
              <a:gd name="T9" fmla="*/ 0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9" h="197">
                <a:moveTo>
                  <a:pt x="15" y="0"/>
                </a:moveTo>
                <a:lnTo>
                  <a:pt x="0" y="10"/>
                </a:lnTo>
                <a:lnTo>
                  <a:pt x="323" y="197"/>
                </a:lnTo>
                <a:lnTo>
                  <a:pt x="339" y="187"/>
                </a:lnTo>
                <a:lnTo>
                  <a:pt x="1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31" name="Freeform 229"/>
          <p:cNvSpPr/>
          <p:nvPr userDrawn="1"/>
        </p:nvSpPr>
        <p:spPr bwMode="auto">
          <a:xfrm>
            <a:off x="8149318" y="3533657"/>
            <a:ext cx="1070292" cy="1046669"/>
          </a:xfrm>
          <a:custGeom>
            <a:avLst/>
            <a:gdLst>
              <a:gd name="T0" fmla="*/ 149 w 499"/>
              <a:gd name="T1" fmla="*/ 0 h 488"/>
              <a:gd name="T2" fmla="*/ 150 w 499"/>
              <a:gd name="T3" fmla="*/ 154 h 488"/>
              <a:gd name="T4" fmla="*/ 110 w 499"/>
              <a:gd name="T5" fmla="*/ 224 h 488"/>
              <a:gd name="T6" fmla="*/ 0 w 499"/>
              <a:gd name="T7" fmla="*/ 287 h 488"/>
              <a:gd name="T8" fmla="*/ 349 w 499"/>
              <a:gd name="T9" fmla="*/ 488 h 488"/>
              <a:gd name="T10" fmla="*/ 458 w 499"/>
              <a:gd name="T11" fmla="*/ 425 h 488"/>
              <a:gd name="T12" fmla="*/ 499 w 499"/>
              <a:gd name="T13" fmla="*/ 356 h 488"/>
              <a:gd name="T14" fmla="*/ 499 w 499"/>
              <a:gd name="T15" fmla="*/ 201 h 488"/>
              <a:gd name="T16" fmla="*/ 149 w 499"/>
              <a:gd name="T17" fmla="*/ 0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99" h="488">
                <a:moveTo>
                  <a:pt x="149" y="0"/>
                </a:moveTo>
                <a:cubicBezTo>
                  <a:pt x="150" y="154"/>
                  <a:pt x="150" y="154"/>
                  <a:pt x="150" y="154"/>
                </a:cubicBezTo>
                <a:cubicBezTo>
                  <a:pt x="150" y="183"/>
                  <a:pt x="134" y="210"/>
                  <a:pt x="110" y="224"/>
                </a:cubicBezTo>
                <a:cubicBezTo>
                  <a:pt x="0" y="287"/>
                  <a:pt x="0" y="287"/>
                  <a:pt x="0" y="287"/>
                </a:cubicBezTo>
                <a:cubicBezTo>
                  <a:pt x="349" y="488"/>
                  <a:pt x="349" y="488"/>
                  <a:pt x="349" y="488"/>
                </a:cubicBezTo>
                <a:cubicBezTo>
                  <a:pt x="458" y="425"/>
                  <a:pt x="458" y="425"/>
                  <a:pt x="458" y="425"/>
                </a:cubicBezTo>
                <a:cubicBezTo>
                  <a:pt x="483" y="411"/>
                  <a:pt x="499" y="385"/>
                  <a:pt x="499" y="356"/>
                </a:cubicBezTo>
                <a:cubicBezTo>
                  <a:pt x="499" y="201"/>
                  <a:pt x="499" y="201"/>
                  <a:pt x="499" y="201"/>
                </a:cubicBezTo>
                <a:cubicBezTo>
                  <a:pt x="149" y="0"/>
                  <a:pt x="149" y="0"/>
                  <a:pt x="149" y="0"/>
                </a:cubicBezTo>
              </a:path>
            </a:pathLst>
          </a:custGeom>
          <a:solidFill>
            <a:srgbClr val="CACA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32" name="Freeform 230"/>
          <p:cNvSpPr/>
          <p:nvPr userDrawn="1"/>
        </p:nvSpPr>
        <p:spPr bwMode="auto">
          <a:xfrm>
            <a:off x="8149318" y="4149666"/>
            <a:ext cx="52697" cy="61783"/>
          </a:xfrm>
          <a:custGeom>
            <a:avLst/>
            <a:gdLst>
              <a:gd name="T0" fmla="*/ 0 w 29"/>
              <a:gd name="T1" fmla="*/ 0 h 34"/>
              <a:gd name="T2" fmla="*/ 0 w 29"/>
              <a:gd name="T3" fmla="*/ 34 h 34"/>
              <a:gd name="T4" fmla="*/ 29 w 29"/>
              <a:gd name="T5" fmla="*/ 16 h 34"/>
              <a:gd name="T6" fmla="*/ 0 w 29"/>
              <a:gd name="T7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" h="34">
                <a:moveTo>
                  <a:pt x="0" y="0"/>
                </a:moveTo>
                <a:lnTo>
                  <a:pt x="0" y="34"/>
                </a:lnTo>
                <a:lnTo>
                  <a:pt x="29" y="16"/>
                </a:lnTo>
                <a:lnTo>
                  <a:pt x="0" y="0"/>
                </a:lnTo>
                <a:close/>
              </a:path>
            </a:pathLst>
          </a:custGeom>
          <a:solidFill>
            <a:srgbClr val="A0A7A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33" name="Freeform 231"/>
          <p:cNvSpPr/>
          <p:nvPr userDrawn="1"/>
        </p:nvSpPr>
        <p:spPr bwMode="auto">
          <a:xfrm>
            <a:off x="8149318" y="4149666"/>
            <a:ext cx="52697" cy="61783"/>
          </a:xfrm>
          <a:custGeom>
            <a:avLst/>
            <a:gdLst>
              <a:gd name="T0" fmla="*/ 0 w 29"/>
              <a:gd name="T1" fmla="*/ 0 h 34"/>
              <a:gd name="T2" fmla="*/ 0 w 29"/>
              <a:gd name="T3" fmla="*/ 34 h 34"/>
              <a:gd name="T4" fmla="*/ 29 w 29"/>
              <a:gd name="T5" fmla="*/ 16 h 34"/>
              <a:gd name="T6" fmla="*/ 0 w 29"/>
              <a:gd name="T7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" h="34">
                <a:moveTo>
                  <a:pt x="0" y="0"/>
                </a:moveTo>
                <a:lnTo>
                  <a:pt x="0" y="34"/>
                </a:lnTo>
                <a:lnTo>
                  <a:pt x="29" y="1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34" name="Rectangle 232"/>
          <p:cNvSpPr>
            <a:spLocks noChangeArrowheads="1"/>
          </p:cNvSpPr>
          <p:nvPr userDrawn="1"/>
        </p:nvSpPr>
        <p:spPr bwMode="auto">
          <a:xfrm>
            <a:off x="8469133" y="3566367"/>
            <a:ext cx="1818" cy="27258"/>
          </a:xfrm>
          <a:prstGeom prst="rect">
            <a:avLst/>
          </a:prstGeom>
          <a:solidFill>
            <a:srgbClr val="E4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35" name="Rectangle 233"/>
          <p:cNvSpPr>
            <a:spLocks noChangeArrowheads="1"/>
          </p:cNvSpPr>
          <p:nvPr userDrawn="1"/>
        </p:nvSpPr>
        <p:spPr bwMode="auto">
          <a:xfrm>
            <a:off x="8469133" y="3566367"/>
            <a:ext cx="1818" cy="27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36" name="Freeform 234"/>
          <p:cNvSpPr>
            <a:spLocks noEditPoints="1"/>
          </p:cNvSpPr>
          <p:nvPr userDrawn="1"/>
        </p:nvSpPr>
        <p:spPr bwMode="auto">
          <a:xfrm>
            <a:off x="8469133" y="3539109"/>
            <a:ext cx="750477" cy="486992"/>
          </a:xfrm>
          <a:custGeom>
            <a:avLst/>
            <a:gdLst>
              <a:gd name="T0" fmla="*/ 48 w 413"/>
              <a:gd name="T1" fmla="*/ 25 h 268"/>
              <a:gd name="T2" fmla="*/ 45 w 413"/>
              <a:gd name="T3" fmla="*/ 43 h 268"/>
              <a:gd name="T4" fmla="*/ 33 w 413"/>
              <a:gd name="T5" fmla="*/ 49 h 268"/>
              <a:gd name="T6" fmla="*/ 413 w 413"/>
              <a:gd name="T7" fmla="*/ 268 h 268"/>
              <a:gd name="T8" fmla="*/ 413 w 413"/>
              <a:gd name="T9" fmla="*/ 234 h 268"/>
              <a:gd name="T10" fmla="*/ 48 w 413"/>
              <a:gd name="T11" fmla="*/ 25 h 268"/>
              <a:gd name="T12" fmla="*/ 7 w 413"/>
              <a:gd name="T13" fmla="*/ 0 h 268"/>
              <a:gd name="T14" fmla="*/ 7 w 413"/>
              <a:gd name="T15" fmla="*/ 19 h 268"/>
              <a:gd name="T16" fmla="*/ 0 w 413"/>
              <a:gd name="T17" fmla="*/ 15 h 268"/>
              <a:gd name="T18" fmla="*/ 0 w 413"/>
              <a:gd name="T19" fmla="*/ 30 h 268"/>
              <a:gd name="T20" fmla="*/ 19 w 413"/>
              <a:gd name="T21" fmla="*/ 41 h 268"/>
              <a:gd name="T22" fmla="*/ 26 w 413"/>
              <a:gd name="T23" fmla="*/ 12 h 268"/>
              <a:gd name="T24" fmla="*/ 22 w 413"/>
              <a:gd name="T25" fmla="*/ 10 h 268"/>
              <a:gd name="T26" fmla="*/ 7 w 413"/>
              <a:gd name="T27" fmla="*/ 19 h 268"/>
              <a:gd name="T28" fmla="*/ 7 w 413"/>
              <a:gd name="T29" fmla="*/ 0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13" h="268">
                <a:moveTo>
                  <a:pt x="48" y="25"/>
                </a:moveTo>
                <a:lnTo>
                  <a:pt x="45" y="43"/>
                </a:lnTo>
                <a:lnTo>
                  <a:pt x="33" y="49"/>
                </a:lnTo>
                <a:lnTo>
                  <a:pt x="413" y="268"/>
                </a:lnTo>
                <a:lnTo>
                  <a:pt x="413" y="234"/>
                </a:lnTo>
                <a:lnTo>
                  <a:pt x="48" y="25"/>
                </a:lnTo>
                <a:close/>
                <a:moveTo>
                  <a:pt x="7" y="0"/>
                </a:moveTo>
                <a:lnTo>
                  <a:pt x="7" y="19"/>
                </a:lnTo>
                <a:lnTo>
                  <a:pt x="0" y="15"/>
                </a:lnTo>
                <a:lnTo>
                  <a:pt x="0" y="30"/>
                </a:lnTo>
                <a:lnTo>
                  <a:pt x="19" y="41"/>
                </a:lnTo>
                <a:lnTo>
                  <a:pt x="26" y="12"/>
                </a:lnTo>
                <a:lnTo>
                  <a:pt x="22" y="10"/>
                </a:lnTo>
                <a:lnTo>
                  <a:pt x="7" y="19"/>
                </a:lnTo>
                <a:lnTo>
                  <a:pt x="7" y="0"/>
                </a:lnTo>
                <a:close/>
              </a:path>
            </a:pathLst>
          </a:custGeom>
          <a:solidFill>
            <a:srgbClr val="B5B5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37" name="Freeform 235"/>
          <p:cNvSpPr>
            <a:spLocks noEditPoints="1"/>
          </p:cNvSpPr>
          <p:nvPr userDrawn="1"/>
        </p:nvSpPr>
        <p:spPr bwMode="auto">
          <a:xfrm>
            <a:off x="8469133" y="3539109"/>
            <a:ext cx="750477" cy="486992"/>
          </a:xfrm>
          <a:custGeom>
            <a:avLst/>
            <a:gdLst>
              <a:gd name="T0" fmla="*/ 48 w 413"/>
              <a:gd name="T1" fmla="*/ 25 h 268"/>
              <a:gd name="T2" fmla="*/ 45 w 413"/>
              <a:gd name="T3" fmla="*/ 43 h 268"/>
              <a:gd name="T4" fmla="*/ 33 w 413"/>
              <a:gd name="T5" fmla="*/ 49 h 268"/>
              <a:gd name="T6" fmla="*/ 413 w 413"/>
              <a:gd name="T7" fmla="*/ 268 h 268"/>
              <a:gd name="T8" fmla="*/ 413 w 413"/>
              <a:gd name="T9" fmla="*/ 234 h 268"/>
              <a:gd name="T10" fmla="*/ 48 w 413"/>
              <a:gd name="T11" fmla="*/ 25 h 268"/>
              <a:gd name="T12" fmla="*/ 7 w 413"/>
              <a:gd name="T13" fmla="*/ 0 h 268"/>
              <a:gd name="T14" fmla="*/ 7 w 413"/>
              <a:gd name="T15" fmla="*/ 19 h 268"/>
              <a:gd name="T16" fmla="*/ 0 w 413"/>
              <a:gd name="T17" fmla="*/ 15 h 268"/>
              <a:gd name="T18" fmla="*/ 0 w 413"/>
              <a:gd name="T19" fmla="*/ 30 h 268"/>
              <a:gd name="T20" fmla="*/ 19 w 413"/>
              <a:gd name="T21" fmla="*/ 41 h 268"/>
              <a:gd name="T22" fmla="*/ 26 w 413"/>
              <a:gd name="T23" fmla="*/ 12 h 268"/>
              <a:gd name="T24" fmla="*/ 22 w 413"/>
              <a:gd name="T25" fmla="*/ 10 h 268"/>
              <a:gd name="T26" fmla="*/ 7 w 413"/>
              <a:gd name="T27" fmla="*/ 19 h 268"/>
              <a:gd name="T28" fmla="*/ 7 w 413"/>
              <a:gd name="T29" fmla="*/ 0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13" h="268">
                <a:moveTo>
                  <a:pt x="48" y="25"/>
                </a:moveTo>
                <a:lnTo>
                  <a:pt x="45" y="43"/>
                </a:lnTo>
                <a:lnTo>
                  <a:pt x="33" y="49"/>
                </a:lnTo>
                <a:lnTo>
                  <a:pt x="413" y="268"/>
                </a:lnTo>
                <a:lnTo>
                  <a:pt x="413" y="234"/>
                </a:lnTo>
                <a:lnTo>
                  <a:pt x="48" y="25"/>
                </a:lnTo>
                <a:moveTo>
                  <a:pt x="7" y="0"/>
                </a:moveTo>
                <a:lnTo>
                  <a:pt x="7" y="19"/>
                </a:lnTo>
                <a:lnTo>
                  <a:pt x="0" y="15"/>
                </a:lnTo>
                <a:lnTo>
                  <a:pt x="0" y="30"/>
                </a:lnTo>
                <a:lnTo>
                  <a:pt x="19" y="41"/>
                </a:lnTo>
                <a:lnTo>
                  <a:pt x="26" y="12"/>
                </a:lnTo>
                <a:lnTo>
                  <a:pt x="22" y="10"/>
                </a:lnTo>
                <a:lnTo>
                  <a:pt x="7" y="19"/>
                </a:lnTo>
                <a:lnTo>
                  <a:pt x="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77" name="Freeform 375"/>
          <p:cNvSpPr/>
          <p:nvPr userDrawn="1"/>
        </p:nvSpPr>
        <p:spPr bwMode="auto">
          <a:xfrm>
            <a:off x="9032445" y="4907410"/>
            <a:ext cx="0" cy="59966"/>
          </a:xfrm>
          <a:custGeom>
            <a:avLst/>
            <a:gdLst>
              <a:gd name="T0" fmla="*/ 0 h 33"/>
              <a:gd name="T1" fmla="*/ 33 h 33"/>
              <a:gd name="T2" fmla="*/ 0 h 33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33">
                <a:moveTo>
                  <a:pt x="0" y="0"/>
                </a:moveTo>
                <a:lnTo>
                  <a:pt x="0" y="33"/>
                </a:lnTo>
                <a:lnTo>
                  <a:pt x="0" y="0"/>
                </a:lnTo>
                <a:close/>
              </a:path>
            </a:pathLst>
          </a:custGeom>
          <a:solidFill>
            <a:srgbClr val="8B90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78" name="Freeform 376"/>
          <p:cNvSpPr/>
          <p:nvPr userDrawn="1"/>
        </p:nvSpPr>
        <p:spPr bwMode="auto">
          <a:xfrm>
            <a:off x="9032445" y="4907410"/>
            <a:ext cx="0" cy="59966"/>
          </a:xfrm>
          <a:custGeom>
            <a:avLst/>
            <a:gdLst>
              <a:gd name="T0" fmla="*/ 0 h 33"/>
              <a:gd name="T1" fmla="*/ 33 h 33"/>
              <a:gd name="T2" fmla="*/ 0 h 33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33">
                <a:moveTo>
                  <a:pt x="0" y="0"/>
                </a:moveTo>
                <a:lnTo>
                  <a:pt x="0" y="3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79" name="Freeform 377"/>
          <p:cNvSpPr/>
          <p:nvPr userDrawn="1"/>
        </p:nvSpPr>
        <p:spPr bwMode="auto">
          <a:xfrm>
            <a:off x="9063335" y="4585778"/>
            <a:ext cx="588751" cy="397953"/>
          </a:xfrm>
          <a:custGeom>
            <a:avLst/>
            <a:gdLst>
              <a:gd name="T0" fmla="*/ 324 w 324"/>
              <a:gd name="T1" fmla="*/ 0 h 219"/>
              <a:gd name="T2" fmla="*/ 0 w 324"/>
              <a:gd name="T3" fmla="*/ 186 h 219"/>
              <a:gd name="T4" fmla="*/ 0 w 324"/>
              <a:gd name="T5" fmla="*/ 219 h 219"/>
              <a:gd name="T6" fmla="*/ 324 w 324"/>
              <a:gd name="T7" fmla="*/ 33 h 219"/>
              <a:gd name="T8" fmla="*/ 324 w 324"/>
              <a:gd name="T9" fmla="*/ 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4" h="219">
                <a:moveTo>
                  <a:pt x="324" y="0"/>
                </a:moveTo>
                <a:lnTo>
                  <a:pt x="0" y="186"/>
                </a:lnTo>
                <a:lnTo>
                  <a:pt x="0" y="219"/>
                </a:lnTo>
                <a:lnTo>
                  <a:pt x="324" y="33"/>
                </a:lnTo>
                <a:lnTo>
                  <a:pt x="324" y="0"/>
                </a:lnTo>
                <a:close/>
              </a:path>
            </a:pathLst>
          </a:custGeom>
          <a:solidFill>
            <a:srgbClr val="4764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80" name="Freeform 378"/>
          <p:cNvSpPr/>
          <p:nvPr userDrawn="1"/>
        </p:nvSpPr>
        <p:spPr bwMode="auto">
          <a:xfrm>
            <a:off x="9063335" y="4585778"/>
            <a:ext cx="588751" cy="397953"/>
          </a:xfrm>
          <a:custGeom>
            <a:avLst/>
            <a:gdLst>
              <a:gd name="T0" fmla="*/ 324 w 324"/>
              <a:gd name="T1" fmla="*/ 0 h 219"/>
              <a:gd name="T2" fmla="*/ 0 w 324"/>
              <a:gd name="T3" fmla="*/ 186 h 219"/>
              <a:gd name="T4" fmla="*/ 0 w 324"/>
              <a:gd name="T5" fmla="*/ 219 h 219"/>
              <a:gd name="T6" fmla="*/ 324 w 324"/>
              <a:gd name="T7" fmla="*/ 33 h 219"/>
              <a:gd name="T8" fmla="*/ 324 w 324"/>
              <a:gd name="T9" fmla="*/ 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4" h="219">
                <a:moveTo>
                  <a:pt x="324" y="0"/>
                </a:moveTo>
                <a:lnTo>
                  <a:pt x="0" y="186"/>
                </a:lnTo>
                <a:lnTo>
                  <a:pt x="0" y="219"/>
                </a:lnTo>
                <a:lnTo>
                  <a:pt x="324" y="33"/>
                </a:lnTo>
                <a:lnTo>
                  <a:pt x="32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81" name="Freeform 379"/>
          <p:cNvSpPr/>
          <p:nvPr userDrawn="1"/>
        </p:nvSpPr>
        <p:spPr bwMode="auto">
          <a:xfrm>
            <a:off x="9032445" y="4907410"/>
            <a:ext cx="30892" cy="76320"/>
          </a:xfrm>
          <a:custGeom>
            <a:avLst/>
            <a:gdLst>
              <a:gd name="T0" fmla="*/ 0 w 17"/>
              <a:gd name="T1" fmla="*/ 0 h 42"/>
              <a:gd name="T2" fmla="*/ 0 w 17"/>
              <a:gd name="T3" fmla="*/ 33 h 42"/>
              <a:gd name="T4" fmla="*/ 17 w 17"/>
              <a:gd name="T5" fmla="*/ 42 h 42"/>
              <a:gd name="T6" fmla="*/ 17 w 17"/>
              <a:gd name="T7" fmla="*/ 9 h 42"/>
              <a:gd name="T8" fmla="*/ 0 w 17"/>
              <a:gd name="T9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42">
                <a:moveTo>
                  <a:pt x="0" y="0"/>
                </a:moveTo>
                <a:lnTo>
                  <a:pt x="0" y="33"/>
                </a:lnTo>
                <a:lnTo>
                  <a:pt x="17" y="42"/>
                </a:lnTo>
                <a:lnTo>
                  <a:pt x="17" y="9"/>
                </a:lnTo>
                <a:lnTo>
                  <a:pt x="0" y="0"/>
                </a:lnTo>
                <a:close/>
              </a:path>
            </a:pathLst>
          </a:custGeom>
          <a:solidFill>
            <a:srgbClr val="69818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82" name="Freeform 380"/>
          <p:cNvSpPr/>
          <p:nvPr userDrawn="1"/>
        </p:nvSpPr>
        <p:spPr bwMode="auto">
          <a:xfrm>
            <a:off x="9032445" y="4907410"/>
            <a:ext cx="30892" cy="76320"/>
          </a:xfrm>
          <a:custGeom>
            <a:avLst/>
            <a:gdLst>
              <a:gd name="T0" fmla="*/ 0 w 17"/>
              <a:gd name="T1" fmla="*/ 0 h 42"/>
              <a:gd name="T2" fmla="*/ 0 w 17"/>
              <a:gd name="T3" fmla="*/ 33 h 42"/>
              <a:gd name="T4" fmla="*/ 17 w 17"/>
              <a:gd name="T5" fmla="*/ 42 h 42"/>
              <a:gd name="T6" fmla="*/ 17 w 17"/>
              <a:gd name="T7" fmla="*/ 9 h 42"/>
              <a:gd name="T8" fmla="*/ 0 w 17"/>
              <a:gd name="T9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42">
                <a:moveTo>
                  <a:pt x="0" y="0"/>
                </a:moveTo>
                <a:lnTo>
                  <a:pt x="0" y="33"/>
                </a:lnTo>
                <a:lnTo>
                  <a:pt x="17" y="42"/>
                </a:lnTo>
                <a:lnTo>
                  <a:pt x="17" y="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83" name="Freeform 381"/>
          <p:cNvSpPr/>
          <p:nvPr userDrawn="1"/>
        </p:nvSpPr>
        <p:spPr bwMode="auto">
          <a:xfrm>
            <a:off x="9032445" y="4567607"/>
            <a:ext cx="619643" cy="356158"/>
          </a:xfrm>
          <a:custGeom>
            <a:avLst/>
            <a:gdLst>
              <a:gd name="T0" fmla="*/ 324 w 341"/>
              <a:gd name="T1" fmla="*/ 0 h 196"/>
              <a:gd name="T2" fmla="*/ 0 w 341"/>
              <a:gd name="T3" fmla="*/ 187 h 196"/>
              <a:gd name="T4" fmla="*/ 17 w 341"/>
              <a:gd name="T5" fmla="*/ 196 h 196"/>
              <a:gd name="T6" fmla="*/ 341 w 341"/>
              <a:gd name="T7" fmla="*/ 10 h 196"/>
              <a:gd name="T8" fmla="*/ 324 w 341"/>
              <a:gd name="T9" fmla="*/ 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1" h="196">
                <a:moveTo>
                  <a:pt x="324" y="0"/>
                </a:moveTo>
                <a:lnTo>
                  <a:pt x="0" y="187"/>
                </a:lnTo>
                <a:lnTo>
                  <a:pt x="17" y="196"/>
                </a:lnTo>
                <a:lnTo>
                  <a:pt x="341" y="10"/>
                </a:lnTo>
                <a:lnTo>
                  <a:pt x="324" y="0"/>
                </a:lnTo>
                <a:close/>
              </a:path>
            </a:pathLst>
          </a:custGeom>
          <a:solidFill>
            <a:srgbClr val="859DA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84" name="Freeform 382"/>
          <p:cNvSpPr/>
          <p:nvPr userDrawn="1"/>
        </p:nvSpPr>
        <p:spPr bwMode="auto">
          <a:xfrm>
            <a:off x="9032445" y="4567607"/>
            <a:ext cx="619643" cy="356158"/>
          </a:xfrm>
          <a:custGeom>
            <a:avLst/>
            <a:gdLst>
              <a:gd name="T0" fmla="*/ 324 w 341"/>
              <a:gd name="T1" fmla="*/ 0 h 196"/>
              <a:gd name="T2" fmla="*/ 0 w 341"/>
              <a:gd name="T3" fmla="*/ 187 h 196"/>
              <a:gd name="T4" fmla="*/ 17 w 341"/>
              <a:gd name="T5" fmla="*/ 196 h 196"/>
              <a:gd name="T6" fmla="*/ 341 w 341"/>
              <a:gd name="T7" fmla="*/ 10 h 196"/>
              <a:gd name="T8" fmla="*/ 324 w 341"/>
              <a:gd name="T9" fmla="*/ 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1" h="196">
                <a:moveTo>
                  <a:pt x="324" y="0"/>
                </a:moveTo>
                <a:lnTo>
                  <a:pt x="0" y="187"/>
                </a:lnTo>
                <a:lnTo>
                  <a:pt x="17" y="196"/>
                </a:lnTo>
                <a:lnTo>
                  <a:pt x="341" y="10"/>
                </a:lnTo>
                <a:lnTo>
                  <a:pt x="32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85" name="Freeform 383"/>
          <p:cNvSpPr/>
          <p:nvPr userDrawn="1"/>
        </p:nvSpPr>
        <p:spPr bwMode="auto">
          <a:xfrm>
            <a:off x="8956126" y="4522178"/>
            <a:ext cx="586935" cy="401587"/>
          </a:xfrm>
          <a:custGeom>
            <a:avLst/>
            <a:gdLst>
              <a:gd name="T0" fmla="*/ 323 w 323"/>
              <a:gd name="T1" fmla="*/ 0 h 221"/>
              <a:gd name="T2" fmla="*/ 0 w 323"/>
              <a:gd name="T3" fmla="*/ 187 h 221"/>
              <a:gd name="T4" fmla="*/ 0 w 323"/>
              <a:gd name="T5" fmla="*/ 221 h 221"/>
              <a:gd name="T6" fmla="*/ 323 w 323"/>
              <a:gd name="T7" fmla="*/ 35 h 221"/>
              <a:gd name="T8" fmla="*/ 323 w 323"/>
              <a:gd name="T9" fmla="*/ 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3" h="221">
                <a:moveTo>
                  <a:pt x="323" y="0"/>
                </a:moveTo>
                <a:lnTo>
                  <a:pt x="0" y="187"/>
                </a:lnTo>
                <a:lnTo>
                  <a:pt x="0" y="221"/>
                </a:lnTo>
                <a:lnTo>
                  <a:pt x="323" y="35"/>
                </a:lnTo>
                <a:lnTo>
                  <a:pt x="323" y="0"/>
                </a:lnTo>
                <a:close/>
              </a:path>
            </a:pathLst>
          </a:custGeom>
          <a:solidFill>
            <a:srgbClr val="4764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86" name="Freeform 384"/>
          <p:cNvSpPr/>
          <p:nvPr userDrawn="1"/>
        </p:nvSpPr>
        <p:spPr bwMode="auto">
          <a:xfrm>
            <a:off x="8956126" y="4522178"/>
            <a:ext cx="586935" cy="401587"/>
          </a:xfrm>
          <a:custGeom>
            <a:avLst/>
            <a:gdLst>
              <a:gd name="T0" fmla="*/ 323 w 323"/>
              <a:gd name="T1" fmla="*/ 0 h 221"/>
              <a:gd name="T2" fmla="*/ 0 w 323"/>
              <a:gd name="T3" fmla="*/ 187 h 221"/>
              <a:gd name="T4" fmla="*/ 0 w 323"/>
              <a:gd name="T5" fmla="*/ 221 h 221"/>
              <a:gd name="T6" fmla="*/ 323 w 323"/>
              <a:gd name="T7" fmla="*/ 35 h 221"/>
              <a:gd name="T8" fmla="*/ 323 w 323"/>
              <a:gd name="T9" fmla="*/ 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3" h="221">
                <a:moveTo>
                  <a:pt x="323" y="0"/>
                </a:moveTo>
                <a:lnTo>
                  <a:pt x="0" y="187"/>
                </a:lnTo>
                <a:lnTo>
                  <a:pt x="0" y="221"/>
                </a:lnTo>
                <a:lnTo>
                  <a:pt x="323" y="35"/>
                </a:lnTo>
                <a:lnTo>
                  <a:pt x="32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87" name="Freeform 385"/>
          <p:cNvSpPr/>
          <p:nvPr userDrawn="1"/>
        </p:nvSpPr>
        <p:spPr bwMode="auto">
          <a:xfrm>
            <a:off x="8927050" y="4847447"/>
            <a:ext cx="29074" cy="76320"/>
          </a:xfrm>
          <a:custGeom>
            <a:avLst/>
            <a:gdLst>
              <a:gd name="T0" fmla="*/ 0 w 16"/>
              <a:gd name="T1" fmla="*/ 0 h 42"/>
              <a:gd name="T2" fmla="*/ 0 w 16"/>
              <a:gd name="T3" fmla="*/ 33 h 42"/>
              <a:gd name="T4" fmla="*/ 16 w 16"/>
              <a:gd name="T5" fmla="*/ 42 h 42"/>
              <a:gd name="T6" fmla="*/ 16 w 16"/>
              <a:gd name="T7" fmla="*/ 8 h 42"/>
              <a:gd name="T8" fmla="*/ 0 w 16"/>
              <a:gd name="T9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42">
                <a:moveTo>
                  <a:pt x="0" y="0"/>
                </a:moveTo>
                <a:lnTo>
                  <a:pt x="0" y="33"/>
                </a:lnTo>
                <a:lnTo>
                  <a:pt x="16" y="42"/>
                </a:lnTo>
                <a:lnTo>
                  <a:pt x="16" y="8"/>
                </a:lnTo>
                <a:lnTo>
                  <a:pt x="0" y="0"/>
                </a:lnTo>
                <a:close/>
              </a:path>
            </a:pathLst>
          </a:custGeom>
          <a:solidFill>
            <a:srgbClr val="69818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88" name="Freeform 386"/>
          <p:cNvSpPr/>
          <p:nvPr userDrawn="1"/>
        </p:nvSpPr>
        <p:spPr bwMode="auto">
          <a:xfrm>
            <a:off x="8927050" y="4847447"/>
            <a:ext cx="29074" cy="76320"/>
          </a:xfrm>
          <a:custGeom>
            <a:avLst/>
            <a:gdLst>
              <a:gd name="T0" fmla="*/ 0 w 16"/>
              <a:gd name="T1" fmla="*/ 0 h 42"/>
              <a:gd name="T2" fmla="*/ 0 w 16"/>
              <a:gd name="T3" fmla="*/ 33 h 42"/>
              <a:gd name="T4" fmla="*/ 16 w 16"/>
              <a:gd name="T5" fmla="*/ 42 h 42"/>
              <a:gd name="T6" fmla="*/ 16 w 16"/>
              <a:gd name="T7" fmla="*/ 8 h 42"/>
              <a:gd name="T8" fmla="*/ 0 w 16"/>
              <a:gd name="T9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42">
                <a:moveTo>
                  <a:pt x="0" y="0"/>
                </a:moveTo>
                <a:lnTo>
                  <a:pt x="0" y="33"/>
                </a:lnTo>
                <a:lnTo>
                  <a:pt x="16" y="42"/>
                </a:lnTo>
                <a:lnTo>
                  <a:pt x="16" y="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89" name="Freeform 387"/>
          <p:cNvSpPr/>
          <p:nvPr userDrawn="1"/>
        </p:nvSpPr>
        <p:spPr bwMode="auto">
          <a:xfrm>
            <a:off x="8927050" y="4505824"/>
            <a:ext cx="616009" cy="356158"/>
          </a:xfrm>
          <a:custGeom>
            <a:avLst/>
            <a:gdLst>
              <a:gd name="T0" fmla="*/ 324 w 339"/>
              <a:gd name="T1" fmla="*/ 0 h 196"/>
              <a:gd name="T2" fmla="*/ 0 w 339"/>
              <a:gd name="T3" fmla="*/ 188 h 196"/>
              <a:gd name="T4" fmla="*/ 16 w 339"/>
              <a:gd name="T5" fmla="*/ 196 h 196"/>
              <a:gd name="T6" fmla="*/ 339 w 339"/>
              <a:gd name="T7" fmla="*/ 9 h 196"/>
              <a:gd name="T8" fmla="*/ 324 w 339"/>
              <a:gd name="T9" fmla="*/ 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9" h="196">
                <a:moveTo>
                  <a:pt x="324" y="0"/>
                </a:moveTo>
                <a:lnTo>
                  <a:pt x="0" y="188"/>
                </a:lnTo>
                <a:lnTo>
                  <a:pt x="16" y="196"/>
                </a:lnTo>
                <a:lnTo>
                  <a:pt x="339" y="9"/>
                </a:lnTo>
                <a:lnTo>
                  <a:pt x="324" y="0"/>
                </a:lnTo>
                <a:close/>
              </a:path>
            </a:pathLst>
          </a:custGeom>
          <a:solidFill>
            <a:srgbClr val="859DA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90" name="Freeform 388"/>
          <p:cNvSpPr/>
          <p:nvPr userDrawn="1"/>
        </p:nvSpPr>
        <p:spPr bwMode="auto">
          <a:xfrm>
            <a:off x="8927050" y="4505824"/>
            <a:ext cx="616009" cy="356158"/>
          </a:xfrm>
          <a:custGeom>
            <a:avLst/>
            <a:gdLst>
              <a:gd name="T0" fmla="*/ 324 w 339"/>
              <a:gd name="T1" fmla="*/ 0 h 196"/>
              <a:gd name="T2" fmla="*/ 0 w 339"/>
              <a:gd name="T3" fmla="*/ 188 h 196"/>
              <a:gd name="T4" fmla="*/ 16 w 339"/>
              <a:gd name="T5" fmla="*/ 196 h 196"/>
              <a:gd name="T6" fmla="*/ 339 w 339"/>
              <a:gd name="T7" fmla="*/ 9 h 196"/>
              <a:gd name="T8" fmla="*/ 324 w 339"/>
              <a:gd name="T9" fmla="*/ 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9" h="196">
                <a:moveTo>
                  <a:pt x="324" y="0"/>
                </a:moveTo>
                <a:lnTo>
                  <a:pt x="0" y="188"/>
                </a:lnTo>
                <a:lnTo>
                  <a:pt x="16" y="196"/>
                </a:lnTo>
                <a:lnTo>
                  <a:pt x="339" y="9"/>
                </a:lnTo>
                <a:lnTo>
                  <a:pt x="32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91" name="Freeform 389"/>
          <p:cNvSpPr/>
          <p:nvPr userDrawn="1"/>
        </p:nvSpPr>
        <p:spPr bwMode="auto">
          <a:xfrm>
            <a:off x="9170546" y="4647561"/>
            <a:ext cx="585117" cy="399769"/>
          </a:xfrm>
          <a:custGeom>
            <a:avLst/>
            <a:gdLst>
              <a:gd name="T0" fmla="*/ 322 w 322"/>
              <a:gd name="T1" fmla="*/ 0 h 220"/>
              <a:gd name="T2" fmla="*/ 322 w 322"/>
              <a:gd name="T3" fmla="*/ 33 h 220"/>
              <a:gd name="T4" fmla="*/ 0 w 322"/>
              <a:gd name="T5" fmla="*/ 220 h 220"/>
              <a:gd name="T6" fmla="*/ 322 w 322"/>
              <a:gd name="T7" fmla="*/ 33 h 220"/>
              <a:gd name="T8" fmla="*/ 322 w 322"/>
              <a:gd name="T9" fmla="*/ 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2" h="220">
                <a:moveTo>
                  <a:pt x="322" y="0"/>
                </a:moveTo>
                <a:lnTo>
                  <a:pt x="322" y="33"/>
                </a:lnTo>
                <a:lnTo>
                  <a:pt x="0" y="220"/>
                </a:lnTo>
                <a:lnTo>
                  <a:pt x="322" y="33"/>
                </a:lnTo>
                <a:lnTo>
                  <a:pt x="322" y="0"/>
                </a:lnTo>
                <a:close/>
              </a:path>
            </a:pathLst>
          </a:custGeom>
          <a:solidFill>
            <a:srgbClr val="7476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92" name="Freeform 390"/>
          <p:cNvSpPr/>
          <p:nvPr userDrawn="1"/>
        </p:nvSpPr>
        <p:spPr bwMode="auto">
          <a:xfrm>
            <a:off x="9170546" y="4647561"/>
            <a:ext cx="585117" cy="399769"/>
          </a:xfrm>
          <a:custGeom>
            <a:avLst/>
            <a:gdLst>
              <a:gd name="T0" fmla="*/ 322 w 322"/>
              <a:gd name="T1" fmla="*/ 0 h 220"/>
              <a:gd name="T2" fmla="*/ 322 w 322"/>
              <a:gd name="T3" fmla="*/ 33 h 220"/>
              <a:gd name="T4" fmla="*/ 0 w 322"/>
              <a:gd name="T5" fmla="*/ 220 h 220"/>
              <a:gd name="T6" fmla="*/ 322 w 322"/>
              <a:gd name="T7" fmla="*/ 33 h 220"/>
              <a:gd name="T8" fmla="*/ 322 w 322"/>
              <a:gd name="T9" fmla="*/ 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2" h="220">
                <a:moveTo>
                  <a:pt x="322" y="0"/>
                </a:moveTo>
                <a:lnTo>
                  <a:pt x="322" y="33"/>
                </a:lnTo>
                <a:lnTo>
                  <a:pt x="0" y="220"/>
                </a:lnTo>
                <a:lnTo>
                  <a:pt x="322" y="33"/>
                </a:lnTo>
                <a:lnTo>
                  <a:pt x="32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93" name="Freeform 391"/>
          <p:cNvSpPr/>
          <p:nvPr userDrawn="1"/>
        </p:nvSpPr>
        <p:spPr bwMode="auto">
          <a:xfrm>
            <a:off x="9170546" y="4647561"/>
            <a:ext cx="585117" cy="399769"/>
          </a:xfrm>
          <a:custGeom>
            <a:avLst/>
            <a:gdLst>
              <a:gd name="T0" fmla="*/ 322 w 322"/>
              <a:gd name="T1" fmla="*/ 0 h 220"/>
              <a:gd name="T2" fmla="*/ 0 w 322"/>
              <a:gd name="T3" fmla="*/ 186 h 220"/>
              <a:gd name="T4" fmla="*/ 0 w 322"/>
              <a:gd name="T5" fmla="*/ 220 h 220"/>
              <a:gd name="T6" fmla="*/ 322 w 322"/>
              <a:gd name="T7" fmla="*/ 33 h 220"/>
              <a:gd name="T8" fmla="*/ 322 w 322"/>
              <a:gd name="T9" fmla="*/ 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2" h="220">
                <a:moveTo>
                  <a:pt x="322" y="0"/>
                </a:moveTo>
                <a:lnTo>
                  <a:pt x="0" y="186"/>
                </a:lnTo>
                <a:lnTo>
                  <a:pt x="0" y="220"/>
                </a:lnTo>
                <a:lnTo>
                  <a:pt x="322" y="33"/>
                </a:lnTo>
                <a:lnTo>
                  <a:pt x="322" y="0"/>
                </a:lnTo>
                <a:close/>
              </a:path>
            </a:pathLst>
          </a:custGeom>
          <a:solidFill>
            <a:srgbClr val="4764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94" name="Freeform 392"/>
          <p:cNvSpPr/>
          <p:nvPr userDrawn="1"/>
        </p:nvSpPr>
        <p:spPr bwMode="auto">
          <a:xfrm>
            <a:off x="9170546" y="4647561"/>
            <a:ext cx="585117" cy="399769"/>
          </a:xfrm>
          <a:custGeom>
            <a:avLst/>
            <a:gdLst>
              <a:gd name="T0" fmla="*/ 322 w 322"/>
              <a:gd name="T1" fmla="*/ 0 h 220"/>
              <a:gd name="T2" fmla="*/ 0 w 322"/>
              <a:gd name="T3" fmla="*/ 186 h 220"/>
              <a:gd name="T4" fmla="*/ 0 w 322"/>
              <a:gd name="T5" fmla="*/ 220 h 220"/>
              <a:gd name="T6" fmla="*/ 322 w 322"/>
              <a:gd name="T7" fmla="*/ 33 h 220"/>
              <a:gd name="T8" fmla="*/ 322 w 322"/>
              <a:gd name="T9" fmla="*/ 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2" h="220">
                <a:moveTo>
                  <a:pt x="322" y="0"/>
                </a:moveTo>
                <a:lnTo>
                  <a:pt x="0" y="186"/>
                </a:lnTo>
                <a:lnTo>
                  <a:pt x="0" y="220"/>
                </a:lnTo>
                <a:lnTo>
                  <a:pt x="322" y="33"/>
                </a:lnTo>
                <a:lnTo>
                  <a:pt x="32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95" name="Freeform 393"/>
          <p:cNvSpPr/>
          <p:nvPr userDrawn="1"/>
        </p:nvSpPr>
        <p:spPr bwMode="auto">
          <a:xfrm>
            <a:off x="9139655" y="4969193"/>
            <a:ext cx="30892" cy="78137"/>
          </a:xfrm>
          <a:custGeom>
            <a:avLst/>
            <a:gdLst>
              <a:gd name="T0" fmla="*/ 0 w 17"/>
              <a:gd name="T1" fmla="*/ 0 h 43"/>
              <a:gd name="T2" fmla="*/ 0 w 17"/>
              <a:gd name="T3" fmla="*/ 33 h 43"/>
              <a:gd name="T4" fmla="*/ 17 w 17"/>
              <a:gd name="T5" fmla="*/ 43 h 43"/>
              <a:gd name="T6" fmla="*/ 17 w 17"/>
              <a:gd name="T7" fmla="*/ 9 h 43"/>
              <a:gd name="T8" fmla="*/ 0 w 17"/>
              <a:gd name="T9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43">
                <a:moveTo>
                  <a:pt x="0" y="0"/>
                </a:moveTo>
                <a:lnTo>
                  <a:pt x="0" y="33"/>
                </a:lnTo>
                <a:lnTo>
                  <a:pt x="17" y="43"/>
                </a:lnTo>
                <a:lnTo>
                  <a:pt x="17" y="9"/>
                </a:lnTo>
                <a:lnTo>
                  <a:pt x="0" y="0"/>
                </a:lnTo>
                <a:close/>
              </a:path>
            </a:pathLst>
          </a:custGeom>
          <a:solidFill>
            <a:srgbClr val="69818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96" name="Freeform 394"/>
          <p:cNvSpPr/>
          <p:nvPr userDrawn="1"/>
        </p:nvSpPr>
        <p:spPr bwMode="auto">
          <a:xfrm>
            <a:off x="9139655" y="4969193"/>
            <a:ext cx="30892" cy="78137"/>
          </a:xfrm>
          <a:custGeom>
            <a:avLst/>
            <a:gdLst>
              <a:gd name="T0" fmla="*/ 0 w 17"/>
              <a:gd name="T1" fmla="*/ 0 h 43"/>
              <a:gd name="T2" fmla="*/ 0 w 17"/>
              <a:gd name="T3" fmla="*/ 33 h 43"/>
              <a:gd name="T4" fmla="*/ 17 w 17"/>
              <a:gd name="T5" fmla="*/ 43 h 43"/>
              <a:gd name="T6" fmla="*/ 17 w 17"/>
              <a:gd name="T7" fmla="*/ 9 h 43"/>
              <a:gd name="T8" fmla="*/ 0 w 17"/>
              <a:gd name="T9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43">
                <a:moveTo>
                  <a:pt x="0" y="0"/>
                </a:moveTo>
                <a:lnTo>
                  <a:pt x="0" y="33"/>
                </a:lnTo>
                <a:lnTo>
                  <a:pt x="17" y="43"/>
                </a:lnTo>
                <a:lnTo>
                  <a:pt x="17" y="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97" name="Freeform 395"/>
          <p:cNvSpPr/>
          <p:nvPr userDrawn="1"/>
        </p:nvSpPr>
        <p:spPr bwMode="auto">
          <a:xfrm>
            <a:off x="9139655" y="4629391"/>
            <a:ext cx="616009" cy="356158"/>
          </a:xfrm>
          <a:custGeom>
            <a:avLst/>
            <a:gdLst>
              <a:gd name="T0" fmla="*/ 324 w 339"/>
              <a:gd name="T1" fmla="*/ 0 h 196"/>
              <a:gd name="T2" fmla="*/ 0 w 339"/>
              <a:gd name="T3" fmla="*/ 187 h 196"/>
              <a:gd name="T4" fmla="*/ 17 w 339"/>
              <a:gd name="T5" fmla="*/ 196 h 196"/>
              <a:gd name="T6" fmla="*/ 339 w 339"/>
              <a:gd name="T7" fmla="*/ 10 h 196"/>
              <a:gd name="T8" fmla="*/ 324 w 339"/>
              <a:gd name="T9" fmla="*/ 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9" h="196">
                <a:moveTo>
                  <a:pt x="324" y="0"/>
                </a:moveTo>
                <a:lnTo>
                  <a:pt x="0" y="187"/>
                </a:lnTo>
                <a:lnTo>
                  <a:pt x="17" y="196"/>
                </a:lnTo>
                <a:lnTo>
                  <a:pt x="339" y="10"/>
                </a:lnTo>
                <a:lnTo>
                  <a:pt x="324" y="0"/>
                </a:lnTo>
                <a:close/>
              </a:path>
            </a:pathLst>
          </a:custGeom>
          <a:solidFill>
            <a:srgbClr val="859DA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98" name="Freeform 396"/>
          <p:cNvSpPr/>
          <p:nvPr userDrawn="1"/>
        </p:nvSpPr>
        <p:spPr bwMode="auto">
          <a:xfrm>
            <a:off x="9139655" y="4629391"/>
            <a:ext cx="616009" cy="356158"/>
          </a:xfrm>
          <a:custGeom>
            <a:avLst/>
            <a:gdLst>
              <a:gd name="T0" fmla="*/ 324 w 339"/>
              <a:gd name="T1" fmla="*/ 0 h 196"/>
              <a:gd name="T2" fmla="*/ 0 w 339"/>
              <a:gd name="T3" fmla="*/ 187 h 196"/>
              <a:gd name="T4" fmla="*/ 17 w 339"/>
              <a:gd name="T5" fmla="*/ 196 h 196"/>
              <a:gd name="T6" fmla="*/ 339 w 339"/>
              <a:gd name="T7" fmla="*/ 10 h 196"/>
              <a:gd name="T8" fmla="*/ 324 w 339"/>
              <a:gd name="T9" fmla="*/ 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9" h="196">
                <a:moveTo>
                  <a:pt x="324" y="0"/>
                </a:moveTo>
                <a:lnTo>
                  <a:pt x="0" y="187"/>
                </a:lnTo>
                <a:lnTo>
                  <a:pt x="17" y="196"/>
                </a:lnTo>
                <a:lnTo>
                  <a:pt x="339" y="10"/>
                </a:lnTo>
                <a:lnTo>
                  <a:pt x="32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Freeform 426"/>
          <p:cNvSpPr/>
          <p:nvPr userDrawn="1"/>
        </p:nvSpPr>
        <p:spPr bwMode="auto">
          <a:xfrm>
            <a:off x="8149317" y="4178739"/>
            <a:ext cx="748658" cy="463367"/>
          </a:xfrm>
          <a:custGeom>
            <a:avLst/>
            <a:gdLst>
              <a:gd name="T0" fmla="*/ 29 w 412"/>
              <a:gd name="T1" fmla="*/ 0 h 255"/>
              <a:gd name="T2" fmla="*/ 0 w 412"/>
              <a:gd name="T3" fmla="*/ 18 h 255"/>
              <a:gd name="T4" fmla="*/ 412 w 412"/>
              <a:gd name="T5" fmla="*/ 255 h 255"/>
              <a:gd name="T6" fmla="*/ 0 w 412"/>
              <a:gd name="T7" fmla="*/ 18 h 255"/>
              <a:gd name="T8" fmla="*/ 29 w 412"/>
              <a:gd name="T9" fmla="*/ 0 h 255"/>
              <a:gd name="T10" fmla="*/ 29 w 412"/>
              <a:gd name="T11" fmla="*/ 0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12" h="255">
                <a:moveTo>
                  <a:pt x="29" y="0"/>
                </a:moveTo>
                <a:lnTo>
                  <a:pt x="0" y="18"/>
                </a:lnTo>
                <a:lnTo>
                  <a:pt x="412" y="255"/>
                </a:lnTo>
                <a:lnTo>
                  <a:pt x="0" y="18"/>
                </a:lnTo>
                <a:lnTo>
                  <a:pt x="29" y="0"/>
                </a:lnTo>
                <a:lnTo>
                  <a:pt x="29" y="0"/>
                </a:lnTo>
                <a:close/>
              </a:path>
            </a:pathLst>
          </a:custGeom>
          <a:solidFill>
            <a:srgbClr val="E7E9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Freeform 427"/>
          <p:cNvSpPr/>
          <p:nvPr userDrawn="1"/>
        </p:nvSpPr>
        <p:spPr bwMode="auto">
          <a:xfrm>
            <a:off x="8149317" y="4178739"/>
            <a:ext cx="748658" cy="463367"/>
          </a:xfrm>
          <a:custGeom>
            <a:avLst/>
            <a:gdLst>
              <a:gd name="T0" fmla="*/ 29 w 412"/>
              <a:gd name="T1" fmla="*/ 0 h 255"/>
              <a:gd name="T2" fmla="*/ 0 w 412"/>
              <a:gd name="T3" fmla="*/ 18 h 255"/>
              <a:gd name="T4" fmla="*/ 412 w 412"/>
              <a:gd name="T5" fmla="*/ 255 h 255"/>
              <a:gd name="T6" fmla="*/ 0 w 412"/>
              <a:gd name="T7" fmla="*/ 18 h 255"/>
              <a:gd name="T8" fmla="*/ 29 w 412"/>
              <a:gd name="T9" fmla="*/ 0 h 255"/>
              <a:gd name="T10" fmla="*/ 29 w 412"/>
              <a:gd name="T11" fmla="*/ 0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12" h="255">
                <a:moveTo>
                  <a:pt x="29" y="0"/>
                </a:moveTo>
                <a:lnTo>
                  <a:pt x="0" y="18"/>
                </a:lnTo>
                <a:lnTo>
                  <a:pt x="412" y="255"/>
                </a:lnTo>
                <a:lnTo>
                  <a:pt x="0" y="18"/>
                </a:lnTo>
                <a:lnTo>
                  <a:pt x="29" y="0"/>
                </a:lnTo>
                <a:lnTo>
                  <a:pt x="2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Freeform 428"/>
          <p:cNvSpPr/>
          <p:nvPr userDrawn="1"/>
        </p:nvSpPr>
        <p:spPr bwMode="auto">
          <a:xfrm>
            <a:off x="8149317" y="4178739"/>
            <a:ext cx="748658" cy="463367"/>
          </a:xfrm>
          <a:custGeom>
            <a:avLst/>
            <a:gdLst>
              <a:gd name="T0" fmla="*/ 29 w 412"/>
              <a:gd name="T1" fmla="*/ 0 h 255"/>
              <a:gd name="T2" fmla="*/ 0 w 412"/>
              <a:gd name="T3" fmla="*/ 18 h 255"/>
              <a:gd name="T4" fmla="*/ 412 w 412"/>
              <a:gd name="T5" fmla="*/ 255 h 255"/>
              <a:gd name="T6" fmla="*/ 412 w 412"/>
              <a:gd name="T7" fmla="*/ 221 h 255"/>
              <a:gd name="T8" fmla="*/ 29 w 412"/>
              <a:gd name="T9" fmla="*/ 0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2" h="255">
                <a:moveTo>
                  <a:pt x="29" y="0"/>
                </a:moveTo>
                <a:lnTo>
                  <a:pt x="0" y="18"/>
                </a:lnTo>
                <a:lnTo>
                  <a:pt x="412" y="255"/>
                </a:lnTo>
                <a:lnTo>
                  <a:pt x="412" y="221"/>
                </a:lnTo>
                <a:lnTo>
                  <a:pt x="29" y="0"/>
                </a:lnTo>
                <a:close/>
              </a:path>
            </a:pathLst>
          </a:custGeom>
          <a:solidFill>
            <a:srgbClr val="AFB6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Freeform 429"/>
          <p:cNvSpPr/>
          <p:nvPr userDrawn="1"/>
        </p:nvSpPr>
        <p:spPr bwMode="auto">
          <a:xfrm>
            <a:off x="8149317" y="4178739"/>
            <a:ext cx="748658" cy="463367"/>
          </a:xfrm>
          <a:custGeom>
            <a:avLst/>
            <a:gdLst>
              <a:gd name="T0" fmla="*/ 29 w 412"/>
              <a:gd name="T1" fmla="*/ 0 h 255"/>
              <a:gd name="T2" fmla="*/ 0 w 412"/>
              <a:gd name="T3" fmla="*/ 18 h 255"/>
              <a:gd name="T4" fmla="*/ 412 w 412"/>
              <a:gd name="T5" fmla="*/ 255 h 255"/>
              <a:gd name="T6" fmla="*/ 412 w 412"/>
              <a:gd name="T7" fmla="*/ 221 h 255"/>
              <a:gd name="T8" fmla="*/ 29 w 412"/>
              <a:gd name="T9" fmla="*/ 0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2" h="255">
                <a:moveTo>
                  <a:pt x="29" y="0"/>
                </a:moveTo>
                <a:lnTo>
                  <a:pt x="0" y="18"/>
                </a:lnTo>
                <a:lnTo>
                  <a:pt x="412" y="255"/>
                </a:lnTo>
                <a:lnTo>
                  <a:pt x="412" y="221"/>
                </a:lnTo>
                <a:lnTo>
                  <a:pt x="2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94" name="Freeform 430"/>
          <p:cNvSpPr/>
          <p:nvPr userDrawn="1"/>
        </p:nvSpPr>
        <p:spPr bwMode="auto">
          <a:xfrm>
            <a:off x="8149317" y="4149665"/>
            <a:ext cx="52696" cy="61783"/>
          </a:xfrm>
          <a:custGeom>
            <a:avLst/>
            <a:gdLst>
              <a:gd name="T0" fmla="*/ 0 w 29"/>
              <a:gd name="T1" fmla="*/ 0 h 34"/>
              <a:gd name="T2" fmla="*/ 0 w 29"/>
              <a:gd name="T3" fmla="*/ 34 h 34"/>
              <a:gd name="T4" fmla="*/ 29 w 29"/>
              <a:gd name="T5" fmla="*/ 16 h 34"/>
              <a:gd name="T6" fmla="*/ 0 w 29"/>
              <a:gd name="T7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" h="34">
                <a:moveTo>
                  <a:pt x="0" y="0"/>
                </a:moveTo>
                <a:lnTo>
                  <a:pt x="0" y="34"/>
                </a:lnTo>
                <a:lnTo>
                  <a:pt x="29" y="16"/>
                </a:lnTo>
                <a:lnTo>
                  <a:pt x="0" y="0"/>
                </a:lnTo>
                <a:close/>
              </a:path>
            </a:pathLst>
          </a:custGeom>
          <a:solidFill>
            <a:srgbClr val="AFB6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95" name="Freeform 431"/>
          <p:cNvSpPr/>
          <p:nvPr userDrawn="1"/>
        </p:nvSpPr>
        <p:spPr bwMode="auto">
          <a:xfrm>
            <a:off x="8149317" y="4149665"/>
            <a:ext cx="52696" cy="61783"/>
          </a:xfrm>
          <a:custGeom>
            <a:avLst/>
            <a:gdLst>
              <a:gd name="T0" fmla="*/ 0 w 29"/>
              <a:gd name="T1" fmla="*/ 0 h 34"/>
              <a:gd name="T2" fmla="*/ 0 w 29"/>
              <a:gd name="T3" fmla="*/ 34 h 34"/>
              <a:gd name="T4" fmla="*/ 29 w 29"/>
              <a:gd name="T5" fmla="*/ 16 h 34"/>
              <a:gd name="T6" fmla="*/ 0 w 29"/>
              <a:gd name="T7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" h="34">
                <a:moveTo>
                  <a:pt x="0" y="0"/>
                </a:moveTo>
                <a:lnTo>
                  <a:pt x="0" y="34"/>
                </a:lnTo>
                <a:lnTo>
                  <a:pt x="29" y="1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98" name="Freeform 432"/>
          <p:cNvSpPr/>
          <p:nvPr userDrawn="1"/>
        </p:nvSpPr>
        <p:spPr bwMode="auto">
          <a:xfrm>
            <a:off x="8176574" y="2688690"/>
            <a:ext cx="210787" cy="774099"/>
          </a:xfrm>
          <a:custGeom>
            <a:avLst/>
            <a:gdLst>
              <a:gd name="T0" fmla="*/ 57 w 116"/>
              <a:gd name="T1" fmla="*/ 17 h 426"/>
              <a:gd name="T2" fmla="*/ 86 w 116"/>
              <a:gd name="T3" fmla="*/ 0 h 426"/>
              <a:gd name="T4" fmla="*/ 116 w 116"/>
              <a:gd name="T5" fmla="*/ 17 h 426"/>
              <a:gd name="T6" fmla="*/ 28 w 116"/>
              <a:gd name="T7" fmla="*/ 409 h 426"/>
              <a:gd name="T8" fmla="*/ 0 w 116"/>
              <a:gd name="T9" fmla="*/ 426 h 426"/>
              <a:gd name="T10" fmla="*/ 86 w 116"/>
              <a:gd name="T11" fmla="*/ 34 h 426"/>
              <a:gd name="T12" fmla="*/ 57 w 116"/>
              <a:gd name="T13" fmla="*/ 17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" h="426">
                <a:moveTo>
                  <a:pt x="57" y="17"/>
                </a:moveTo>
                <a:lnTo>
                  <a:pt x="86" y="0"/>
                </a:lnTo>
                <a:lnTo>
                  <a:pt x="116" y="17"/>
                </a:lnTo>
                <a:lnTo>
                  <a:pt x="28" y="409"/>
                </a:lnTo>
                <a:lnTo>
                  <a:pt x="0" y="426"/>
                </a:lnTo>
                <a:lnTo>
                  <a:pt x="86" y="34"/>
                </a:lnTo>
                <a:lnTo>
                  <a:pt x="57" y="17"/>
                </a:lnTo>
                <a:close/>
              </a:path>
            </a:pathLst>
          </a:custGeom>
          <a:solidFill>
            <a:srgbClr val="543E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99" name="Freeform 433"/>
          <p:cNvSpPr/>
          <p:nvPr userDrawn="1"/>
        </p:nvSpPr>
        <p:spPr bwMode="auto">
          <a:xfrm>
            <a:off x="8176574" y="2688690"/>
            <a:ext cx="210787" cy="774099"/>
          </a:xfrm>
          <a:custGeom>
            <a:avLst/>
            <a:gdLst>
              <a:gd name="T0" fmla="*/ 57 w 116"/>
              <a:gd name="T1" fmla="*/ 17 h 426"/>
              <a:gd name="T2" fmla="*/ 86 w 116"/>
              <a:gd name="T3" fmla="*/ 0 h 426"/>
              <a:gd name="T4" fmla="*/ 116 w 116"/>
              <a:gd name="T5" fmla="*/ 17 h 426"/>
              <a:gd name="T6" fmla="*/ 28 w 116"/>
              <a:gd name="T7" fmla="*/ 409 h 426"/>
              <a:gd name="T8" fmla="*/ 0 w 116"/>
              <a:gd name="T9" fmla="*/ 426 h 426"/>
              <a:gd name="T10" fmla="*/ 86 w 116"/>
              <a:gd name="T11" fmla="*/ 34 h 426"/>
              <a:gd name="T12" fmla="*/ 57 w 116"/>
              <a:gd name="T13" fmla="*/ 17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" h="426">
                <a:moveTo>
                  <a:pt x="57" y="17"/>
                </a:moveTo>
                <a:lnTo>
                  <a:pt x="86" y="0"/>
                </a:lnTo>
                <a:lnTo>
                  <a:pt x="116" y="17"/>
                </a:lnTo>
                <a:lnTo>
                  <a:pt x="28" y="409"/>
                </a:lnTo>
                <a:lnTo>
                  <a:pt x="0" y="426"/>
                </a:lnTo>
                <a:lnTo>
                  <a:pt x="86" y="34"/>
                </a:lnTo>
                <a:lnTo>
                  <a:pt x="57" y="17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00" name="Freeform 434"/>
          <p:cNvSpPr/>
          <p:nvPr userDrawn="1"/>
        </p:nvSpPr>
        <p:spPr bwMode="auto">
          <a:xfrm>
            <a:off x="8256527" y="2890392"/>
            <a:ext cx="321632" cy="247130"/>
          </a:xfrm>
          <a:custGeom>
            <a:avLst/>
            <a:gdLst>
              <a:gd name="T0" fmla="*/ 0 w 177"/>
              <a:gd name="T1" fmla="*/ 0 h 136"/>
              <a:gd name="T2" fmla="*/ 0 w 177"/>
              <a:gd name="T3" fmla="*/ 35 h 136"/>
              <a:gd name="T4" fmla="*/ 177 w 177"/>
              <a:gd name="T5" fmla="*/ 136 h 136"/>
              <a:gd name="T6" fmla="*/ 177 w 177"/>
              <a:gd name="T7" fmla="*/ 102 h 136"/>
              <a:gd name="T8" fmla="*/ 0 w 177"/>
              <a:gd name="T9" fmla="*/ 0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7" h="136">
                <a:moveTo>
                  <a:pt x="0" y="0"/>
                </a:moveTo>
                <a:lnTo>
                  <a:pt x="0" y="35"/>
                </a:lnTo>
                <a:lnTo>
                  <a:pt x="177" y="136"/>
                </a:lnTo>
                <a:lnTo>
                  <a:pt x="177" y="102"/>
                </a:lnTo>
                <a:lnTo>
                  <a:pt x="0" y="0"/>
                </a:lnTo>
                <a:close/>
              </a:path>
            </a:pathLst>
          </a:custGeom>
          <a:solidFill>
            <a:srgbClr val="72594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01" name="Freeform 435"/>
          <p:cNvSpPr/>
          <p:nvPr userDrawn="1"/>
        </p:nvSpPr>
        <p:spPr bwMode="auto">
          <a:xfrm>
            <a:off x="8256527" y="2890392"/>
            <a:ext cx="321632" cy="247130"/>
          </a:xfrm>
          <a:custGeom>
            <a:avLst/>
            <a:gdLst>
              <a:gd name="T0" fmla="*/ 0 w 177"/>
              <a:gd name="T1" fmla="*/ 0 h 136"/>
              <a:gd name="T2" fmla="*/ 0 w 177"/>
              <a:gd name="T3" fmla="*/ 35 h 136"/>
              <a:gd name="T4" fmla="*/ 177 w 177"/>
              <a:gd name="T5" fmla="*/ 136 h 136"/>
              <a:gd name="T6" fmla="*/ 177 w 177"/>
              <a:gd name="T7" fmla="*/ 102 h 136"/>
              <a:gd name="T8" fmla="*/ 0 w 177"/>
              <a:gd name="T9" fmla="*/ 0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7" h="136">
                <a:moveTo>
                  <a:pt x="0" y="0"/>
                </a:moveTo>
                <a:lnTo>
                  <a:pt x="0" y="35"/>
                </a:lnTo>
                <a:lnTo>
                  <a:pt x="177" y="136"/>
                </a:lnTo>
                <a:lnTo>
                  <a:pt x="177" y="10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02" name="Freeform 436"/>
          <p:cNvSpPr/>
          <p:nvPr userDrawn="1"/>
        </p:nvSpPr>
        <p:spPr bwMode="auto">
          <a:xfrm>
            <a:off x="8256527" y="2861319"/>
            <a:ext cx="374329" cy="276204"/>
          </a:xfrm>
          <a:custGeom>
            <a:avLst/>
            <a:gdLst>
              <a:gd name="T0" fmla="*/ 0 w 206"/>
              <a:gd name="T1" fmla="*/ 16 h 152"/>
              <a:gd name="T2" fmla="*/ 29 w 206"/>
              <a:gd name="T3" fmla="*/ 0 h 152"/>
              <a:gd name="T4" fmla="*/ 206 w 206"/>
              <a:gd name="T5" fmla="*/ 101 h 152"/>
              <a:gd name="T6" fmla="*/ 206 w 206"/>
              <a:gd name="T7" fmla="*/ 136 h 152"/>
              <a:gd name="T8" fmla="*/ 177 w 206"/>
              <a:gd name="T9" fmla="*/ 152 h 152"/>
              <a:gd name="T10" fmla="*/ 177 w 206"/>
              <a:gd name="T11" fmla="*/ 118 h 152"/>
              <a:gd name="T12" fmla="*/ 0 w 206"/>
              <a:gd name="T13" fmla="*/ 16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6" h="152">
                <a:moveTo>
                  <a:pt x="0" y="16"/>
                </a:moveTo>
                <a:lnTo>
                  <a:pt x="29" y="0"/>
                </a:lnTo>
                <a:lnTo>
                  <a:pt x="206" y="101"/>
                </a:lnTo>
                <a:lnTo>
                  <a:pt x="206" y="136"/>
                </a:lnTo>
                <a:lnTo>
                  <a:pt x="177" y="152"/>
                </a:lnTo>
                <a:lnTo>
                  <a:pt x="177" y="118"/>
                </a:lnTo>
                <a:lnTo>
                  <a:pt x="0" y="16"/>
                </a:lnTo>
                <a:close/>
              </a:path>
            </a:pathLst>
          </a:custGeom>
          <a:solidFill>
            <a:srgbClr val="543E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03" name="Freeform 437"/>
          <p:cNvSpPr/>
          <p:nvPr userDrawn="1"/>
        </p:nvSpPr>
        <p:spPr bwMode="auto">
          <a:xfrm>
            <a:off x="8256527" y="2861319"/>
            <a:ext cx="374329" cy="276204"/>
          </a:xfrm>
          <a:custGeom>
            <a:avLst/>
            <a:gdLst>
              <a:gd name="T0" fmla="*/ 0 w 206"/>
              <a:gd name="T1" fmla="*/ 16 h 152"/>
              <a:gd name="T2" fmla="*/ 29 w 206"/>
              <a:gd name="T3" fmla="*/ 0 h 152"/>
              <a:gd name="T4" fmla="*/ 206 w 206"/>
              <a:gd name="T5" fmla="*/ 101 h 152"/>
              <a:gd name="T6" fmla="*/ 206 w 206"/>
              <a:gd name="T7" fmla="*/ 136 h 152"/>
              <a:gd name="T8" fmla="*/ 177 w 206"/>
              <a:gd name="T9" fmla="*/ 152 h 152"/>
              <a:gd name="T10" fmla="*/ 177 w 206"/>
              <a:gd name="T11" fmla="*/ 118 h 152"/>
              <a:gd name="T12" fmla="*/ 0 w 206"/>
              <a:gd name="T13" fmla="*/ 16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6" h="152">
                <a:moveTo>
                  <a:pt x="0" y="16"/>
                </a:moveTo>
                <a:lnTo>
                  <a:pt x="29" y="0"/>
                </a:lnTo>
                <a:lnTo>
                  <a:pt x="206" y="101"/>
                </a:lnTo>
                <a:lnTo>
                  <a:pt x="206" y="136"/>
                </a:lnTo>
                <a:lnTo>
                  <a:pt x="177" y="152"/>
                </a:lnTo>
                <a:lnTo>
                  <a:pt x="177" y="118"/>
                </a:lnTo>
                <a:lnTo>
                  <a:pt x="0" y="1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04" name="Freeform 438"/>
          <p:cNvSpPr/>
          <p:nvPr userDrawn="1"/>
        </p:nvSpPr>
        <p:spPr bwMode="auto">
          <a:xfrm>
            <a:off x="8351017" y="2884940"/>
            <a:ext cx="278021" cy="159908"/>
          </a:xfrm>
          <a:custGeom>
            <a:avLst/>
            <a:gdLst>
              <a:gd name="T0" fmla="*/ 0 w 153"/>
              <a:gd name="T1" fmla="*/ 0 h 88"/>
              <a:gd name="T2" fmla="*/ 0 w 153"/>
              <a:gd name="T3" fmla="*/ 0 h 88"/>
              <a:gd name="T4" fmla="*/ 153 w 153"/>
              <a:gd name="T5" fmla="*/ 88 h 88"/>
              <a:gd name="T6" fmla="*/ 0 w 153"/>
              <a:gd name="T7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3" h="88">
                <a:moveTo>
                  <a:pt x="0" y="0"/>
                </a:moveTo>
                <a:lnTo>
                  <a:pt x="0" y="0"/>
                </a:lnTo>
                <a:lnTo>
                  <a:pt x="153" y="8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05" name="Freeform 439"/>
          <p:cNvSpPr/>
          <p:nvPr userDrawn="1"/>
        </p:nvSpPr>
        <p:spPr bwMode="auto">
          <a:xfrm>
            <a:off x="8351017" y="2884940"/>
            <a:ext cx="278021" cy="159908"/>
          </a:xfrm>
          <a:custGeom>
            <a:avLst/>
            <a:gdLst>
              <a:gd name="T0" fmla="*/ 0 w 153"/>
              <a:gd name="T1" fmla="*/ 0 h 88"/>
              <a:gd name="T2" fmla="*/ 0 w 153"/>
              <a:gd name="T3" fmla="*/ 0 h 88"/>
              <a:gd name="T4" fmla="*/ 153 w 153"/>
              <a:gd name="T5" fmla="*/ 88 h 88"/>
              <a:gd name="T6" fmla="*/ 0 w 153"/>
              <a:gd name="T7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3" h="88">
                <a:moveTo>
                  <a:pt x="0" y="0"/>
                </a:moveTo>
                <a:lnTo>
                  <a:pt x="0" y="0"/>
                </a:lnTo>
                <a:lnTo>
                  <a:pt x="153" y="8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06" name="Freeform 440"/>
          <p:cNvSpPr/>
          <p:nvPr userDrawn="1"/>
        </p:nvSpPr>
        <p:spPr bwMode="auto">
          <a:xfrm>
            <a:off x="8351017" y="2884940"/>
            <a:ext cx="278021" cy="159908"/>
          </a:xfrm>
          <a:custGeom>
            <a:avLst/>
            <a:gdLst>
              <a:gd name="T0" fmla="*/ 0 w 153"/>
              <a:gd name="T1" fmla="*/ 0 h 88"/>
              <a:gd name="T2" fmla="*/ 0 w 153"/>
              <a:gd name="T3" fmla="*/ 0 h 88"/>
              <a:gd name="T4" fmla="*/ 153 w 153"/>
              <a:gd name="T5" fmla="*/ 88 h 88"/>
              <a:gd name="T6" fmla="*/ 0 w 153"/>
              <a:gd name="T7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3" h="88">
                <a:moveTo>
                  <a:pt x="0" y="0"/>
                </a:moveTo>
                <a:lnTo>
                  <a:pt x="0" y="0"/>
                </a:lnTo>
                <a:lnTo>
                  <a:pt x="153" y="88"/>
                </a:lnTo>
                <a:lnTo>
                  <a:pt x="0" y="0"/>
                </a:lnTo>
                <a:close/>
              </a:path>
            </a:pathLst>
          </a:custGeom>
          <a:solidFill>
            <a:srgbClr val="D2CF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07" name="Freeform 441"/>
          <p:cNvSpPr/>
          <p:nvPr userDrawn="1"/>
        </p:nvSpPr>
        <p:spPr bwMode="auto">
          <a:xfrm>
            <a:off x="8351017" y="2884940"/>
            <a:ext cx="278021" cy="159908"/>
          </a:xfrm>
          <a:custGeom>
            <a:avLst/>
            <a:gdLst>
              <a:gd name="T0" fmla="*/ 0 w 153"/>
              <a:gd name="T1" fmla="*/ 0 h 88"/>
              <a:gd name="T2" fmla="*/ 0 w 153"/>
              <a:gd name="T3" fmla="*/ 0 h 88"/>
              <a:gd name="T4" fmla="*/ 153 w 153"/>
              <a:gd name="T5" fmla="*/ 88 h 88"/>
              <a:gd name="T6" fmla="*/ 0 w 153"/>
              <a:gd name="T7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3" h="88">
                <a:moveTo>
                  <a:pt x="0" y="0"/>
                </a:moveTo>
                <a:lnTo>
                  <a:pt x="0" y="0"/>
                </a:lnTo>
                <a:lnTo>
                  <a:pt x="153" y="8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08" name="Freeform 442"/>
          <p:cNvSpPr/>
          <p:nvPr userDrawn="1"/>
        </p:nvSpPr>
        <p:spPr bwMode="auto">
          <a:xfrm>
            <a:off x="8296503" y="2914014"/>
            <a:ext cx="281655" cy="161724"/>
          </a:xfrm>
          <a:custGeom>
            <a:avLst/>
            <a:gdLst>
              <a:gd name="T0" fmla="*/ 0 w 155"/>
              <a:gd name="T1" fmla="*/ 0 h 89"/>
              <a:gd name="T2" fmla="*/ 0 w 155"/>
              <a:gd name="T3" fmla="*/ 0 h 89"/>
              <a:gd name="T4" fmla="*/ 155 w 155"/>
              <a:gd name="T5" fmla="*/ 89 h 89"/>
              <a:gd name="T6" fmla="*/ 0 w 155"/>
              <a:gd name="T7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5" h="89">
                <a:moveTo>
                  <a:pt x="0" y="0"/>
                </a:moveTo>
                <a:lnTo>
                  <a:pt x="0" y="0"/>
                </a:lnTo>
                <a:lnTo>
                  <a:pt x="155" y="89"/>
                </a:lnTo>
                <a:lnTo>
                  <a:pt x="0" y="0"/>
                </a:lnTo>
                <a:close/>
              </a:path>
            </a:pathLst>
          </a:custGeom>
          <a:solidFill>
            <a:srgbClr val="B193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09" name="Freeform 443"/>
          <p:cNvSpPr/>
          <p:nvPr userDrawn="1"/>
        </p:nvSpPr>
        <p:spPr bwMode="auto">
          <a:xfrm>
            <a:off x="8296503" y="2914014"/>
            <a:ext cx="281655" cy="161724"/>
          </a:xfrm>
          <a:custGeom>
            <a:avLst/>
            <a:gdLst>
              <a:gd name="T0" fmla="*/ 0 w 155"/>
              <a:gd name="T1" fmla="*/ 0 h 89"/>
              <a:gd name="T2" fmla="*/ 0 w 155"/>
              <a:gd name="T3" fmla="*/ 0 h 89"/>
              <a:gd name="T4" fmla="*/ 155 w 155"/>
              <a:gd name="T5" fmla="*/ 89 h 89"/>
              <a:gd name="T6" fmla="*/ 0 w 155"/>
              <a:gd name="T7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5" h="89">
                <a:moveTo>
                  <a:pt x="0" y="0"/>
                </a:moveTo>
                <a:lnTo>
                  <a:pt x="0" y="0"/>
                </a:lnTo>
                <a:lnTo>
                  <a:pt x="155" y="8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10" name="Freeform 444"/>
          <p:cNvSpPr/>
          <p:nvPr userDrawn="1"/>
        </p:nvSpPr>
        <p:spPr bwMode="auto">
          <a:xfrm>
            <a:off x="8296503" y="2884940"/>
            <a:ext cx="332535" cy="252581"/>
          </a:xfrm>
          <a:custGeom>
            <a:avLst/>
            <a:gdLst>
              <a:gd name="T0" fmla="*/ 30 w 183"/>
              <a:gd name="T1" fmla="*/ 0 h 139"/>
              <a:gd name="T2" fmla="*/ 0 w 183"/>
              <a:gd name="T3" fmla="*/ 16 h 139"/>
              <a:gd name="T4" fmla="*/ 155 w 183"/>
              <a:gd name="T5" fmla="*/ 105 h 139"/>
              <a:gd name="T6" fmla="*/ 155 w 183"/>
              <a:gd name="T7" fmla="*/ 139 h 139"/>
              <a:gd name="T8" fmla="*/ 175 w 183"/>
              <a:gd name="T9" fmla="*/ 127 h 139"/>
              <a:gd name="T10" fmla="*/ 183 w 183"/>
              <a:gd name="T11" fmla="*/ 88 h 139"/>
              <a:gd name="T12" fmla="*/ 30 w 183"/>
              <a:gd name="T13" fmla="*/ 0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3" h="139">
                <a:moveTo>
                  <a:pt x="30" y="0"/>
                </a:moveTo>
                <a:lnTo>
                  <a:pt x="0" y="16"/>
                </a:lnTo>
                <a:lnTo>
                  <a:pt x="155" y="105"/>
                </a:lnTo>
                <a:lnTo>
                  <a:pt x="155" y="139"/>
                </a:lnTo>
                <a:lnTo>
                  <a:pt x="175" y="127"/>
                </a:lnTo>
                <a:lnTo>
                  <a:pt x="183" y="88"/>
                </a:lnTo>
                <a:lnTo>
                  <a:pt x="30" y="0"/>
                </a:lnTo>
                <a:close/>
              </a:path>
            </a:pathLst>
          </a:custGeom>
          <a:solidFill>
            <a:srgbClr val="A08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11" name="Freeform 445"/>
          <p:cNvSpPr/>
          <p:nvPr userDrawn="1"/>
        </p:nvSpPr>
        <p:spPr bwMode="auto">
          <a:xfrm>
            <a:off x="8296503" y="2884940"/>
            <a:ext cx="332535" cy="252581"/>
          </a:xfrm>
          <a:custGeom>
            <a:avLst/>
            <a:gdLst>
              <a:gd name="T0" fmla="*/ 30 w 183"/>
              <a:gd name="T1" fmla="*/ 0 h 139"/>
              <a:gd name="T2" fmla="*/ 0 w 183"/>
              <a:gd name="T3" fmla="*/ 16 h 139"/>
              <a:gd name="T4" fmla="*/ 155 w 183"/>
              <a:gd name="T5" fmla="*/ 105 h 139"/>
              <a:gd name="T6" fmla="*/ 155 w 183"/>
              <a:gd name="T7" fmla="*/ 139 h 139"/>
              <a:gd name="T8" fmla="*/ 175 w 183"/>
              <a:gd name="T9" fmla="*/ 127 h 139"/>
              <a:gd name="T10" fmla="*/ 183 w 183"/>
              <a:gd name="T11" fmla="*/ 88 h 139"/>
              <a:gd name="T12" fmla="*/ 30 w 183"/>
              <a:gd name="T13" fmla="*/ 0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3" h="139">
                <a:moveTo>
                  <a:pt x="30" y="0"/>
                </a:moveTo>
                <a:lnTo>
                  <a:pt x="0" y="16"/>
                </a:lnTo>
                <a:lnTo>
                  <a:pt x="155" y="105"/>
                </a:lnTo>
                <a:lnTo>
                  <a:pt x="155" y="139"/>
                </a:lnTo>
                <a:lnTo>
                  <a:pt x="175" y="127"/>
                </a:lnTo>
                <a:lnTo>
                  <a:pt x="183" y="88"/>
                </a:lnTo>
                <a:lnTo>
                  <a:pt x="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48" name="Freeform 446"/>
          <p:cNvSpPr/>
          <p:nvPr userDrawn="1"/>
        </p:nvSpPr>
        <p:spPr bwMode="auto">
          <a:xfrm>
            <a:off x="8209281" y="3108448"/>
            <a:ext cx="319815" cy="245313"/>
          </a:xfrm>
          <a:custGeom>
            <a:avLst/>
            <a:gdLst>
              <a:gd name="T0" fmla="*/ 0 w 176"/>
              <a:gd name="T1" fmla="*/ 0 h 135"/>
              <a:gd name="T2" fmla="*/ 0 w 176"/>
              <a:gd name="T3" fmla="*/ 34 h 135"/>
              <a:gd name="T4" fmla="*/ 176 w 176"/>
              <a:gd name="T5" fmla="*/ 135 h 135"/>
              <a:gd name="T6" fmla="*/ 176 w 176"/>
              <a:gd name="T7" fmla="*/ 102 h 135"/>
              <a:gd name="T8" fmla="*/ 0 w 176"/>
              <a:gd name="T9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6" h="135">
                <a:moveTo>
                  <a:pt x="0" y="0"/>
                </a:moveTo>
                <a:lnTo>
                  <a:pt x="0" y="34"/>
                </a:lnTo>
                <a:lnTo>
                  <a:pt x="176" y="135"/>
                </a:lnTo>
                <a:lnTo>
                  <a:pt x="176" y="102"/>
                </a:lnTo>
                <a:lnTo>
                  <a:pt x="0" y="0"/>
                </a:lnTo>
                <a:close/>
              </a:path>
            </a:pathLst>
          </a:custGeom>
          <a:solidFill>
            <a:srgbClr val="72594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84" name="Freeform 447"/>
          <p:cNvSpPr/>
          <p:nvPr userDrawn="1"/>
        </p:nvSpPr>
        <p:spPr bwMode="auto">
          <a:xfrm>
            <a:off x="8209281" y="3108448"/>
            <a:ext cx="319815" cy="245313"/>
          </a:xfrm>
          <a:custGeom>
            <a:avLst/>
            <a:gdLst>
              <a:gd name="T0" fmla="*/ 0 w 176"/>
              <a:gd name="T1" fmla="*/ 0 h 135"/>
              <a:gd name="T2" fmla="*/ 0 w 176"/>
              <a:gd name="T3" fmla="*/ 34 h 135"/>
              <a:gd name="T4" fmla="*/ 176 w 176"/>
              <a:gd name="T5" fmla="*/ 135 h 135"/>
              <a:gd name="T6" fmla="*/ 176 w 176"/>
              <a:gd name="T7" fmla="*/ 102 h 135"/>
              <a:gd name="T8" fmla="*/ 0 w 176"/>
              <a:gd name="T9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6" h="135">
                <a:moveTo>
                  <a:pt x="0" y="0"/>
                </a:moveTo>
                <a:lnTo>
                  <a:pt x="0" y="34"/>
                </a:lnTo>
                <a:lnTo>
                  <a:pt x="176" y="135"/>
                </a:lnTo>
                <a:lnTo>
                  <a:pt x="176" y="10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85" name="Freeform 448"/>
          <p:cNvSpPr/>
          <p:nvPr userDrawn="1"/>
        </p:nvSpPr>
        <p:spPr bwMode="auto">
          <a:xfrm>
            <a:off x="8209281" y="3077556"/>
            <a:ext cx="372512" cy="276204"/>
          </a:xfrm>
          <a:custGeom>
            <a:avLst/>
            <a:gdLst>
              <a:gd name="T0" fmla="*/ 0 w 205"/>
              <a:gd name="T1" fmla="*/ 17 h 152"/>
              <a:gd name="T2" fmla="*/ 28 w 205"/>
              <a:gd name="T3" fmla="*/ 0 h 152"/>
              <a:gd name="T4" fmla="*/ 205 w 205"/>
              <a:gd name="T5" fmla="*/ 102 h 152"/>
              <a:gd name="T6" fmla="*/ 205 w 205"/>
              <a:gd name="T7" fmla="*/ 136 h 152"/>
              <a:gd name="T8" fmla="*/ 176 w 205"/>
              <a:gd name="T9" fmla="*/ 152 h 152"/>
              <a:gd name="T10" fmla="*/ 176 w 205"/>
              <a:gd name="T11" fmla="*/ 119 h 152"/>
              <a:gd name="T12" fmla="*/ 0 w 205"/>
              <a:gd name="T13" fmla="*/ 17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5" h="152">
                <a:moveTo>
                  <a:pt x="0" y="17"/>
                </a:moveTo>
                <a:lnTo>
                  <a:pt x="28" y="0"/>
                </a:lnTo>
                <a:lnTo>
                  <a:pt x="205" y="102"/>
                </a:lnTo>
                <a:lnTo>
                  <a:pt x="205" y="136"/>
                </a:lnTo>
                <a:lnTo>
                  <a:pt x="176" y="152"/>
                </a:lnTo>
                <a:lnTo>
                  <a:pt x="176" y="119"/>
                </a:lnTo>
                <a:lnTo>
                  <a:pt x="0" y="17"/>
                </a:lnTo>
                <a:close/>
              </a:path>
            </a:pathLst>
          </a:custGeom>
          <a:solidFill>
            <a:srgbClr val="543E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86" name="Freeform 449"/>
          <p:cNvSpPr/>
          <p:nvPr userDrawn="1"/>
        </p:nvSpPr>
        <p:spPr bwMode="auto">
          <a:xfrm>
            <a:off x="8209281" y="3077556"/>
            <a:ext cx="372512" cy="276204"/>
          </a:xfrm>
          <a:custGeom>
            <a:avLst/>
            <a:gdLst>
              <a:gd name="T0" fmla="*/ 0 w 205"/>
              <a:gd name="T1" fmla="*/ 17 h 152"/>
              <a:gd name="T2" fmla="*/ 28 w 205"/>
              <a:gd name="T3" fmla="*/ 0 h 152"/>
              <a:gd name="T4" fmla="*/ 205 w 205"/>
              <a:gd name="T5" fmla="*/ 102 h 152"/>
              <a:gd name="T6" fmla="*/ 205 w 205"/>
              <a:gd name="T7" fmla="*/ 136 h 152"/>
              <a:gd name="T8" fmla="*/ 176 w 205"/>
              <a:gd name="T9" fmla="*/ 152 h 152"/>
              <a:gd name="T10" fmla="*/ 176 w 205"/>
              <a:gd name="T11" fmla="*/ 119 h 152"/>
              <a:gd name="T12" fmla="*/ 0 w 205"/>
              <a:gd name="T13" fmla="*/ 17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5" h="152">
                <a:moveTo>
                  <a:pt x="0" y="17"/>
                </a:moveTo>
                <a:lnTo>
                  <a:pt x="28" y="0"/>
                </a:lnTo>
                <a:lnTo>
                  <a:pt x="205" y="102"/>
                </a:lnTo>
                <a:lnTo>
                  <a:pt x="205" y="136"/>
                </a:lnTo>
                <a:lnTo>
                  <a:pt x="176" y="152"/>
                </a:lnTo>
                <a:lnTo>
                  <a:pt x="176" y="119"/>
                </a:lnTo>
                <a:lnTo>
                  <a:pt x="0" y="17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87" name="Freeform 450"/>
          <p:cNvSpPr/>
          <p:nvPr userDrawn="1"/>
        </p:nvSpPr>
        <p:spPr bwMode="auto">
          <a:xfrm>
            <a:off x="8301955" y="3101180"/>
            <a:ext cx="279839" cy="161724"/>
          </a:xfrm>
          <a:custGeom>
            <a:avLst/>
            <a:gdLst>
              <a:gd name="T0" fmla="*/ 0 w 154"/>
              <a:gd name="T1" fmla="*/ 0 h 89"/>
              <a:gd name="T2" fmla="*/ 0 w 154"/>
              <a:gd name="T3" fmla="*/ 0 h 89"/>
              <a:gd name="T4" fmla="*/ 154 w 154"/>
              <a:gd name="T5" fmla="*/ 89 h 89"/>
              <a:gd name="T6" fmla="*/ 154 w 154"/>
              <a:gd name="T7" fmla="*/ 89 h 89"/>
              <a:gd name="T8" fmla="*/ 0 w 154"/>
              <a:gd name="T9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" h="89">
                <a:moveTo>
                  <a:pt x="0" y="0"/>
                </a:moveTo>
                <a:lnTo>
                  <a:pt x="0" y="0"/>
                </a:lnTo>
                <a:lnTo>
                  <a:pt x="154" y="89"/>
                </a:lnTo>
                <a:lnTo>
                  <a:pt x="154" y="8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88" name="Freeform 451"/>
          <p:cNvSpPr/>
          <p:nvPr userDrawn="1"/>
        </p:nvSpPr>
        <p:spPr bwMode="auto">
          <a:xfrm>
            <a:off x="8301955" y="3101180"/>
            <a:ext cx="279839" cy="161724"/>
          </a:xfrm>
          <a:custGeom>
            <a:avLst/>
            <a:gdLst>
              <a:gd name="T0" fmla="*/ 0 w 154"/>
              <a:gd name="T1" fmla="*/ 0 h 89"/>
              <a:gd name="T2" fmla="*/ 0 w 154"/>
              <a:gd name="T3" fmla="*/ 0 h 89"/>
              <a:gd name="T4" fmla="*/ 154 w 154"/>
              <a:gd name="T5" fmla="*/ 89 h 89"/>
              <a:gd name="T6" fmla="*/ 154 w 154"/>
              <a:gd name="T7" fmla="*/ 89 h 89"/>
              <a:gd name="T8" fmla="*/ 0 w 154"/>
              <a:gd name="T9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" h="89">
                <a:moveTo>
                  <a:pt x="0" y="0"/>
                </a:moveTo>
                <a:lnTo>
                  <a:pt x="0" y="0"/>
                </a:lnTo>
                <a:lnTo>
                  <a:pt x="154" y="89"/>
                </a:lnTo>
                <a:lnTo>
                  <a:pt x="154" y="8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89" name="Freeform 452"/>
          <p:cNvSpPr/>
          <p:nvPr userDrawn="1"/>
        </p:nvSpPr>
        <p:spPr bwMode="auto">
          <a:xfrm>
            <a:off x="8301955" y="3101180"/>
            <a:ext cx="279839" cy="161724"/>
          </a:xfrm>
          <a:custGeom>
            <a:avLst/>
            <a:gdLst>
              <a:gd name="T0" fmla="*/ 0 w 154"/>
              <a:gd name="T1" fmla="*/ 0 h 89"/>
              <a:gd name="T2" fmla="*/ 0 w 154"/>
              <a:gd name="T3" fmla="*/ 0 h 89"/>
              <a:gd name="T4" fmla="*/ 154 w 154"/>
              <a:gd name="T5" fmla="*/ 89 h 89"/>
              <a:gd name="T6" fmla="*/ 154 w 154"/>
              <a:gd name="T7" fmla="*/ 89 h 89"/>
              <a:gd name="T8" fmla="*/ 0 w 154"/>
              <a:gd name="T9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" h="89">
                <a:moveTo>
                  <a:pt x="0" y="0"/>
                </a:moveTo>
                <a:lnTo>
                  <a:pt x="0" y="0"/>
                </a:lnTo>
                <a:lnTo>
                  <a:pt x="154" y="89"/>
                </a:lnTo>
                <a:lnTo>
                  <a:pt x="154" y="8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90" name="Freeform 453"/>
          <p:cNvSpPr/>
          <p:nvPr userDrawn="1"/>
        </p:nvSpPr>
        <p:spPr bwMode="auto">
          <a:xfrm>
            <a:off x="8301955" y="3101180"/>
            <a:ext cx="279839" cy="161724"/>
          </a:xfrm>
          <a:custGeom>
            <a:avLst/>
            <a:gdLst>
              <a:gd name="T0" fmla="*/ 0 w 154"/>
              <a:gd name="T1" fmla="*/ 0 h 89"/>
              <a:gd name="T2" fmla="*/ 0 w 154"/>
              <a:gd name="T3" fmla="*/ 0 h 89"/>
              <a:gd name="T4" fmla="*/ 154 w 154"/>
              <a:gd name="T5" fmla="*/ 89 h 89"/>
              <a:gd name="T6" fmla="*/ 154 w 154"/>
              <a:gd name="T7" fmla="*/ 89 h 89"/>
              <a:gd name="T8" fmla="*/ 0 w 154"/>
              <a:gd name="T9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" h="89">
                <a:moveTo>
                  <a:pt x="0" y="0"/>
                </a:moveTo>
                <a:lnTo>
                  <a:pt x="0" y="0"/>
                </a:lnTo>
                <a:lnTo>
                  <a:pt x="154" y="89"/>
                </a:lnTo>
                <a:lnTo>
                  <a:pt x="154" y="8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91" name="Rectangle 454"/>
          <p:cNvSpPr>
            <a:spLocks noChangeArrowheads="1"/>
          </p:cNvSpPr>
          <p:nvPr userDrawn="1"/>
        </p:nvSpPr>
        <p:spPr bwMode="auto">
          <a:xfrm>
            <a:off x="8301955" y="3101180"/>
            <a:ext cx="1817" cy="1817"/>
          </a:xfrm>
          <a:prstGeom prst="rect">
            <a:avLst/>
          </a:prstGeom>
          <a:solidFill>
            <a:srgbClr val="A08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92" name="Rectangle 455"/>
          <p:cNvSpPr>
            <a:spLocks noChangeArrowheads="1"/>
          </p:cNvSpPr>
          <p:nvPr userDrawn="1"/>
        </p:nvSpPr>
        <p:spPr bwMode="auto">
          <a:xfrm>
            <a:off x="8301955" y="3101180"/>
            <a:ext cx="1817" cy="1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93" name="Freeform 456"/>
          <p:cNvSpPr/>
          <p:nvPr userDrawn="1"/>
        </p:nvSpPr>
        <p:spPr bwMode="auto">
          <a:xfrm>
            <a:off x="8249259" y="3101180"/>
            <a:ext cx="332535" cy="252581"/>
          </a:xfrm>
          <a:custGeom>
            <a:avLst/>
            <a:gdLst>
              <a:gd name="T0" fmla="*/ 29 w 183"/>
              <a:gd name="T1" fmla="*/ 0 h 139"/>
              <a:gd name="T2" fmla="*/ 0 w 183"/>
              <a:gd name="T3" fmla="*/ 17 h 139"/>
              <a:gd name="T4" fmla="*/ 154 w 183"/>
              <a:gd name="T5" fmla="*/ 106 h 139"/>
              <a:gd name="T6" fmla="*/ 154 w 183"/>
              <a:gd name="T7" fmla="*/ 139 h 139"/>
              <a:gd name="T8" fmla="*/ 174 w 183"/>
              <a:gd name="T9" fmla="*/ 129 h 139"/>
              <a:gd name="T10" fmla="*/ 183 w 183"/>
              <a:gd name="T11" fmla="*/ 89 h 139"/>
              <a:gd name="T12" fmla="*/ 29 w 183"/>
              <a:gd name="T13" fmla="*/ 0 h 139"/>
              <a:gd name="T14" fmla="*/ 29 w 183"/>
              <a:gd name="T15" fmla="*/ 0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3" h="139">
                <a:moveTo>
                  <a:pt x="29" y="0"/>
                </a:moveTo>
                <a:lnTo>
                  <a:pt x="0" y="17"/>
                </a:lnTo>
                <a:lnTo>
                  <a:pt x="154" y="106"/>
                </a:lnTo>
                <a:lnTo>
                  <a:pt x="154" y="139"/>
                </a:lnTo>
                <a:lnTo>
                  <a:pt x="174" y="129"/>
                </a:lnTo>
                <a:lnTo>
                  <a:pt x="183" y="89"/>
                </a:lnTo>
                <a:lnTo>
                  <a:pt x="29" y="0"/>
                </a:lnTo>
                <a:lnTo>
                  <a:pt x="29" y="0"/>
                </a:lnTo>
                <a:close/>
              </a:path>
            </a:pathLst>
          </a:custGeom>
          <a:solidFill>
            <a:srgbClr val="A08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94" name="Freeform 457"/>
          <p:cNvSpPr/>
          <p:nvPr userDrawn="1"/>
        </p:nvSpPr>
        <p:spPr bwMode="auto">
          <a:xfrm>
            <a:off x="8249259" y="3101180"/>
            <a:ext cx="332535" cy="252581"/>
          </a:xfrm>
          <a:custGeom>
            <a:avLst/>
            <a:gdLst>
              <a:gd name="T0" fmla="*/ 29 w 183"/>
              <a:gd name="T1" fmla="*/ 0 h 139"/>
              <a:gd name="T2" fmla="*/ 0 w 183"/>
              <a:gd name="T3" fmla="*/ 17 h 139"/>
              <a:gd name="T4" fmla="*/ 154 w 183"/>
              <a:gd name="T5" fmla="*/ 106 h 139"/>
              <a:gd name="T6" fmla="*/ 154 w 183"/>
              <a:gd name="T7" fmla="*/ 139 h 139"/>
              <a:gd name="T8" fmla="*/ 174 w 183"/>
              <a:gd name="T9" fmla="*/ 129 h 139"/>
              <a:gd name="T10" fmla="*/ 183 w 183"/>
              <a:gd name="T11" fmla="*/ 89 h 139"/>
              <a:gd name="T12" fmla="*/ 29 w 183"/>
              <a:gd name="T13" fmla="*/ 0 h 139"/>
              <a:gd name="T14" fmla="*/ 29 w 183"/>
              <a:gd name="T15" fmla="*/ 0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3" h="139">
                <a:moveTo>
                  <a:pt x="29" y="0"/>
                </a:moveTo>
                <a:lnTo>
                  <a:pt x="0" y="17"/>
                </a:lnTo>
                <a:lnTo>
                  <a:pt x="154" y="106"/>
                </a:lnTo>
                <a:lnTo>
                  <a:pt x="154" y="139"/>
                </a:lnTo>
                <a:lnTo>
                  <a:pt x="174" y="129"/>
                </a:lnTo>
                <a:lnTo>
                  <a:pt x="183" y="89"/>
                </a:lnTo>
                <a:lnTo>
                  <a:pt x="29" y="0"/>
                </a:lnTo>
                <a:lnTo>
                  <a:pt x="2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95" name="Freeform 458"/>
          <p:cNvSpPr/>
          <p:nvPr userDrawn="1"/>
        </p:nvSpPr>
        <p:spPr bwMode="auto">
          <a:xfrm>
            <a:off x="8496388" y="2874037"/>
            <a:ext cx="210787" cy="772281"/>
          </a:xfrm>
          <a:custGeom>
            <a:avLst/>
            <a:gdLst>
              <a:gd name="T0" fmla="*/ 58 w 116"/>
              <a:gd name="T1" fmla="*/ 18 h 425"/>
              <a:gd name="T2" fmla="*/ 86 w 116"/>
              <a:gd name="T3" fmla="*/ 0 h 425"/>
              <a:gd name="T4" fmla="*/ 116 w 116"/>
              <a:gd name="T5" fmla="*/ 18 h 425"/>
              <a:gd name="T6" fmla="*/ 30 w 116"/>
              <a:gd name="T7" fmla="*/ 409 h 425"/>
              <a:gd name="T8" fmla="*/ 0 w 116"/>
              <a:gd name="T9" fmla="*/ 425 h 425"/>
              <a:gd name="T10" fmla="*/ 87 w 116"/>
              <a:gd name="T11" fmla="*/ 34 h 425"/>
              <a:gd name="T12" fmla="*/ 58 w 116"/>
              <a:gd name="T13" fmla="*/ 18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" h="425">
                <a:moveTo>
                  <a:pt x="58" y="18"/>
                </a:moveTo>
                <a:lnTo>
                  <a:pt x="86" y="0"/>
                </a:lnTo>
                <a:lnTo>
                  <a:pt x="116" y="18"/>
                </a:lnTo>
                <a:lnTo>
                  <a:pt x="30" y="409"/>
                </a:lnTo>
                <a:lnTo>
                  <a:pt x="0" y="425"/>
                </a:lnTo>
                <a:lnTo>
                  <a:pt x="87" y="34"/>
                </a:lnTo>
                <a:lnTo>
                  <a:pt x="58" y="18"/>
                </a:lnTo>
                <a:close/>
              </a:path>
            </a:pathLst>
          </a:custGeom>
          <a:solidFill>
            <a:srgbClr val="543E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96" name="Freeform 459"/>
          <p:cNvSpPr/>
          <p:nvPr userDrawn="1"/>
        </p:nvSpPr>
        <p:spPr bwMode="auto">
          <a:xfrm>
            <a:off x="8496388" y="2874037"/>
            <a:ext cx="210787" cy="772281"/>
          </a:xfrm>
          <a:custGeom>
            <a:avLst/>
            <a:gdLst>
              <a:gd name="T0" fmla="*/ 58 w 116"/>
              <a:gd name="T1" fmla="*/ 18 h 425"/>
              <a:gd name="T2" fmla="*/ 86 w 116"/>
              <a:gd name="T3" fmla="*/ 0 h 425"/>
              <a:gd name="T4" fmla="*/ 116 w 116"/>
              <a:gd name="T5" fmla="*/ 18 h 425"/>
              <a:gd name="T6" fmla="*/ 30 w 116"/>
              <a:gd name="T7" fmla="*/ 409 h 425"/>
              <a:gd name="T8" fmla="*/ 0 w 116"/>
              <a:gd name="T9" fmla="*/ 425 h 425"/>
              <a:gd name="T10" fmla="*/ 87 w 116"/>
              <a:gd name="T11" fmla="*/ 34 h 425"/>
              <a:gd name="T12" fmla="*/ 58 w 116"/>
              <a:gd name="T13" fmla="*/ 18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" h="425">
                <a:moveTo>
                  <a:pt x="58" y="18"/>
                </a:moveTo>
                <a:lnTo>
                  <a:pt x="86" y="0"/>
                </a:lnTo>
                <a:lnTo>
                  <a:pt x="116" y="18"/>
                </a:lnTo>
                <a:lnTo>
                  <a:pt x="30" y="409"/>
                </a:lnTo>
                <a:lnTo>
                  <a:pt x="0" y="425"/>
                </a:lnTo>
                <a:lnTo>
                  <a:pt x="87" y="34"/>
                </a:lnTo>
                <a:lnTo>
                  <a:pt x="58" y="1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97" name="Freeform 460"/>
          <p:cNvSpPr/>
          <p:nvPr userDrawn="1"/>
        </p:nvSpPr>
        <p:spPr bwMode="auto">
          <a:xfrm>
            <a:off x="8122059" y="2719582"/>
            <a:ext cx="210787" cy="743207"/>
          </a:xfrm>
          <a:custGeom>
            <a:avLst/>
            <a:gdLst>
              <a:gd name="T0" fmla="*/ 0 w 116"/>
              <a:gd name="T1" fmla="*/ 392 h 409"/>
              <a:gd name="T2" fmla="*/ 30 w 116"/>
              <a:gd name="T3" fmla="*/ 409 h 409"/>
              <a:gd name="T4" fmla="*/ 116 w 116"/>
              <a:gd name="T5" fmla="*/ 17 h 409"/>
              <a:gd name="T6" fmla="*/ 87 w 116"/>
              <a:gd name="T7" fmla="*/ 0 h 409"/>
              <a:gd name="T8" fmla="*/ 0 w 116"/>
              <a:gd name="T9" fmla="*/ 392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409">
                <a:moveTo>
                  <a:pt x="0" y="392"/>
                </a:moveTo>
                <a:lnTo>
                  <a:pt x="30" y="409"/>
                </a:lnTo>
                <a:lnTo>
                  <a:pt x="116" y="17"/>
                </a:lnTo>
                <a:lnTo>
                  <a:pt x="87" y="0"/>
                </a:lnTo>
                <a:lnTo>
                  <a:pt x="0" y="392"/>
                </a:lnTo>
                <a:close/>
              </a:path>
            </a:pathLst>
          </a:custGeom>
          <a:solidFill>
            <a:srgbClr val="72594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98" name="Freeform 461"/>
          <p:cNvSpPr/>
          <p:nvPr userDrawn="1"/>
        </p:nvSpPr>
        <p:spPr bwMode="auto">
          <a:xfrm>
            <a:off x="8122059" y="2719582"/>
            <a:ext cx="210787" cy="743207"/>
          </a:xfrm>
          <a:custGeom>
            <a:avLst/>
            <a:gdLst>
              <a:gd name="T0" fmla="*/ 0 w 116"/>
              <a:gd name="T1" fmla="*/ 392 h 409"/>
              <a:gd name="T2" fmla="*/ 30 w 116"/>
              <a:gd name="T3" fmla="*/ 409 h 409"/>
              <a:gd name="T4" fmla="*/ 116 w 116"/>
              <a:gd name="T5" fmla="*/ 17 h 409"/>
              <a:gd name="T6" fmla="*/ 87 w 116"/>
              <a:gd name="T7" fmla="*/ 0 h 409"/>
              <a:gd name="T8" fmla="*/ 0 w 116"/>
              <a:gd name="T9" fmla="*/ 392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409">
                <a:moveTo>
                  <a:pt x="0" y="392"/>
                </a:moveTo>
                <a:lnTo>
                  <a:pt x="30" y="409"/>
                </a:lnTo>
                <a:lnTo>
                  <a:pt x="116" y="17"/>
                </a:lnTo>
                <a:lnTo>
                  <a:pt x="87" y="0"/>
                </a:lnTo>
                <a:lnTo>
                  <a:pt x="0" y="39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99" name="Freeform 462"/>
          <p:cNvSpPr/>
          <p:nvPr userDrawn="1"/>
        </p:nvSpPr>
        <p:spPr bwMode="auto">
          <a:xfrm>
            <a:off x="8280151" y="2719582"/>
            <a:ext cx="1817" cy="1817"/>
          </a:xfrm>
          <a:custGeom>
            <a:avLst/>
            <a:gdLst>
              <a:gd name="T0" fmla="*/ 1 w 1"/>
              <a:gd name="T1" fmla="*/ 0 h 1"/>
              <a:gd name="T2" fmla="*/ 0 w 1"/>
              <a:gd name="T3" fmla="*/ 0 h 1"/>
              <a:gd name="T4" fmla="*/ 1 w 1"/>
              <a:gd name="T5" fmla="*/ 1 h 1"/>
              <a:gd name="T6" fmla="*/ 1 w 1"/>
              <a:gd name="T7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1">
                <a:moveTo>
                  <a:pt x="1" y="0"/>
                </a:moveTo>
                <a:lnTo>
                  <a:pt x="0" y="0"/>
                </a:lnTo>
                <a:lnTo>
                  <a:pt x="1" y="1"/>
                </a:lnTo>
                <a:lnTo>
                  <a:pt x="1" y="0"/>
                </a:lnTo>
                <a:close/>
              </a:path>
            </a:pathLst>
          </a:custGeom>
          <a:solidFill>
            <a:srgbClr val="A08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00" name="Freeform 463"/>
          <p:cNvSpPr/>
          <p:nvPr userDrawn="1"/>
        </p:nvSpPr>
        <p:spPr bwMode="auto">
          <a:xfrm>
            <a:off x="8280151" y="2719582"/>
            <a:ext cx="1817" cy="1817"/>
          </a:xfrm>
          <a:custGeom>
            <a:avLst/>
            <a:gdLst>
              <a:gd name="T0" fmla="*/ 1 w 1"/>
              <a:gd name="T1" fmla="*/ 0 h 1"/>
              <a:gd name="T2" fmla="*/ 0 w 1"/>
              <a:gd name="T3" fmla="*/ 0 h 1"/>
              <a:gd name="T4" fmla="*/ 1 w 1"/>
              <a:gd name="T5" fmla="*/ 1 h 1"/>
              <a:gd name="T6" fmla="*/ 1 w 1"/>
              <a:gd name="T7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1">
                <a:moveTo>
                  <a:pt x="1" y="0"/>
                </a:moveTo>
                <a:lnTo>
                  <a:pt x="0" y="0"/>
                </a:lnTo>
                <a:lnTo>
                  <a:pt x="1" y="1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01" name="Freeform 464"/>
          <p:cNvSpPr/>
          <p:nvPr userDrawn="1"/>
        </p:nvSpPr>
        <p:spPr bwMode="auto">
          <a:xfrm>
            <a:off x="8601783" y="2874037"/>
            <a:ext cx="105394" cy="61783"/>
          </a:xfrm>
          <a:custGeom>
            <a:avLst/>
            <a:gdLst>
              <a:gd name="T0" fmla="*/ 28 w 58"/>
              <a:gd name="T1" fmla="*/ 0 h 34"/>
              <a:gd name="T2" fmla="*/ 3 w 58"/>
              <a:gd name="T3" fmla="*/ 15 h 34"/>
              <a:gd name="T4" fmla="*/ 0 w 58"/>
              <a:gd name="T5" fmla="*/ 18 h 34"/>
              <a:gd name="T6" fmla="*/ 29 w 58"/>
              <a:gd name="T7" fmla="*/ 34 h 34"/>
              <a:gd name="T8" fmla="*/ 58 w 58"/>
              <a:gd name="T9" fmla="*/ 18 h 34"/>
              <a:gd name="T10" fmla="*/ 28 w 58"/>
              <a:gd name="T11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8" h="34">
                <a:moveTo>
                  <a:pt x="28" y="0"/>
                </a:moveTo>
                <a:lnTo>
                  <a:pt x="3" y="15"/>
                </a:lnTo>
                <a:lnTo>
                  <a:pt x="0" y="18"/>
                </a:lnTo>
                <a:lnTo>
                  <a:pt x="29" y="34"/>
                </a:lnTo>
                <a:lnTo>
                  <a:pt x="58" y="18"/>
                </a:lnTo>
                <a:lnTo>
                  <a:pt x="28" y="0"/>
                </a:lnTo>
                <a:close/>
              </a:path>
            </a:pathLst>
          </a:custGeom>
          <a:solidFill>
            <a:srgbClr val="A08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02" name="Freeform 465"/>
          <p:cNvSpPr/>
          <p:nvPr userDrawn="1"/>
        </p:nvSpPr>
        <p:spPr bwMode="auto">
          <a:xfrm>
            <a:off x="8601783" y="2874037"/>
            <a:ext cx="105394" cy="61783"/>
          </a:xfrm>
          <a:custGeom>
            <a:avLst/>
            <a:gdLst>
              <a:gd name="T0" fmla="*/ 28 w 58"/>
              <a:gd name="T1" fmla="*/ 0 h 34"/>
              <a:gd name="T2" fmla="*/ 3 w 58"/>
              <a:gd name="T3" fmla="*/ 15 h 34"/>
              <a:gd name="T4" fmla="*/ 0 w 58"/>
              <a:gd name="T5" fmla="*/ 18 h 34"/>
              <a:gd name="T6" fmla="*/ 29 w 58"/>
              <a:gd name="T7" fmla="*/ 34 h 34"/>
              <a:gd name="T8" fmla="*/ 58 w 58"/>
              <a:gd name="T9" fmla="*/ 18 h 34"/>
              <a:gd name="T10" fmla="*/ 28 w 58"/>
              <a:gd name="T11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8" h="34">
                <a:moveTo>
                  <a:pt x="28" y="0"/>
                </a:moveTo>
                <a:lnTo>
                  <a:pt x="3" y="15"/>
                </a:lnTo>
                <a:lnTo>
                  <a:pt x="0" y="18"/>
                </a:lnTo>
                <a:lnTo>
                  <a:pt x="29" y="34"/>
                </a:lnTo>
                <a:lnTo>
                  <a:pt x="58" y="18"/>
                </a:lnTo>
                <a:lnTo>
                  <a:pt x="2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03" name="Freeform 466"/>
          <p:cNvSpPr/>
          <p:nvPr userDrawn="1"/>
        </p:nvSpPr>
        <p:spPr bwMode="auto">
          <a:xfrm>
            <a:off x="7958518" y="3124802"/>
            <a:ext cx="332535" cy="1321056"/>
          </a:xfrm>
          <a:custGeom>
            <a:avLst/>
            <a:gdLst>
              <a:gd name="T0" fmla="*/ 124 w 183"/>
              <a:gd name="T1" fmla="*/ 17 h 727"/>
              <a:gd name="T2" fmla="*/ 153 w 183"/>
              <a:gd name="T3" fmla="*/ 0 h 727"/>
              <a:gd name="T4" fmla="*/ 183 w 183"/>
              <a:gd name="T5" fmla="*/ 17 h 727"/>
              <a:gd name="T6" fmla="*/ 29 w 183"/>
              <a:gd name="T7" fmla="*/ 709 h 727"/>
              <a:gd name="T8" fmla="*/ 0 w 183"/>
              <a:gd name="T9" fmla="*/ 727 h 727"/>
              <a:gd name="T10" fmla="*/ 153 w 183"/>
              <a:gd name="T11" fmla="*/ 34 h 727"/>
              <a:gd name="T12" fmla="*/ 124 w 183"/>
              <a:gd name="T13" fmla="*/ 17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3" h="727">
                <a:moveTo>
                  <a:pt x="124" y="17"/>
                </a:moveTo>
                <a:lnTo>
                  <a:pt x="153" y="0"/>
                </a:lnTo>
                <a:lnTo>
                  <a:pt x="183" y="17"/>
                </a:lnTo>
                <a:lnTo>
                  <a:pt x="29" y="709"/>
                </a:lnTo>
                <a:lnTo>
                  <a:pt x="0" y="727"/>
                </a:lnTo>
                <a:lnTo>
                  <a:pt x="153" y="34"/>
                </a:lnTo>
                <a:lnTo>
                  <a:pt x="124" y="17"/>
                </a:lnTo>
                <a:close/>
              </a:path>
            </a:pathLst>
          </a:custGeom>
          <a:solidFill>
            <a:srgbClr val="543E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04" name="Freeform 467"/>
          <p:cNvSpPr/>
          <p:nvPr userDrawn="1"/>
        </p:nvSpPr>
        <p:spPr bwMode="auto">
          <a:xfrm>
            <a:off x="7958518" y="3124802"/>
            <a:ext cx="332535" cy="1321056"/>
          </a:xfrm>
          <a:custGeom>
            <a:avLst/>
            <a:gdLst>
              <a:gd name="T0" fmla="*/ 124 w 183"/>
              <a:gd name="T1" fmla="*/ 17 h 727"/>
              <a:gd name="T2" fmla="*/ 153 w 183"/>
              <a:gd name="T3" fmla="*/ 0 h 727"/>
              <a:gd name="T4" fmla="*/ 183 w 183"/>
              <a:gd name="T5" fmla="*/ 17 h 727"/>
              <a:gd name="T6" fmla="*/ 29 w 183"/>
              <a:gd name="T7" fmla="*/ 709 h 727"/>
              <a:gd name="T8" fmla="*/ 0 w 183"/>
              <a:gd name="T9" fmla="*/ 727 h 727"/>
              <a:gd name="T10" fmla="*/ 153 w 183"/>
              <a:gd name="T11" fmla="*/ 34 h 727"/>
              <a:gd name="T12" fmla="*/ 124 w 183"/>
              <a:gd name="T13" fmla="*/ 17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3" h="727">
                <a:moveTo>
                  <a:pt x="124" y="17"/>
                </a:moveTo>
                <a:lnTo>
                  <a:pt x="153" y="0"/>
                </a:lnTo>
                <a:lnTo>
                  <a:pt x="183" y="17"/>
                </a:lnTo>
                <a:lnTo>
                  <a:pt x="29" y="709"/>
                </a:lnTo>
                <a:lnTo>
                  <a:pt x="0" y="727"/>
                </a:lnTo>
                <a:lnTo>
                  <a:pt x="153" y="34"/>
                </a:lnTo>
                <a:lnTo>
                  <a:pt x="124" y="17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05" name="Freeform 468"/>
          <p:cNvSpPr/>
          <p:nvPr userDrawn="1"/>
        </p:nvSpPr>
        <p:spPr bwMode="auto">
          <a:xfrm>
            <a:off x="8160220" y="3326504"/>
            <a:ext cx="321632" cy="247130"/>
          </a:xfrm>
          <a:custGeom>
            <a:avLst/>
            <a:gdLst>
              <a:gd name="T0" fmla="*/ 0 w 177"/>
              <a:gd name="T1" fmla="*/ 0 h 136"/>
              <a:gd name="T2" fmla="*/ 0 w 177"/>
              <a:gd name="T3" fmla="*/ 34 h 136"/>
              <a:gd name="T4" fmla="*/ 177 w 177"/>
              <a:gd name="T5" fmla="*/ 136 h 136"/>
              <a:gd name="T6" fmla="*/ 177 w 177"/>
              <a:gd name="T7" fmla="*/ 102 h 136"/>
              <a:gd name="T8" fmla="*/ 0 w 177"/>
              <a:gd name="T9" fmla="*/ 0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7" h="136">
                <a:moveTo>
                  <a:pt x="0" y="0"/>
                </a:moveTo>
                <a:lnTo>
                  <a:pt x="0" y="34"/>
                </a:lnTo>
                <a:lnTo>
                  <a:pt x="177" y="136"/>
                </a:lnTo>
                <a:lnTo>
                  <a:pt x="177" y="102"/>
                </a:lnTo>
                <a:lnTo>
                  <a:pt x="0" y="0"/>
                </a:lnTo>
                <a:close/>
              </a:path>
            </a:pathLst>
          </a:custGeom>
          <a:solidFill>
            <a:srgbClr val="72594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06" name="Freeform 469"/>
          <p:cNvSpPr/>
          <p:nvPr userDrawn="1"/>
        </p:nvSpPr>
        <p:spPr bwMode="auto">
          <a:xfrm>
            <a:off x="8160220" y="3326504"/>
            <a:ext cx="321632" cy="247130"/>
          </a:xfrm>
          <a:custGeom>
            <a:avLst/>
            <a:gdLst>
              <a:gd name="T0" fmla="*/ 0 w 177"/>
              <a:gd name="T1" fmla="*/ 0 h 136"/>
              <a:gd name="T2" fmla="*/ 0 w 177"/>
              <a:gd name="T3" fmla="*/ 34 h 136"/>
              <a:gd name="T4" fmla="*/ 177 w 177"/>
              <a:gd name="T5" fmla="*/ 136 h 136"/>
              <a:gd name="T6" fmla="*/ 177 w 177"/>
              <a:gd name="T7" fmla="*/ 102 h 136"/>
              <a:gd name="T8" fmla="*/ 0 w 177"/>
              <a:gd name="T9" fmla="*/ 0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7" h="136">
                <a:moveTo>
                  <a:pt x="0" y="0"/>
                </a:moveTo>
                <a:lnTo>
                  <a:pt x="0" y="34"/>
                </a:lnTo>
                <a:lnTo>
                  <a:pt x="177" y="136"/>
                </a:lnTo>
                <a:lnTo>
                  <a:pt x="177" y="10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07" name="Freeform 470"/>
          <p:cNvSpPr/>
          <p:nvPr userDrawn="1"/>
        </p:nvSpPr>
        <p:spPr bwMode="auto">
          <a:xfrm>
            <a:off x="8078448" y="3788056"/>
            <a:ext cx="319815" cy="232593"/>
          </a:xfrm>
          <a:custGeom>
            <a:avLst/>
            <a:gdLst>
              <a:gd name="T0" fmla="*/ 14 w 176"/>
              <a:gd name="T1" fmla="*/ 0 h 128"/>
              <a:gd name="T2" fmla="*/ 0 w 176"/>
              <a:gd name="T3" fmla="*/ 25 h 128"/>
              <a:gd name="T4" fmla="*/ 176 w 176"/>
              <a:gd name="T5" fmla="*/ 128 h 128"/>
              <a:gd name="T6" fmla="*/ 176 w 176"/>
              <a:gd name="T7" fmla="*/ 93 h 128"/>
              <a:gd name="T8" fmla="*/ 14 w 176"/>
              <a:gd name="T9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6" h="128">
                <a:moveTo>
                  <a:pt x="14" y="0"/>
                </a:moveTo>
                <a:lnTo>
                  <a:pt x="0" y="25"/>
                </a:lnTo>
                <a:lnTo>
                  <a:pt x="176" y="128"/>
                </a:lnTo>
                <a:lnTo>
                  <a:pt x="176" y="93"/>
                </a:lnTo>
                <a:lnTo>
                  <a:pt x="14" y="0"/>
                </a:lnTo>
                <a:close/>
              </a:path>
            </a:pathLst>
          </a:custGeom>
          <a:solidFill>
            <a:srgbClr val="72594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08" name="Freeform 471"/>
          <p:cNvSpPr/>
          <p:nvPr userDrawn="1"/>
        </p:nvSpPr>
        <p:spPr bwMode="auto">
          <a:xfrm>
            <a:off x="8078448" y="3788056"/>
            <a:ext cx="319815" cy="232593"/>
          </a:xfrm>
          <a:custGeom>
            <a:avLst/>
            <a:gdLst>
              <a:gd name="T0" fmla="*/ 14 w 176"/>
              <a:gd name="T1" fmla="*/ 0 h 128"/>
              <a:gd name="T2" fmla="*/ 0 w 176"/>
              <a:gd name="T3" fmla="*/ 25 h 128"/>
              <a:gd name="T4" fmla="*/ 176 w 176"/>
              <a:gd name="T5" fmla="*/ 128 h 128"/>
              <a:gd name="T6" fmla="*/ 176 w 176"/>
              <a:gd name="T7" fmla="*/ 93 h 128"/>
              <a:gd name="T8" fmla="*/ 14 w 176"/>
              <a:gd name="T9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6" h="128">
                <a:moveTo>
                  <a:pt x="14" y="0"/>
                </a:moveTo>
                <a:lnTo>
                  <a:pt x="0" y="25"/>
                </a:lnTo>
                <a:lnTo>
                  <a:pt x="176" y="128"/>
                </a:lnTo>
                <a:lnTo>
                  <a:pt x="176" y="93"/>
                </a:lnTo>
                <a:lnTo>
                  <a:pt x="1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09" name="Freeform 472"/>
          <p:cNvSpPr/>
          <p:nvPr userDrawn="1"/>
        </p:nvSpPr>
        <p:spPr bwMode="auto">
          <a:xfrm>
            <a:off x="8023933" y="4007930"/>
            <a:ext cx="319815" cy="227141"/>
          </a:xfrm>
          <a:custGeom>
            <a:avLst/>
            <a:gdLst>
              <a:gd name="T0" fmla="*/ 17 w 176"/>
              <a:gd name="T1" fmla="*/ 0 h 125"/>
              <a:gd name="T2" fmla="*/ 0 w 176"/>
              <a:gd name="T3" fmla="*/ 23 h 125"/>
              <a:gd name="T4" fmla="*/ 176 w 176"/>
              <a:gd name="T5" fmla="*/ 125 h 125"/>
              <a:gd name="T6" fmla="*/ 176 w 176"/>
              <a:gd name="T7" fmla="*/ 92 h 125"/>
              <a:gd name="T8" fmla="*/ 17 w 176"/>
              <a:gd name="T9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6" h="125">
                <a:moveTo>
                  <a:pt x="17" y="0"/>
                </a:moveTo>
                <a:lnTo>
                  <a:pt x="0" y="23"/>
                </a:lnTo>
                <a:lnTo>
                  <a:pt x="176" y="125"/>
                </a:lnTo>
                <a:lnTo>
                  <a:pt x="176" y="92"/>
                </a:lnTo>
                <a:lnTo>
                  <a:pt x="17" y="0"/>
                </a:lnTo>
                <a:close/>
              </a:path>
            </a:pathLst>
          </a:custGeom>
          <a:solidFill>
            <a:srgbClr val="72594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10" name="Freeform 473"/>
          <p:cNvSpPr/>
          <p:nvPr userDrawn="1"/>
        </p:nvSpPr>
        <p:spPr bwMode="auto">
          <a:xfrm>
            <a:off x="8023933" y="4007930"/>
            <a:ext cx="319815" cy="227141"/>
          </a:xfrm>
          <a:custGeom>
            <a:avLst/>
            <a:gdLst>
              <a:gd name="T0" fmla="*/ 17 w 176"/>
              <a:gd name="T1" fmla="*/ 0 h 125"/>
              <a:gd name="T2" fmla="*/ 0 w 176"/>
              <a:gd name="T3" fmla="*/ 23 h 125"/>
              <a:gd name="T4" fmla="*/ 176 w 176"/>
              <a:gd name="T5" fmla="*/ 125 h 125"/>
              <a:gd name="T6" fmla="*/ 176 w 176"/>
              <a:gd name="T7" fmla="*/ 92 h 125"/>
              <a:gd name="T8" fmla="*/ 17 w 176"/>
              <a:gd name="T9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6" h="125">
                <a:moveTo>
                  <a:pt x="17" y="0"/>
                </a:moveTo>
                <a:lnTo>
                  <a:pt x="0" y="23"/>
                </a:lnTo>
                <a:lnTo>
                  <a:pt x="176" y="125"/>
                </a:lnTo>
                <a:lnTo>
                  <a:pt x="176" y="92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11" name="Freeform 474"/>
          <p:cNvSpPr/>
          <p:nvPr userDrawn="1"/>
        </p:nvSpPr>
        <p:spPr bwMode="auto">
          <a:xfrm>
            <a:off x="8140231" y="3566367"/>
            <a:ext cx="292558" cy="223507"/>
          </a:xfrm>
          <a:custGeom>
            <a:avLst/>
            <a:gdLst>
              <a:gd name="T0" fmla="*/ 7 w 161"/>
              <a:gd name="T1" fmla="*/ 0 h 123"/>
              <a:gd name="T2" fmla="*/ 0 w 161"/>
              <a:gd name="T3" fmla="*/ 31 h 123"/>
              <a:gd name="T4" fmla="*/ 161 w 161"/>
              <a:gd name="T5" fmla="*/ 123 h 123"/>
              <a:gd name="T6" fmla="*/ 161 w 161"/>
              <a:gd name="T7" fmla="*/ 90 h 123"/>
              <a:gd name="T8" fmla="*/ 7 w 161"/>
              <a:gd name="T9" fmla="*/ 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" h="123">
                <a:moveTo>
                  <a:pt x="7" y="0"/>
                </a:moveTo>
                <a:lnTo>
                  <a:pt x="0" y="31"/>
                </a:lnTo>
                <a:lnTo>
                  <a:pt x="161" y="123"/>
                </a:lnTo>
                <a:lnTo>
                  <a:pt x="161" y="90"/>
                </a:lnTo>
                <a:lnTo>
                  <a:pt x="7" y="0"/>
                </a:lnTo>
                <a:close/>
              </a:path>
            </a:pathLst>
          </a:custGeom>
          <a:solidFill>
            <a:srgbClr val="72594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12" name="Freeform 475"/>
          <p:cNvSpPr/>
          <p:nvPr userDrawn="1"/>
        </p:nvSpPr>
        <p:spPr bwMode="auto">
          <a:xfrm>
            <a:off x="8140231" y="3566367"/>
            <a:ext cx="292558" cy="223507"/>
          </a:xfrm>
          <a:custGeom>
            <a:avLst/>
            <a:gdLst>
              <a:gd name="T0" fmla="*/ 7 w 161"/>
              <a:gd name="T1" fmla="*/ 0 h 123"/>
              <a:gd name="T2" fmla="*/ 0 w 161"/>
              <a:gd name="T3" fmla="*/ 31 h 123"/>
              <a:gd name="T4" fmla="*/ 161 w 161"/>
              <a:gd name="T5" fmla="*/ 123 h 123"/>
              <a:gd name="T6" fmla="*/ 161 w 161"/>
              <a:gd name="T7" fmla="*/ 90 h 123"/>
              <a:gd name="T8" fmla="*/ 7 w 161"/>
              <a:gd name="T9" fmla="*/ 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" h="123">
                <a:moveTo>
                  <a:pt x="7" y="0"/>
                </a:moveTo>
                <a:lnTo>
                  <a:pt x="0" y="31"/>
                </a:lnTo>
                <a:lnTo>
                  <a:pt x="161" y="123"/>
                </a:lnTo>
                <a:lnTo>
                  <a:pt x="161" y="90"/>
                </a:lnTo>
                <a:lnTo>
                  <a:pt x="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13" name="Freeform 476"/>
          <p:cNvSpPr/>
          <p:nvPr userDrawn="1"/>
        </p:nvSpPr>
        <p:spPr bwMode="auto">
          <a:xfrm>
            <a:off x="7971238" y="4224168"/>
            <a:ext cx="319815" cy="227141"/>
          </a:xfrm>
          <a:custGeom>
            <a:avLst/>
            <a:gdLst>
              <a:gd name="T0" fmla="*/ 20 w 176"/>
              <a:gd name="T1" fmla="*/ 0 h 125"/>
              <a:gd name="T2" fmla="*/ 0 w 176"/>
              <a:gd name="T3" fmla="*/ 22 h 125"/>
              <a:gd name="T4" fmla="*/ 176 w 176"/>
              <a:gd name="T5" fmla="*/ 125 h 125"/>
              <a:gd name="T6" fmla="*/ 176 w 176"/>
              <a:gd name="T7" fmla="*/ 91 h 125"/>
              <a:gd name="T8" fmla="*/ 20 w 176"/>
              <a:gd name="T9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6" h="125">
                <a:moveTo>
                  <a:pt x="20" y="0"/>
                </a:moveTo>
                <a:lnTo>
                  <a:pt x="0" y="22"/>
                </a:lnTo>
                <a:lnTo>
                  <a:pt x="176" y="125"/>
                </a:lnTo>
                <a:lnTo>
                  <a:pt x="176" y="91"/>
                </a:lnTo>
                <a:lnTo>
                  <a:pt x="20" y="0"/>
                </a:lnTo>
                <a:close/>
              </a:path>
            </a:pathLst>
          </a:custGeom>
          <a:solidFill>
            <a:srgbClr val="72594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14" name="Freeform 477"/>
          <p:cNvSpPr/>
          <p:nvPr userDrawn="1"/>
        </p:nvSpPr>
        <p:spPr bwMode="auto">
          <a:xfrm>
            <a:off x="7971238" y="4224168"/>
            <a:ext cx="319815" cy="227141"/>
          </a:xfrm>
          <a:custGeom>
            <a:avLst/>
            <a:gdLst>
              <a:gd name="T0" fmla="*/ 20 w 176"/>
              <a:gd name="T1" fmla="*/ 0 h 125"/>
              <a:gd name="T2" fmla="*/ 0 w 176"/>
              <a:gd name="T3" fmla="*/ 22 h 125"/>
              <a:gd name="T4" fmla="*/ 176 w 176"/>
              <a:gd name="T5" fmla="*/ 125 h 125"/>
              <a:gd name="T6" fmla="*/ 176 w 176"/>
              <a:gd name="T7" fmla="*/ 91 h 125"/>
              <a:gd name="T8" fmla="*/ 20 w 176"/>
              <a:gd name="T9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6" h="125">
                <a:moveTo>
                  <a:pt x="20" y="0"/>
                </a:moveTo>
                <a:lnTo>
                  <a:pt x="0" y="22"/>
                </a:lnTo>
                <a:lnTo>
                  <a:pt x="176" y="125"/>
                </a:lnTo>
                <a:lnTo>
                  <a:pt x="176" y="91"/>
                </a:lnTo>
                <a:lnTo>
                  <a:pt x="2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92" name="Freeform 478"/>
          <p:cNvSpPr/>
          <p:nvPr userDrawn="1"/>
        </p:nvSpPr>
        <p:spPr bwMode="auto">
          <a:xfrm>
            <a:off x="8007581" y="4193276"/>
            <a:ext cx="336169" cy="258033"/>
          </a:xfrm>
          <a:custGeom>
            <a:avLst/>
            <a:gdLst>
              <a:gd name="T0" fmla="*/ 0 w 185"/>
              <a:gd name="T1" fmla="*/ 17 h 142"/>
              <a:gd name="T2" fmla="*/ 28 w 185"/>
              <a:gd name="T3" fmla="*/ 0 h 142"/>
              <a:gd name="T4" fmla="*/ 185 w 185"/>
              <a:gd name="T5" fmla="*/ 91 h 142"/>
              <a:gd name="T6" fmla="*/ 185 w 185"/>
              <a:gd name="T7" fmla="*/ 125 h 142"/>
              <a:gd name="T8" fmla="*/ 156 w 185"/>
              <a:gd name="T9" fmla="*/ 142 h 142"/>
              <a:gd name="T10" fmla="*/ 156 w 185"/>
              <a:gd name="T11" fmla="*/ 108 h 142"/>
              <a:gd name="T12" fmla="*/ 0 w 185"/>
              <a:gd name="T13" fmla="*/ 17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5" h="142">
                <a:moveTo>
                  <a:pt x="0" y="17"/>
                </a:moveTo>
                <a:lnTo>
                  <a:pt x="28" y="0"/>
                </a:lnTo>
                <a:lnTo>
                  <a:pt x="185" y="91"/>
                </a:lnTo>
                <a:lnTo>
                  <a:pt x="185" y="125"/>
                </a:lnTo>
                <a:lnTo>
                  <a:pt x="156" y="142"/>
                </a:lnTo>
                <a:lnTo>
                  <a:pt x="156" y="108"/>
                </a:lnTo>
                <a:lnTo>
                  <a:pt x="0" y="17"/>
                </a:lnTo>
                <a:close/>
              </a:path>
            </a:pathLst>
          </a:custGeom>
          <a:solidFill>
            <a:srgbClr val="543E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93" name="Freeform 479"/>
          <p:cNvSpPr/>
          <p:nvPr userDrawn="1"/>
        </p:nvSpPr>
        <p:spPr bwMode="auto">
          <a:xfrm>
            <a:off x="8007581" y="4193276"/>
            <a:ext cx="336169" cy="258033"/>
          </a:xfrm>
          <a:custGeom>
            <a:avLst/>
            <a:gdLst>
              <a:gd name="T0" fmla="*/ 0 w 185"/>
              <a:gd name="T1" fmla="*/ 17 h 142"/>
              <a:gd name="T2" fmla="*/ 28 w 185"/>
              <a:gd name="T3" fmla="*/ 0 h 142"/>
              <a:gd name="T4" fmla="*/ 185 w 185"/>
              <a:gd name="T5" fmla="*/ 91 h 142"/>
              <a:gd name="T6" fmla="*/ 185 w 185"/>
              <a:gd name="T7" fmla="*/ 125 h 142"/>
              <a:gd name="T8" fmla="*/ 156 w 185"/>
              <a:gd name="T9" fmla="*/ 142 h 142"/>
              <a:gd name="T10" fmla="*/ 156 w 185"/>
              <a:gd name="T11" fmla="*/ 108 h 142"/>
              <a:gd name="T12" fmla="*/ 0 w 185"/>
              <a:gd name="T13" fmla="*/ 17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5" h="142">
                <a:moveTo>
                  <a:pt x="0" y="17"/>
                </a:moveTo>
                <a:lnTo>
                  <a:pt x="28" y="0"/>
                </a:lnTo>
                <a:lnTo>
                  <a:pt x="185" y="91"/>
                </a:lnTo>
                <a:lnTo>
                  <a:pt x="185" y="125"/>
                </a:lnTo>
                <a:lnTo>
                  <a:pt x="156" y="142"/>
                </a:lnTo>
                <a:lnTo>
                  <a:pt x="156" y="108"/>
                </a:lnTo>
                <a:lnTo>
                  <a:pt x="0" y="17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94" name="Freeform 480"/>
          <p:cNvSpPr/>
          <p:nvPr userDrawn="1"/>
        </p:nvSpPr>
        <p:spPr bwMode="auto">
          <a:xfrm>
            <a:off x="8160220" y="3297430"/>
            <a:ext cx="374329" cy="276204"/>
          </a:xfrm>
          <a:custGeom>
            <a:avLst/>
            <a:gdLst>
              <a:gd name="T0" fmla="*/ 0 w 206"/>
              <a:gd name="T1" fmla="*/ 16 h 152"/>
              <a:gd name="T2" fmla="*/ 29 w 206"/>
              <a:gd name="T3" fmla="*/ 0 h 152"/>
              <a:gd name="T4" fmla="*/ 206 w 206"/>
              <a:gd name="T5" fmla="*/ 101 h 152"/>
              <a:gd name="T6" fmla="*/ 206 w 206"/>
              <a:gd name="T7" fmla="*/ 135 h 152"/>
              <a:gd name="T8" fmla="*/ 177 w 206"/>
              <a:gd name="T9" fmla="*/ 152 h 152"/>
              <a:gd name="T10" fmla="*/ 177 w 206"/>
              <a:gd name="T11" fmla="*/ 118 h 152"/>
              <a:gd name="T12" fmla="*/ 0 w 206"/>
              <a:gd name="T13" fmla="*/ 16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6" h="152">
                <a:moveTo>
                  <a:pt x="0" y="16"/>
                </a:moveTo>
                <a:lnTo>
                  <a:pt x="29" y="0"/>
                </a:lnTo>
                <a:lnTo>
                  <a:pt x="206" y="101"/>
                </a:lnTo>
                <a:lnTo>
                  <a:pt x="206" y="135"/>
                </a:lnTo>
                <a:lnTo>
                  <a:pt x="177" y="152"/>
                </a:lnTo>
                <a:lnTo>
                  <a:pt x="177" y="118"/>
                </a:lnTo>
                <a:lnTo>
                  <a:pt x="0" y="16"/>
                </a:lnTo>
                <a:close/>
              </a:path>
            </a:pathLst>
          </a:custGeom>
          <a:solidFill>
            <a:srgbClr val="543E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95" name="Freeform 481"/>
          <p:cNvSpPr/>
          <p:nvPr userDrawn="1"/>
        </p:nvSpPr>
        <p:spPr bwMode="auto">
          <a:xfrm>
            <a:off x="8160220" y="3297430"/>
            <a:ext cx="374329" cy="276204"/>
          </a:xfrm>
          <a:custGeom>
            <a:avLst/>
            <a:gdLst>
              <a:gd name="T0" fmla="*/ 0 w 206"/>
              <a:gd name="T1" fmla="*/ 16 h 152"/>
              <a:gd name="T2" fmla="*/ 29 w 206"/>
              <a:gd name="T3" fmla="*/ 0 h 152"/>
              <a:gd name="T4" fmla="*/ 206 w 206"/>
              <a:gd name="T5" fmla="*/ 101 h 152"/>
              <a:gd name="T6" fmla="*/ 206 w 206"/>
              <a:gd name="T7" fmla="*/ 135 h 152"/>
              <a:gd name="T8" fmla="*/ 177 w 206"/>
              <a:gd name="T9" fmla="*/ 152 h 152"/>
              <a:gd name="T10" fmla="*/ 177 w 206"/>
              <a:gd name="T11" fmla="*/ 118 h 152"/>
              <a:gd name="T12" fmla="*/ 0 w 206"/>
              <a:gd name="T13" fmla="*/ 16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6" h="152">
                <a:moveTo>
                  <a:pt x="0" y="16"/>
                </a:moveTo>
                <a:lnTo>
                  <a:pt x="29" y="0"/>
                </a:lnTo>
                <a:lnTo>
                  <a:pt x="206" y="101"/>
                </a:lnTo>
                <a:lnTo>
                  <a:pt x="206" y="135"/>
                </a:lnTo>
                <a:lnTo>
                  <a:pt x="177" y="152"/>
                </a:lnTo>
                <a:lnTo>
                  <a:pt x="177" y="118"/>
                </a:lnTo>
                <a:lnTo>
                  <a:pt x="0" y="1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96" name="Freeform 482"/>
          <p:cNvSpPr/>
          <p:nvPr userDrawn="1"/>
        </p:nvSpPr>
        <p:spPr bwMode="auto">
          <a:xfrm>
            <a:off x="8152951" y="3537292"/>
            <a:ext cx="332535" cy="252581"/>
          </a:xfrm>
          <a:custGeom>
            <a:avLst/>
            <a:gdLst>
              <a:gd name="T0" fmla="*/ 0 w 183"/>
              <a:gd name="T1" fmla="*/ 16 h 139"/>
              <a:gd name="T2" fmla="*/ 28 w 183"/>
              <a:gd name="T3" fmla="*/ 0 h 139"/>
              <a:gd name="T4" fmla="*/ 183 w 183"/>
              <a:gd name="T5" fmla="*/ 89 h 139"/>
              <a:gd name="T6" fmla="*/ 183 w 183"/>
              <a:gd name="T7" fmla="*/ 123 h 139"/>
              <a:gd name="T8" fmla="*/ 154 w 183"/>
              <a:gd name="T9" fmla="*/ 139 h 139"/>
              <a:gd name="T10" fmla="*/ 154 w 183"/>
              <a:gd name="T11" fmla="*/ 106 h 139"/>
              <a:gd name="T12" fmla="*/ 0 w 183"/>
              <a:gd name="T13" fmla="*/ 16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3" h="139">
                <a:moveTo>
                  <a:pt x="0" y="16"/>
                </a:moveTo>
                <a:lnTo>
                  <a:pt x="28" y="0"/>
                </a:lnTo>
                <a:lnTo>
                  <a:pt x="183" y="89"/>
                </a:lnTo>
                <a:lnTo>
                  <a:pt x="183" y="123"/>
                </a:lnTo>
                <a:lnTo>
                  <a:pt x="154" y="139"/>
                </a:lnTo>
                <a:lnTo>
                  <a:pt x="154" y="106"/>
                </a:lnTo>
                <a:lnTo>
                  <a:pt x="0" y="16"/>
                </a:lnTo>
                <a:close/>
              </a:path>
            </a:pathLst>
          </a:custGeom>
          <a:solidFill>
            <a:srgbClr val="543E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97" name="Freeform 483"/>
          <p:cNvSpPr/>
          <p:nvPr userDrawn="1"/>
        </p:nvSpPr>
        <p:spPr bwMode="auto">
          <a:xfrm>
            <a:off x="8152951" y="3537292"/>
            <a:ext cx="332535" cy="252581"/>
          </a:xfrm>
          <a:custGeom>
            <a:avLst/>
            <a:gdLst>
              <a:gd name="T0" fmla="*/ 0 w 183"/>
              <a:gd name="T1" fmla="*/ 16 h 139"/>
              <a:gd name="T2" fmla="*/ 28 w 183"/>
              <a:gd name="T3" fmla="*/ 0 h 139"/>
              <a:gd name="T4" fmla="*/ 183 w 183"/>
              <a:gd name="T5" fmla="*/ 89 h 139"/>
              <a:gd name="T6" fmla="*/ 183 w 183"/>
              <a:gd name="T7" fmla="*/ 123 h 139"/>
              <a:gd name="T8" fmla="*/ 154 w 183"/>
              <a:gd name="T9" fmla="*/ 139 h 139"/>
              <a:gd name="T10" fmla="*/ 154 w 183"/>
              <a:gd name="T11" fmla="*/ 106 h 139"/>
              <a:gd name="T12" fmla="*/ 0 w 183"/>
              <a:gd name="T13" fmla="*/ 16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3" h="139">
                <a:moveTo>
                  <a:pt x="0" y="16"/>
                </a:moveTo>
                <a:lnTo>
                  <a:pt x="28" y="0"/>
                </a:lnTo>
                <a:lnTo>
                  <a:pt x="183" y="89"/>
                </a:lnTo>
                <a:lnTo>
                  <a:pt x="183" y="123"/>
                </a:lnTo>
                <a:lnTo>
                  <a:pt x="154" y="139"/>
                </a:lnTo>
                <a:lnTo>
                  <a:pt x="154" y="106"/>
                </a:lnTo>
                <a:lnTo>
                  <a:pt x="0" y="1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98" name="Freeform 484"/>
          <p:cNvSpPr/>
          <p:nvPr userDrawn="1"/>
        </p:nvSpPr>
        <p:spPr bwMode="auto">
          <a:xfrm>
            <a:off x="8103888" y="3755348"/>
            <a:ext cx="347072" cy="265300"/>
          </a:xfrm>
          <a:custGeom>
            <a:avLst/>
            <a:gdLst>
              <a:gd name="T0" fmla="*/ 0 w 191"/>
              <a:gd name="T1" fmla="*/ 18 h 146"/>
              <a:gd name="T2" fmla="*/ 29 w 191"/>
              <a:gd name="T3" fmla="*/ 0 h 146"/>
              <a:gd name="T4" fmla="*/ 191 w 191"/>
              <a:gd name="T5" fmla="*/ 94 h 146"/>
              <a:gd name="T6" fmla="*/ 191 w 191"/>
              <a:gd name="T7" fmla="*/ 128 h 146"/>
              <a:gd name="T8" fmla="*/ 162 w 191"/>
              <a:gd name="T9" fmla="*/ 146 h 146"/>
              <a:gd name="T10" fmla="*/ 162 w 191"/>
              <a:gd name="T11" fmla="*/ 111 h 146"/>
              <a:gd name="T12" fmla="*/ 0 w 191"/>
              <a:gd name="T13" fmla="*/ 18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1" h="146">
                <a:moveTo>
                  <a:pt x="0" y="18"/>
                </a:moveTo>
                <a:lnTo>
                  <a:pt x="29" y="0"/>
                </a:lnTo>
                <a:lnTo>
                  <a:pt x="191" y="94"/>
                </a:lnTo>
                <a:lnTo>
                  <a:pt x="191" y="128"/>
                </a:lnTo>
                <a:lnTo>
                  <a:pt x="162" y="146"/>
                </a:lnTo>
                <a:lnTo>
                  <a:pt x="162" y="111"/>
                </a:lnTo>
                <a:lnTo>
                  <a:pt x="0" y="18"/>
                </a:lnTo>
                <a:close/>
              </a:path>
            </a:pathLst>
          </a:custGeom>
          <a:solidFill>
            <a:srgbClr val="543E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99" name="Freeform 485"/>
          <p:cNvSpPr/>
          <p:nvPr userDrawn="1"/>
        </p:nvSpPr>
        <p:spPr bwMode="auto">
          <a:xfrm>
            <a:off x="8103888" y="3755348"/>
            <a:ext cx="347072" cy="265300"/>
          </a:xfrm>
          <a:custGeom>
            <a:avLst/>
            <a:gdLst>
              <a:gd name="T0" fmla="*/ 0 w 191"/>
              <a:gd name="T1" fmla="*/ 18 h 146"/>
              <a:gd name="T2" fmla="*/ 29 w 191"/>
              <a:gd name="T3" fmla="*/ 0 h 146"/>
              <a:gd name="T4" fmla="*/ 191 w 191"/>
              <a:gd name="T5" fmla="*/ 94 h 146"/>
              <a:gd name="T6" fmla="*/ 191 w 191"/>
              <a:gd name="T7" fmla="*/ 128 h 146"/>
              <a:gd name="T8" fmla="*/ 162 w 191"/>
              <a:gd name="T9" fmla="*/ 146 h 146"/>
              <a:gd name="T10" fmla="*/ 162 w 191"/>
              <a:gd name="T11" fmla="*/ 111 h 146"/>
              <a:gd name="T12" fmla="*/ 0 w 191"/>
              <a:gd name="T13" fmla="*/ 18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1" h="146">
                <a:moveTo>
                  <a:pt x="0" y="18"/>
                </a:moveTo>
                <a:lnTo>
                  <a:pt x="29" y="0"/>
                </a:lnTo>
                <a:lnTo>
                  <a:pt x="191" y="94"/>
                </a:lnTo>
                <a:lnTo>
                  <a:pt x="191" y="128"/>
                </a:lnTo>
                <a:lnTo>
                  <a:pt x="162" y="146"/>
                </a:lnTo>
                <a:lnTo>
                  <a:pt x="162" y="111"/>
                </a:lnTo>
                <a:lnTo>
                  <a:pt x="0" y="1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00" name="Freeform 486"/>
          <p:cNvSpPr/>
          <p:nvPr userDrawn="1"/>
        </p:nvSpPr>
        <p:spPr bwMode="auto">
          <a:xfrm>
            <a:off x="8054826" y="3975220"/>
            <a:ext cx="343437" cy="259850"/>
          </a:xfrm>
          <a:custGeom>
            <a:avLst/>
            <a:gdLst>
              <a:gd name="T0" fmla="*/ 0 w 189"/>
              <a:gd name="T1" fmla="*/ 18 h 143"/>
              <a:gd name="T2" fmla="*/ 29 w 189"/>
              <a:gd name="T3" fmla="*/ 0 h 143"/>
              <a:gd name="T4" fmla="*/ 189 w 189"/>
              <a:gd name="T5" fmla="*/ 92 h 143"/>
              <a:gd name="T6" fmla="*/ 189 w 189"/>
              <a:gd name="T7" fmla="*/ 126 h 143"/>
              <a:gd name="T8" fmla="*/ 159 w 189"/>
              <a:gd name="T9" fmla="*/ 143 h 143"/>
              <a:gd name="T10" fmla="*/ 159 w 189"/>
              <a:gd name="T11" fmla="*/ 110 h 143"/>
              <a:gd name="T12" fmla="*/ 0 w 189"/>
              <a:gd name="T13" fmla="*/ 18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9" h="143">
                <a:moveTo>
                  <a:pt x="0" y="18"/>
                </a:moveTo>
                <a:lnTo>
                  <a:pt x="29" y="0"/>
                </a:lnTo>
                <a:lnTo>
                  <a:pt x="189" y="92"/>
                </a:lnTo>
                <a:lnTo>
                  <a:pt x="189" y="126"/>
                </a:lnTo>
                <a:lnTo>
                  <a:pt x="159" y="143"/>
                </a:lnTo>
                <a:lnTo>
                  <a:pt x="159" y="110"/>
                </a:lnTo>
                <a:lnTo>
                  <a:pt x="0" y="18"/>
                </a:lnTo>
                <a:close/>
              </a:path>
            </a:pathLst>
          </a:custGeom>
          <a:solidFill>
            <a:srgbClr val="543E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03" name="Freeform 487"/>
          <p:cNvSpPr/>
          <p:nvPr userDrawn="1"/>
        </p:nvSpPr>
        <p:spPr bwMode="auto">
          <a:xfrm>
            <a:off x="8054826" y="3975220"/>
            <a:ext cx="343437" cy="259850"/>
          </a:xfrm>
          <a:custGeom>
            <a:avLst/>
            <a:gdLst>
              <a:gd name="T0" fmla="*/ 0 w 189"/>
              <a:gd name="T1" fmla="*/ 18 h 143"/>
              <a:gd name="T2" fmla="*/ 29 w 189"/>
              <a:gd name="T3" fmla="*/ 0 h 143"/>
              <a:gd name="T4" fmla="*/ 189 w 189"/>
              <a:gd name="T5" fmla="*/ 92 h 143"/>
              <a:gd name="T6" fmla="*/ 189 w 189"/>
              <a:gd name="T7" fmla="*/ 126 h 143"/>
              <a:gd name="T8" fmla="*/ 159 w 189"/>
              <a:gd name="T9" fmla="*/ 143 h 143"/>
              <a:gd name="T10" fmla="*/ 159 w 189"/>
              <a:gd name="T11" fmla="*/ 110 h 143"/>
              <a:gd name="T12" fmla="*/ 0 w 189"/>
              <a:gd name="T13" fmla="*/ 18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9" h="143">
                <a:moveTo>
                  <a:pt x="0" y="18"/>
                </a:moveTo>
                <a:lnTo>
                  <a:pt x="29" y="0"/>
                </a:lnTo>
                <a:lnTo>
                  <a:pt x="189" y="92"/>
                </a:lnTo>
                <a:lnTo>
                  <a:pt x="189" y="126"/>
                </a:lnTo>
                <a:lnTo>
                  <a:pt x="159" y="143"/>
                </a:lnTo>
                <a:lnTo>
                  <a:pt x="159" y="110"/>
                </a:lnTo>
                <a:lnTo>
                  <a:pt x="0" y="1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04" name="Freeform 488"/>
          <p:cNvSpPr/>
          <p:nvPr userDrawn="1"/>
        </p:nvSpPr>
        <p:spPr bwMode="auto">
          <a:xfrm>
            <a:off x="8200196" y="3321052"/>
            <a:ext cx="334352" cy="252581"/>
          </a:xfrm>
          <a:custGeom>
            <a:avLst/>
            <a:gdLst>
              <a:gd name="T0" fmla="*/ 30 w 184"/>
              <a:gd name="T1" fmla="*/ 0 h 139"/>
              <a:gd name="T2" fmla="*/ 0 w 184"/>
              <a:gd name="T3" fmla="*/ 16 h 139"/>
              <a:gd name="T4" fmla="*/ 155 w 184"/>
              <a:gd name="T5" fmla="*/ 105 h 139"/>
              <a:gd name="T6" fmla="*/ 155 w 184"/>
              <a:gd name="T7" fmla="*/ 139 h 139"/>
              <a:gd name="T8" fmla="*/ 184 w 184"/>
              <a:gd name="T9" fmla="*/ 122 h 139"/>
              <a:gd name="T10" fmla="*/ 184 w 184"/>
              <a:gd name="T11" fmla="*/ 88 h 139"/>
              <a:gd name="T12" fmla="*/ 30 w 184"/>
              <a:gd name="T13" fmla="*/ 0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4" h="139">
                <a:moveTo>
                  <a:pt x="30" y="0"/>
                </a:moveTo>
                <a:lnTo>
                  <a:pt x="0" y="16"/>
                </a:lnTo>
                <a:lnTo>
                  <a:pt x="155" y="105"/>
                </a:lnTo>
                <a:lnTo>
                  <a:pt x="155" y="139"/>
                </a:lnTo>
                <a:lnTo>
                  <a:pt x="184" y="122"/>
                </a:lnTo>
                <a:lnTo>
                  <a:pt x="184" y="88"/>
                </a:lnTo>
                <a:lnTo>
                  <a:pt x="30" y="0"/>
                </a:lnTo>
                <a:close/>
              </a:path>
            </a:pathLst>
          </a:custGeom>
          <a:solidFill>
            <a:srgbClr val="A08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05" name="Freeform 489"/>
          <p:cNvSpPr/>
          <p:nvPr userDrawn="1"/>
        </p:nvSpPr>
        <p:spPr bwMode="auto">
          <a:xfrm>
            <a:off x="8200196" y="3321052"/>
            <a:ext cx="334352" cy="252581"/>
          </a:xfrm>
          <a:custGeom>
            <a:avLst/>
            <a:gdLst>
              <a:gd name="T0" fmla="*/ 30 w 184"/>
              <a:gd name="T1" fmla="*/ 0 h 139"/>
              <a:gd name="T2" fmla="*/ 0 w 184"/>
              <a:gd name="T3" fmla="*/ 16 h 139"/>
              <a:gd name="T4" fmla="*/ 155 w 184"/>
              <a:gd name="T5" fmla="*/ 105 h 139"/>
              <a:gd name="T6" fmla="*/ 155 w 184"/>
              <a:gd name="T7" fmla="*/ 139 h 139"/>
              <a:gd name="T8" fmla="*/ 184 w 184"/>
              <a:gd name="T9" fmla="*/ 122 h 139"/>
              <a:gd name="T10" fmla="*/ 184 w 184"/>
              <a:gd name="T11" fmla="*/ 88 h 139"/>
              <a:gd name="T12" fmla="*/ 30 w 184"/>
              <a:gd name="T13" fmla="*/ 0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4" h="139">
                <a:moveTo>
                  <a:pt x="30" y="0"/>
                </a:moveTo>
                <a:lnTo>
                  <a:pt x="0" y="16"/>
                </a:lnTo>
                <a:lnTo>
                  <a:pt x="155" y="105"/>
                </a:lnTo>
                <a:lnTo>
                  <a:pt x="155" y="139"/>
                </a:lnTo>
                <a:lnTo>
                  <a:pt x="184" y="122"/>
                </a:lnTo>
                <a:lnTo>
                  <a:pt x="184" y="88"/>
                </a:lnTo>
                <a:lnTo>
                  <a:pt x="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06" name="Freeform 490"/>
          <p:cNvSpPr/>
          <p:nvPr userDrawn="1"/>
        </p:nvSpPr>
        <p:spPr bwMode="auto">
          <a:xfrm>
            <a:off x="8152951" y="3537292"/>
            <a:ext cx="332535" cy="252581"/>
          </a:xfrm>
          <a:custGeom>
            <a:avLst/>
            <a:gdLst>
              <a:gd name="T0" fmla="*/ 28 w 183"/>
              <a:gd name="T1" fmla="*/ 0 h 139"/>
              <a:gd name="T2" fmla="*/ 0 w 183"/>
              <a:gd name="T3" fmla="*/ 16 h 139"/>
              <a:gd name="T4" fmla="*/ 154 w 183"/>
              <a:gd name="T5" fmla="*/ 106 h 139"/>
              <a:gd name="T6" fmla="*/ 154 w 183"/>
              <a:gd name="T7" fmla="*/ 139 h 139"/>
              <a:gd name="T8" fmla="*/ 183 w 183"/>
              <a:gd name="T9" fmla="*/ 123 h 139"/>
              <a:gd name="T10" fmla="*/ 183 w 183"/>
              <a:gd name="T11" fmla="*/ 89 h 139"/>
              <a:gd name="T12" fmla="*/ 174 w 183"/>
              <a:gd name="T13" fmla="*/ 84 h 139"/>
              <a:gd name="T14" fmla="*/ 28 w 183"/>
              <a:gd name="T15" fmla="*/ 0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3" h="139">
                <a:moveTo>
                  <a:pt x="28" y="0"/>
                </a:moveTo>
                <a:lnTo>
                  <a:pt x="0" y="16"/>
                </a:lnTo>
                <a:lnTo>
                  <a:pt x="154" y="106"/>
                </a:lnTo>
                <a:lnTo>
                  <a:pt x="154" y="139"/>
                </a:lnTo>
                <a:lnTo>
                  <a:pt x="183" y="123"/>
                </a:lnTo>
                <a:lnTo>
                  <a:pt x="183" y="89"/>
                </a:lnTo>
                <a:lnTo>
                  <a:pt x="174" y="84"/>
                </a:lnTo>
                <a:lnTo>
                  <a:pt x="28" y="0"/>
                </a:lnTo>
                <a:close/>
              </a:path>
            </a:pathLst>
          </a:custGeom>
          <a:solidFill>
            <a:srgbClr val="A08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07" name="Freeform 491"/>
          <p:cNvSpPr/>
          <p:nvPr userDrawn="1"/>
        </p:nvSpPr>
        <p:spPr bwMode="auto">
          <a:xfrm>
            <a:off x="8152951" y="3537292"/>
            <a:ext cx="332535" cy="252581"/>
          </a:xfrm>
          <a:custGeom>
            <a:avLst/>
            <a:gdLst>
              <a:gd name="T0" fmla="*/ 28 w 183"/>
              <a:gd name="T1" fmla="*/ 0 h 139"/>
              <a:gd name="T2" fmla="*/ 0 w 183"/>
              <a:gd name="T3" fmla="*/ 16 h 139"/>
              <a:gd name="T4" fmla="*/ 154 w 183"/>
              <a:gd name="T5" fmla="*/ 106 h 139"/>
              <a:gd name="T6" fmla="*/ 154 w 183"/>
              <a:gd name="T7" fmla="*/ 139 h 139"/>
              <a:gd name="T8" fmla="*/ 183 w 183"/>
              <a:gd name="T9" fmla="*/ 123 h 139"/>
              <a:gd name="T10" fmla="*/ 183 w 183"/>
              <a:gd name="T11" fmla="*/ 89 h 139"/>
              <a:gd name="T12" fmla="*/ 174 w 183"/>
              <a:gd name="T13" fmla="*/ 84 h 139"/>
              <a:gd name="T14" fmla="*/ 28 w 183"/>
              <a:gd name="T15" fmla="*/ 0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3" h="139">
                <a:moveTo>
                  <a:pt x="28" y="0"/>
                </a:moveTo>
                <a:lnTo>
                  <a:pt x="0" y="16"/>
                </a:lnTo>
                <a:lnTo>
                  <a:pt x="154" y="106"/>
                </a:lnTo>
                <a:lnTo>
                  <a:pt x="154" y="139"/>
                </a:lnTo>
                <a:lnTo>
                  <a:pt x="183" y="123"/>
                </a:lnTo>
                <a:lnTo>
                  <a:pt x="183" y="89"/>
                </a:lnTo>
                <a:lnTo>
                  <a:pt x="174" y="84"/>
                </a:lnTo>
                <a:lnTo>
                  <a:pt x="2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08" name="Freeform 492"/>
          <p:cNvSpPr/>
          <p:nvPr userDrawn="1"/>
        </p:nvSpPr>
        <p:spPr bwMode="auto">
          <a:xfrm>
            <a:off x="8103888" y="3755348"/>
            <a:ext cx="347072" cy="265300"/>
          </a:xfrm>
          <a:custGeom>
            <a:avLst/>
            <a:gdLst>
              <a:gd name="T0" fmla="*/ 29 w 191"/>
              <a:gd name="T1" fmla="*/ 0 h 146"/>
              <a:gd name="T2" fmla="*/ 29 w 191"/>
              <a:gd name="T3" fmla="*/ 0 h 146"/>
              <a:gd name="T4" fmla="*/ 0 w 191"/>
              <a:gd name="T5" fmla="*/ 18 h 146"/>
              <a:gd name="T6" fmla="*/ 162 w 191"/>
              <a:gd name="T7" fmla="*/ 111 h 146"/>
              <a:gd name="T8" fmla="*/ 162 w 191"/>
              <a:gd name="T9" fmla="*/ 146 h 146"/>
              <a:gd name="T10" fmla="*/ 191 w 191"/>
              <a:gd name="T11" fmla="*/ 128 h 146"/>
              <a:gd name="T12" fmla="*/ 191 w 191"/>
              <a:gd name="T13" fmla="*/ 103 h 146"/>
              <a:gd name="T14" fmla="*/ 191 w 191"/>
              <a:gd name="T15" fmla="*/ 94 h 146"/>
              <a:gd name="T16" fmla="*/ 29 w 191"/>
              <a:gd name="T17" fmla="*/ 0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1" h="146">
                <a:moveTo>
                  <a:pt x="29" y="0"/>
                </a:moveTo>
                <a:lnTo>
                  <a:pt x="29" y="0"/>
                </a:lnTo>
                <a:lnTo>
                  <a:pt x="0" y="18"/>
                </a:lnTo>
                <a:lnTo>
                  <a:pt x="162" y="111"/>
                </a:lnTo>
                <a:lnTo>
                  <a:pt x="162" y="146"/>
                </a:lnTo>
                <a:lnTo>
                  <a:pt x="191" y="128"/>
                </a:lnTo>
                <a:lnTo>
                  <a:pt x="191" y="103"/>
                </a:lnTo>
                <a:lnTo>
                  <a:pt x="191" y="94"/>
                </a:lnTo>
                <a:lnTo>
                  <a:pt x="29" y="0"/>
                </a:lnTo>
                <a:close/>
              </a:path>
            </a:pathLst>
          </a:custGeom>
          <a:solidFill>
            <a:srgbClr val="A08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09" name="Freeform 493"/>
          <p:cNvSpPr/>
          <p:nvPr userDrawn="1"/>
        </p:nvSpPr>
        <p:spPr bwMode="auto">
          <a:xfrm>
            <a:off x="8103888" y="3755348"/>
            <a:ext cx="347072" cy="265300"/>
          </a:xfrm>
          <a:custGeom>
            <a:avLst/>
            <a:gdLst>
              <a:gd name="T0" fmla="*/ 29 w 191"/>
              <a:gd name="T1" fmla="*/ 0 h 146"/>
              <a:gd name="T2" fmla="*/ 29 w 191"/>
              <a:gd name="T3" fmla="*/ 0 h 146"/>
              <a:gd name="T4" fmla="*/ 0 w 191"/>
              <a:gd name="T5" fmla="*/ 18 h 146"/>
              <a:gd name="T6" fmla="*/ 162 w 191"/>
              <a:gd name="T7" fmla="*/ 111 h 146"/>
              <a:gd name="T8" fmla="*/ 162 w 191"/>
              <a:gd name="T9" fmla="*/ 146 h 146"/>
              <a:gd name="T10" fmla="*/ 191 w 191"/>
              <a:gd name="T11" fmla="*/ 128 h 146"/>
              <a:gd name="T12" fmla="*/ 191 w 191"/>
              <a:gd name="T13" fmla="*/ 103 h 146"/>
              <a:gd name="T14" fmla="*/ 191 w 191"/>
              <a:gd name="T15" fmla="*/ 94 h 146"/>
              <a:gd name="T16" fmla="*/ 29 w 191"/>
              <a:gd name="T17" fmla="*/ 0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1" h="146">
                <a:moveTo>
                  <a:pt x="29" y="0"/>
                </a:moveTo>
                <a:lnTo>
                  <a:pt x="29" y="0"/>
                </a:lnTo>
                <a:lnTo>
                  <a:pt x="0" y="18"/>
                </a:lnTo>
                <a:lnTo>
                  <a:pt x="162" y="111"/>
                </a:lnTo>
                <a:lnTo>
                  <a:pt x="162" y="146"/>
                </a:lnTo>
                <a:lnTo>
                  <a:pt x="191" y="128"/>
                </a:lnTo>
                <a:lnTo>
                  <a:pt x="191" y="103"/>
                </a:lnTo>
                <a:lnTo>
                  <a:pt x="191" y="94"/>
                </a:lnTo>
                <a:lnTo>
                  <a:pt x="2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10" name="Freeform 494"/>
          <p:cNvSpPr/>
          <p:nvPr userDrawn="1"/>
        </p:nvSpPr>
        <p:spPr bwMode="auto">
          <a:xfrm>
            <a:off x="8054826" y="3975220"/>
            <a:ext cx="343437" cy="259850"/>
          </a:xfrm>
          <a:custGeom>
            <a:avLst/>
            <a:gdLst>
              <a:gd name="T0" fmla="*/ 29 w 189"/>
              <a:gd name="T1" fmla="*/ 0 h 143"/>
              <a:gd name="T2" fmla="*/ 0 w 189"/>
              <a:gd name="T3" fmla="*/ 18 h 143"/>
              <a:gd name="T4" fmla="*/ 159 w 189"/>
              <a:gd name="T5" fmla="*/ 110 h 143"/>
              <a:gd name="T6" fmla="*/ 159 w 189"/>
              <a:gd name="T7" fmla="*/ 143 h 143"/>
              <a:gd name="T8" fmla="*/ 189 w 189"/>
              <a:gd name="T9" fmla="*/ 126 h 143"/>
              <a:gd name="T10" fmla="*/ 189 w 189"/>
              <a:gd name="T11" fmla="*/ 92 h 143"/>
              <a:gd name="T12" fmla="*/ 124 w 189"/>
              <a:gd name="T13" fmla="*/ 54 h 143"/>
              <a:gd name="T14" fmla="*/ 29 w 189"/>
              <a:gd name="T15" fmla="*/ 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9" h="143">
                <a:moveTo>
                  <a:pt x="29" y="0"/>
                </a:moveTo>
                <a:lnTo>
                  <a:pt x="0" y="18"/>
                </a:lnTo>
                <a:lnTo>
                  <a:pt x="159" y="110"/>
                </a:lnTo>
                <a:lnTo>
                  <a:pt x="159" y="143"/>
                </a:lnTo>
                <a:lnTo>
                  <a:pt x="189" y="126"/>
                </a:lnTo>
                <a:lnTo>
                  <a:pt x="189" y="92"/>
                </a:lnTo>
                <a:lnTo>
                  <a:pt x="124" y="54"/>
                </a:lnTo>
                <a:lnTo>
                  <a:pt x="29" y="0"/>
                </a:lnTo>
                <a:close/>
              </a:path>
            </a:pathLst>
          </a:custGeom>
          <a:solidFill>
            <a:srgbClr val="A08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11" name="Freeform 495"/>
          <p:cNvSpPr/>
          <p:nvPr userDrawn="1"/>
        </p:nvSpPr>
        <p:spPr bwMode="auto">
          <a:xfrm>
            <a:off x="8054826" y="3975220"/>
            <a:ext cx="343437" cy="259850"/>
          </a:xfrm>
          <a:custGeom>
            <a:avLst/>
            <a:gdLst>
              <a:gd name="T0" fmla="*/ 29 w 189"/>
              <a:gd name="T1" fmla="*/ 0 h 143"/>
              <a:gd name="T2" fmla="*/ 0 w 189"/>
              <a:gd name="T3" fmla="*/ 18 h 143"/>
              <a:gd name="T4" fmla="*/ 159 w 189"/>
              <a:gd name="T5" fmla="*/ 110 h 143"/>
              <a:gd name="T6" fmla="*/ 159 w 189"/>
              <a:gd name="T7" fmla="*/ 143 h 143"/>
              <a:gd name="T8" fmla="*/ 189 w 189"/>
              <a:gd name="T9" fmla="*/ 126 h 143"/>
              <a:gd name="T10" fmla="*/ 189 w 189"/>
              <a:gd name="T11" fmla="*/ 92 h 143"/>
              <a:gd name="T12" fmla="*/ 124 w 189"/>
              <a:gd name="T13" fmla="*/ 54 h 143"/>
              <a:gd name="T14" fmla="*/ 29 w 189"/>
              <a:gd name="T15" fmla="*/ 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9" h="143">
                <a:moveTo>
                  <a:pt x="29" y="0"/>
                </a:moveTo>
                <a:lnTo>
                  <a:pt x="0" y="18"/>
                </a:lnTo>
                <a:lnTo>
                  <a:pt x="159" y="110"/>
                </a:lnTo>
                <a:lnTo>
                  <a:pt x="159" y="143"/>
                </a:lnTo>
                <a:lnTo>
                  <a:pt x="189" y="126"/>
                </a:lnTo>
                <a:lnTo>
                  <a:pt x="189" y="92"/>
                </a:lnTo>
                <a:lnTo>
                  <a:pt x="124" y="54"/>
                </a:lnTo>
                <a:lnTo>
                  <a:pt x="2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12" name="Freeform 496"/>
          <p:cNvSpPr/>
          <p:nvPr userDrawn="1"/>
        </p:nvSpPr>
        <p:spPr bwMode="auto">
          <a:xfrm>
            <a:off x="8007581" y="4193276"/>
            <a:ext cx="336169" cy="258033"/>
          </a:xfrm>
          <a:custGeom>
            <a:avLst/>
            <a:gdLst>
              <a:gd name="T0" fmla="*/ 28 w 185"/>
              <a:gd name="T1" fmla="*/ 0 h 142"/>
              <a:gd name="T2" fmla="*/ 0 w 185"/>
              <a:gd name="T3" fmla="*/ 17 h 142"/>
              <a:gd name="T4" fmla="*/ 156 w 185"/>
              <a:gd name="T5" fmla="*/ 108 h 142"/>
              <a:gd name="T6" fmla="*/ 156 w 185"/>
              <a:gd name="T7" fmla="*/ 142 h 142"/>
              <a:gd name="T8" fmla="*/ 185 w 185"/>
              <a:gd name="T9" fmla="*/ 125 h 142"/>
              <a:gd name="T10" fmla="*/ 185 w 185"/>
              <a:gd name="T11" fmla="*/ 91 h 142"/>
              <a:gd name="T12" fmla="*/ 28 w 185"/>
              <a:gd name="T13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5" h="142">
                <a:moveTo>
                  <a:pt x="28" y="0"/>
                </a:moveTo>
                <a:lnTo>
                  <a:pt x="0" y="17"/>
                </a:lnTo>
                <a:lnTo>
                  <a:pt x="156" y="108"/>
                </a:lnTo>
                <a:lnTo>
                  <a:pt x="156" y="142"/>
                </a:lnTo>
                <a:lnTo>
                  <a:pt x="185" y="125"/>
                </a:lnTo>
                <a:lnTo>
                  <a:pt x="185" y="91"/>
                </a:lnTo>
                <a:lnTo>
                  <a:pt x="28" y="0"/>
                </a:lnTo>
                <a:close/>
              </a:path>
            </a:pathLst>
          </a:custGeom>
          <a:solidFill>
            <a:srgbClr val="A08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13" name="Freeform 497"/>
          <p:cNvSpPr/>
          <p:nvPr userDrawn="1"/>
        </p:nvSpPr>
        <p:spPr bwMode="auto">
          <a:xfrm>
            <a:off x="8007581" y="4193276"/>
            <a:ext cx="336169" cy="258033"/>
          </a:xfrm>
          <a:custGeom>
            <a:avLst/>
            <a:gdLst>
              <a:gd name="T0" fmla="*/ 28 w 185"/>
              <a:gd name="T1" fmla="*/ 0 h 142"/>
              <a:gd name="T2" fmla="*/ 0 w 185"/>
              <a:gd name="T3" fmla="*/ 17 h 142"/>
              <a:gd name="T4" fmla="*/ 156 w 185"/>
              <a:gd name="T5" fmla="*/ 108 h 142"/>
              <a:gd name="T6" fmla="*/ 156 w 185"/>
              <a:gd name="T7" fmla="*/ 142 h 142"/>
              <a:gd name="T8" fmla="*/ 185 w 185"/>
              <a:gd name="T9" fmla="*/ 125 h 142"/>
              <a:gd name="T10" fmla="*/ 185 w 185"/>
              <a:gd name="T11" fmla="*/ 91 h 142"/>
              <a:gd name="T12" fmla="*/ 28 w 185"/>
              <a:gd name="T13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5" h="142">
                <a:moveTo>
                  <a:pt x="28" y="0"/>
                </a:moveTo>
                <a:lnTo>
                  <a:pt x="0" y="17"/>
                </a:lnTo>
                <a:lnTo>
                  <a:pt x="156" y="108"/>
                </a:lnTo>
                <a:lnTo>
                  <a:pt x="156" y="142"/>
                </a:lnTo>
                <a:lnTo>
                  <a:pt x="185" y="125"/>
                </a:lnTo>
                <a:lnTo>
                  <a:pt x="185" y="91"/>
                </a:lnTo>
                <a:lnTo>
                  <a:pt x="2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14" name="Freeform 498"/>
          <p:cNvSpPr/>
          <p:nvPr userDrawn="1"/>
        </p:nvSpPr>
        <p:spPr bwMode="auto">
          <a:xfrm>
            <a:off x="8278333" y="3310149"/>
            <a:ext cx="332535" cy="1319239"/>
          </a:xfrm>
          <a:custGeom>
            <a:avLst/>
            <a:gdLst>
              <a:gd name="T0" fmla="*/ 124 w 183"/>
              <a:gd name="T1" fmla="*/ 17 h 726"/>
              <a:gd name="T2" fmla="*/ 153 w 183"/>
              <a:gd name="T3" fmla="*/ 0 h 726"/>
              <a:gd name="T4" fmla="*/ 183 w 183"/>
              <a:gd name="T5" fmla="*/ 17 h 726"/>
              <a:gd name="T6" fmla="*/ 29 w 183"/>
              <a:gd name="T7" fmla="*/ 709 h 726"/>
              <a:gd name="T8" fmla="*/ 0 w 183"/>
              <a:gd name="T9" fmla="*/ 726 h 726"/>
              <a:gd name="T10" fmla="*/ 153 w 183"/>
              <a:gd name="T11" fmla="*/ 34 h 726"/>
              <a:gd name="T12" fmla="*/ 124 w 183"/>
              <a:gd name="T13" fmla="*/ 17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3" h="726">
                <a:moveTo>
                  <a:pt x="124" y="17"/>
                </a:moveTo>
                <a:lnTo>
                  <a:pt x="153" y="0"/>
                </a:lnTo>
                <a:lnTo>
                  <a:pt x="183" y="17"/>
                </a:lnTo>
                <a:lnTo>
                  <a:pt x="29" y="709"/>
                </a:lnTo>
                <a:lnTo>
                  <a:pt x="0" y="726"/>
                </a:lnTo>
                <a:lnTo>
                  <a:pt x="153" y="34"/>
                </a:lnTo>
                <a:lnTo>
                  <a:pt x="124" y="17"/>
                </a:lnTo>
                <a:close/>
              </a:path>
            </a:pathLst>
          </a:custGeom>
          <a:solidFill>
            <a:srgbClr val="543E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15" name="Freeform 499"/>
          <p:cNvSpPr/>
          <p:nvPr userDrawn="1"/>
        </p:nvSpPr>
        <p:spPr bwMode="auto">
          <a:xfrm>
            <a:off x="7904002" y="3044849"/>
            <a:ext cx="365243" cy="1401009"/>
          </a:xfrm>
          <a:custGeom>
            <a:avLst/>
            <a:gdLst>
              <a:gd name="T0" fmla="*/ 0 w 201"/>
              <a:gd name="T1" fmla="*/ 753 h 771"/>
              <a:gd name="T2" fmla="*/ 30 w 201"/>
              <a:gd name="T3" fmla="*/ 771 h 771"/>
              <a:gd name="T4" fmla="*/ 201 w 201"/>
              <a:gd name="T5" fmla="*/ 0 h 771"/>
              <a:gd name="T6" fmla="*/ 154 w 201"/>
              <a:gd name="T7" fmla="*/ 61 h 771"/>
              <a:gd name="T8" fmla="*/ 0 w 201"/>
              <a:gd name="T9" fmla="*/ 753 h 7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1" h="771">
                <a:moveTo>
                  <a:pt x="0" y="753"/>
                </a:moveTo>
                <a:lnTo>
                  <a:pt x="30" y="771"/>
                </a:lnTo>
                <a:lnTo>
                  <a:pt x="201" y="0"/>
                </a:lnTo>
                <a:lnTo>
                  <a:pt x="154" y="61"/>
                </a:lnTo>
                <a:lnTo>
                  <a:pt x="0" y="753"/>
                </a:lnTo>
                <a:close/>
              </a:path>
            </a:pathLst>
          </a:custGeom>
          <a:solidFill>
            <a:srgbClr val="72594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16" name="Freeform 500"/>
          <p:cNvSpPr/>
          <p:nvPr userDrawn="1"/>
        </p:nvSpPr>
        <p:spPr bwMode="auto">
          <a:xfrm>
            <a:off x="8216549" y="3113900"/>
            <a:ext cx="323450" cy="247130"/>
          </a:xfrm>
          <a:custGeom>
            <a:avLst/>
            <a:gdLst>
              <a:gd name="T0" fmla="*/ 0 w 178"/>
              <a:gd name="T1" fmla="*/ 0 h 136"/>
              <a:gd name="T2" fmla="*/ 0 w 178"/>
              <a:gd name="T3" fmla="*/ 34 h 136"/>
              <a:gd name="T4" fmla="*/ 178 w 178"/>
              <a:gd name="T5" fmla="*/ 136 h 136"/>
              <a:gd name="T6" fmla="*/ 176 w 178"/>
              <a:gd name="T7" fmla="*/ 102 h 136"/>
              <a:gd name="T8" fmla="*/ 0 w 178"/>
              <a:gd name="T9" fmla="*/ 0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8" h="136">
                <a:moveTo>
                  <a:pt x="0" y="0"/>
                </a:moveTo>
                <a:lnTo>
                  <a:pt x="0" y="34"/>
                </a:lnTo>
                <a:lnTo>
                  <a:pt x="178" y="136"/>
                </a:lnTo>
                <a:lnTo>
                  <a:pt x="176" y="102"/>
                </a:lnTo>
                <a:lnTo>
                  <a:pt x="0" y="0"/>
                </a:lnTo>
                <a:close/>
              </a:path>
            </a:pathLst>
          </a:custGeom>
          <a:solidFill>
            <a:srgbClr val="72594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17" name="Freeform 501"/>
          <p:cNvSpPr/>
          <p:nvPr userDrawn="1"/>
        </p:nvSpPr>
        <p:spPr bwMode="auto">
          <a:xfrm>
            <a:off x="8223816" y="3152059"/>
            <a:ext cx="381598" cy="1477329"/>
          </a:xfrm>
          <a:custGeom>
            <a:avLst/>
            <a:gdLst>
              <a:gd name="T0" fmla="*/ 0 w 210"/>
              <a:gd name="T1" fmla="*/ 796 h 813"/>
              <a:gd name="T2" fmla="*/ 30 w 210"/>
              <a:gd name="T3" fmla="*/ 813 h 813"/>
              <a:gd name="T4" fmla="*/ 210 w 210"/>
              <a:gd name="T5" fmla="*/ 0 h 813"/>
              <a:gd name="T6" fmla="*/ 154 w 210"/>
              <a:gd name="T7" fmla="*/ 104 h 813"/>
              <a:gd name="T8" fmla="*/ 0 w 210"/>
              <a:gd name="T9" fmla="*/ 796 h 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0" h="813">
                <a:moveTo>
                  <a:pt x="0" y="796"/>
                </a:moveTo>
                <a:lnTo>
                  <a:pt x="30" y="813"/>
                </a:lnTo>
                <a:lnTo>
                  <a:pt x="210" y="0"/>
                </a:lnTo>
                <a:lnTo>
                  <a:pt x="154" y="104"/>
                </a:lnTo>
                <a:lnTo>
                  <a:pt x="0" y="796"/>
                </a:lnTo>
                <a:close/>
              </a:path>
            </a:pathLst>
          </a:custGeom>
          <a:solidFill>
            <a:srgbClr val="72594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18" name="Freeform 502"/>
          <p:cNvSpPr/>
          <p:nvPr userDrawn="1"/>
        </p:nvSpPr>
        <p:spPr bwMode="auto">
          <a:xfrm>
            <a:off x="8211100" y="3293796"/>
            <a:ext cx="45428" cy="32708"/>
          </a:xfrm>
          <a:custGeom>
            <a:avLst/>
            <a:gdLst>
              <a:gd name="T0" fmla="*/ 16 w 25"/>
              <a:gd name="T1" fmla="*/ 18 h 18"/>
              <a:gd name="T2" fmla="*/ 24 w 25"/>
              <a:gd name="T3" fmla="*/ 15 h 18"/>
              <a:gd name="T4" fmla="*/ 25 w 25"/>
              <a:gd name="T5" fmla="*/ 9 h 18"/>
              <a:gd name="T6" fmla="*/ 1 w 25"/>
              <a:gd name="T7" fmla="*/ 0 h 18"/>
              <a:gd name="T8" fmla="*/ 0 w 25"/>
              <a:gd name="T9" fmla="*/ 7 h 18"/>
              <a:gd name="T10" fmla="*/ 16 w 25"/>
              <a:gd name="T11" fmla="*/ 18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" h="18">
                <a:moveTo>
                  <a:pt x="16" y="18"/>
                </a:moveTo>
                <a:lnTo>
                  <a:pt x="24" y="15"/>
                </a:lnTo>
                <a:lnTo>
                  <a:pt x="25" y="9"/>
                </a:lnTo>
                <a:lnTo>
                  <a:pt x="1" y="0"/>
                </a:lnTo>
                <a:lnTo>
                  <a:pt x="0" y="7"/>
                </a:lnTo>
                <a:lnTo>
                  <a:pt x="16" y="18"/>
                </a:lnTo>
                <a:close/>
              </a:path>
            </a:pathLst>
          </a:custGeom>
          <a:solidFill>
            <a:srgbClr val="543E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19" name="Freeform 503"/>
          <p:cNvSpPr/>
          <p:nvPr userDrawn="1"/>
        </p:nvSpPr>
        <p:spPr bwMode="auto">
          <a:xfrm>
            <a:off x="8443692" y="2906746"/>
            <a:ext cx="210787" cy="739573"/>
          </a:xfrm>
          <a:custGeom>
            <a:avLst/>
            <a:gdLst>
              <a:gd name="T0" fmla="*/ 0 w 116"/>
              <a:gd name="T1" fmla="*/ 391 h 407"/>
              <a:gd name="T2" fmla="*/ 29 w 116"/>
              <a:gd name="T3" fmla="*/ 407 h 407"/>
              <a:gd name="T4" fmla="*/ 116 w 116"/>
              <a:gd name="T5" fmla="*/ 16 h 407"/>
              <a:gd name="T6" fmla="*/ 87 w 116"/>
              <a:gd name="T7" fmla="*/ 0 h 407"/>
              <a:gd name="T8" fmla="*/ 0 w 116"/>
              <a:gd name="T9" fmla="*/ 391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407">
                <a:moveTo>
                  <a:pt x="0" y="391"/>
                </a:moveTo>
                <a:lnTo>
                  <a:pt x="29" y="407"/>
                </a:lnTo>
                <a:lnTo>
                  <a:pt x="116" y="16"/>
                </a:lnTo>
                <a:lnTo>
                  <a:pt x="87" y="0"/>
                </a:lnTo>
                <a:lnTo>
                  <a:pt x="0" y="391"/>
                </a:lnTo>
                <a:close/>
              </a:path>
            </a:pathLst>
          </a:custGeom>
          <a:solidFill>
            <a:srgbClr val="72594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20" name="Freeform 504"/>
          <p:cNvSpPr/>
          <p:nvPr userDrawn="1"/>
        </p:nvSpPr>
        <p:spPr bwMode="auto">
          <a:xfrm>
            <a:off x="8261979" y="2392498"/>
            <a:ext cx="127199" cy="69051"/>
          </a:xfrm>
          <a:custGeom>
            <a:avLst/>
            <a:gdLst>
              <a:gd name="T0" fmla="*/ 0 w 70"/>
              <a:gd name="T1" fmla="*/ 20 h 38"/>
              <a:gd name="T2" fmla="*/ 5 w 70"/>
              <a:gd name="T3" fmla="*/ 18 h 38"/>
              <a:gd name="T4" fmla="*/ 35 w 70"/>
              <a:gd name="T5" fmla="*/ 0 h 38"/>
              <a:gd name="T6" fmla="*/ 40 w 70"/>
              <a:gd name="T7" fmla="*/ 4 h 38"/>
              <a:gd name="T8" fmla="*/ 70 w 70"/>
              <a:gd name="T9" fmla="*/ 21 h 38"/>
              <a:gd name="T10" fmla="*/ 40 w 70"/>
              <a:gd name="T11" fmla="*/ 38 h 38"/>
              <a:gd name="T12" fmla="*/ 11 w 70"/>
              <a:gd name="T13" fmla="*/ 21 h 38"/>
              <a:gd name="T14" fmla="*/ 11 w 70"/>
              <a:gd name="T15" fmla="*/ 21 h 38"/>
              <a:gd name="T16" fmla="*/ 10 w 70"/>
              <a:gd name="T17" fmla="*/ 20 h 38"/>
              <a:gd name="T18" fmla="*/ 3 w 70"/>
              <a:gd name="T19" fmla="*/ 24 h 38"/>
              <a:gd name="T20" fmla="*/ 0 w 70"/>
              <a:gd name="T21" fmla="*/ 2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0" h="38">
                <a:moveTo>
                  <a:pt x="0" y="20"/>
                </a:moveTo>
                <a:lnTo>
                  <a:pt x="5" y="18"/>
                </a:lnTo>
                <a:lnTo>
                  <a:pt x="35" y="0"/>
                </a:lnTo>
                <a:lnTo>
                  <a:pt x="40" y="4"/>
                </a:lnTo>
                <a:lnTo>
                  <a:pt x="70" y="21"/>
                </a:lnTo>
                <a:lnTo>
                  <a:pt x="40" y="38"/>
                </a:lnTo>
                <a:lnTo>
                  <a:pt x="11" y="21"/>
                </a:lnTo>
                <a:lnTo>
                  <a:pt x="11" y="21"/>
                </a:lnTo>
                <a:lnTo>
                  <a:pt x="10" y="20"/>
                </a:lnTo>
                <a:lnTo>
                  <a:pt x="3" y="24"/>
                </a:lnTo>
                <a:lnTo>
                  <a:pt x="0" y="20"/>
                </a:lnTo>
                <a:close/>
              </a:path>
            </a:pathLst>
          </a:custGeom>
          <a:solidFill>
            <a:srgbClr val="008F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21" name="Freeform 505"/>
          <p:cNvSpPr/>
          <p:nvPr userDrawn="1"/>
        </p:nvSpPr>
        <p:spPr bwMode="auto">
          <a:xfrm>
            <a:off x="8261979" y="2392498"/>
            <a:ext cx="127199" cy="69051"/>
          </a:xfrm>
          <a:custGeom>
            <a:avLst/>
            <a:gdLst>
              <a:gd name="T0" fmla="*/ 0 w 70"/>
              <a:gd name="T1" fmla="*/ 20 h 38"/>
              <a:gd name="T2" fmla="*/ 5 w 70"/>
              <a:gd name="T3" fmla="*/ 18 h 38"/>
              <a:gd name="T4" fmla="*/ 35 w 70"/>
              <a:gd name="T5" fmla="*/ 0 h 38"/>
              <a:gd name="T6" fmla="*/ 40 w 70"/>
              <a:gd name="T7" fmla="*/ 4 h 38"/>
              <a:gd name="T8" fmla="*/ 70 w 70"/>
              <a:gd name="T9" fmla="*/ 21 h 38"/>
              <a:gd name="T10" fmla="*/ 40 w 70"/>
              <a:gd name="T11" fmla="*/ 38 h 38"/>
              <a:gd name="T12" fmla="*/ 11 w 70"/>
              <a:gd name="T13" fmla="*/ 21 h 38"/>
              <a:gd name="T14" fmla="*/ 11 w 70"/>
              <a:gd name="T15" fmla="*/ 21 h 38"/>
              <a:gd name="T16" fmla="*/ 10 w 70"/>
              <a:gd name="T17" fmla="*/ 20 h 38"/>
              <a:gd name="T18" fmla="*/ 3 w 70"/>
              <a:gd name="T19" fmla="*/ 24 h 38"/>
              <a:gd name="T20" fmla="*/ 0 w 70"/>
              <a:gd name="T21" fmla="*/ 2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0" h="38">
                <a:moveTo>
                  <a:pt x="0" y="20"/>
                </a:moveTo>
                <a:lnTo>
                  <a:pt x="5" y="18"/>
                </a:lnTo>
                <a:lnTo>
                  <a:pt x="35" y="0"/>
                </a:lnTo>
                <a:lnTo>
                  <a:pt x="40" y="4"/>
                </a:lnTo>
                <a:lnTo>
                  <a:pt x="70" y="21"/>
                </a:lnTo>
                <a:lnTo>
                  <a:pt x="40" y="38"/>
                </a:lnTo>
                <a:lnTo>
                  <a:pt x="11" y="21"/>
                </a:lnTo>
                <a:lnTo>
                  <a:pt x="11" y="21"/>
                </a:lnTo>
                <a:lnTo>
                  <a:pt x="10" y="20"/>
                </a:lnTo>
                <a:lnTo>
                  <a:pt x="3" y="24"/>
                </a:lnTo>
                <a:lnTo>
                  <a:pt x="0" y="2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22" name="Freeform 506"/>
          <p:cNvSpPr>
            <a:spLocks noEditPoints="1"/>
          </p:cNvSpPr>
          <p:nvPr userDrawn="1"/>
        </p:nvSpPr>
        <p:spPr bwMode="auto">
          <a:xfrm>
            <a:off x="8261979" y="2392498"/>
            <a:ext cx="127199" cy="69051"/>
          </a:xfrm>
          <a:custGeom>
            <a:avLst/>
            <a:gdLst>
              <a:gd name="T0" fmla="*/ 65 w 70"/>
              <a:gd name="T1" fmla="*/ 18 h 38"/>
              <a:gd name="T2" fmla="*/ 70 w 70"/>
              <a:gd name="T3" fmla="*/ 21 h 38"/>
              <a:gd name="T4" fmla="*/ 65 w 70"/>
              <a:gd name="T5" fmla="*/ 18 h 38"/>
              <a:gd name="T6" fmla="*/ 35 w 70"/>
              <a:gd name="T7" fmla="*/ 0 h 38"/>
              <a:gd name="T8" fmla="*/ 5 w 70"/>
              <a:gd name="T9" fmla="*/ 18 h 38"/>
              <a:gd name="T10" fmla="*/ 0 w 70"/>
              <a:gd name="T11" fmla="*/ 20 h 38"/>
              <a:gd name="T12" fmla="*/ 3 w 70"/>
              <a:gd name="T13" fmla="*/ 24 h 38"/>
              <a:gd name="T14" fmla="*/ 10 w 70"/>
              <a:gd name="T15" fmla="*/ 20 h 38"/>
              <a:gd name="T16" fmla="*/ 11 w 70"/>
              <a:gd name="T17" fmla="*/ 21 h 38"/>
              <a:gd name="T18" fmla="*/ 11 w 70"/>
              <a:gd name="T19" fmla="*/ 21 h 38"/>
              <a:gd name="T20" fmla="*/ 40 w 70"/>
              <a:gd name="T21" fmla="*/ 38 h 38"/>
              <a:gd name="T22" fmla="*/ 40 w 70"/>
              <a:gd name="T23" fmla="*/ 4 h 38"/>
              <a:gd name="T24" fmla="*/ 62 w 70"/>
              <a:gd name="T25" fmla="*/ 17 h 38"/>
              <a:gd name="T26" fmla="*/ 62 w 70"/>
              <a:gd name="T27" fmla="*/ 17 h 38"/>
              <a:gd name="T28" fmla="*/ 40 w 70"/>
              <a:gd name="T29" fmla="*/ 4 h 38"/>
              <a:gd name="T30" fmla="*/ 35 w 70"/>
              <a:gd name="T31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0" h="38">
                <a:moveTo>
                  <a:pt x="65" y="18"/>
                </a:moveTo>
                <a:lnTo>
                  <a:pt x="70" y="21"/>
                </a:lnTo>
                <a:lnTo>
                  <a:pt x="65" y="18"/>
                </a:lnTo>
                <a:close/>
                <a:moveTo>
                  <a:pt x="35" y="0"/>
                </a:moveTo>
                <a:lnTo>
                  <a:pt x="5" y="18"/>
                </a:lnTo>
                <a:lnTo>
                  <a:pt x="0" y="20"/>
                </a:lnTo>
                <a:lnTo>
                  <a:pt x="3" y="24"/>
                </a:lnTo>
                <a:lnTo>
                  <a:pt x="10" y="20"/>
                </a:lnTo>
                <a:lnTo>
                  <a:pt x="11" y="21"/>
                </a:lnTo>
                <a:lnTo>
                  <a:pt x="11" y="21"/>
                </a:lnTo>
                <a:lnTo>
                  <a:pt x="40" y="38"/>
                </a:lnTo>
                <a:lnTo>
                  <a:pt x="40" y="4"/>
                </a:lnTo>
                <a:lnTo>
                  <a:pt x="62" y="17"/>
                </a:lnTo>
                <a:lnTo>
                  <a:pt x="62" y="17"/>
                </a:lnTo>
                <a:lnTo>
                  <a:pt x="40" y="4"/>
                </a:lnTo>
                <a:lnTo>
                  <a:pt x="35" y="0"/>
                </a:lnTo>
                <a:close/>
              </a:path>
            </a:pathLst>
          </a:custGeom>
          <a:solidFill>
            <a:srgbClr val="008F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23" name="Freeform 507"/>
          <p:cNvSpPr>
            <a:spLocks noEditPoints="1"/>
          </p:cNvSpPr>
          <p:nvPr userDrawn="1"/>
        </p:nvSpPr>
        <p:spPr bwMode="auto">
          <a:xfrm>
            <a:off x="8261979" y="2392498"/>
            <a:ext cx="127199" cy="69051"/>
          </a:xfrm>
          <a:custGeom>
            <a:avLst/>
            <a:gdLst>
              <a:gd name="T0" fmla="*/ 65 w 70"/>
              <a:gd name="T1" fmla="*/ 18 h 38"/>
              <a:gd name="T2" fmla="*/ 70 w 70"/>
              <a:gd name="T3" fmla="*/ 21 h 38"/>
              <a:gd name="T4" fmla="*/ 65 w 70"/>
              <a:gd name="T5" fmla="*/ 18 h 38"/>
              <a:gd name="T6" fmla="*/ 35 w 70"/>
              <a:gd name="T7" fmla="*/ 0 h 38"/>
              <a:gd name="T8" fmla="*/ 5 w 70"/>
              <a:gd name="T9" fmla="*/ 18 h 38"/>
              <a:gd name="T10" fmla="*/ 0 w 70"/>
              <a:gd name="T11" fmla="*/ 20 h 38"/>
              <a:gd name="T12" fmla="*/ 3 w 70"/>
              <a:gd name="T13" fmla="*/ 24 h 38"/>
              <a:gd name="T14" fmla="*/ 10 w 70"/>
              <a:gd name="T15" fmla="*/ 20 h 38"/>
              <a:gd name="T16" fmla="*/ 11 w 70"/>
              <a:gd name="T17" fmla="*/ 21 h 38"/>
              <a:gd name="T18" fmla="*/ 11 w 70"/>
              <a:gd name="T19" fmla="*/ 21 h 38"/>
              <a:gd name="T20" fmla="*/ 40 w 70"/>
              <a:gd name="T21" fmla="*/ 38 h 38"/>
              <a:gd name="T22" fmla="*/ 40 w 70"/>
              <a:gd name="T23" fmla="*/ 4 h 38"/>
              <a:gd name="T24" fmla="*/ 62 w 70"/>
              <a:gd name="T25" fmla="*/ 17 h 38"/>
              <a:gd name="T26" fmla="*/ 62 w 70"/>
              <a:gd name="T27" fmla="*/ 17 h 38"/>
              <a:gd name="T28" fmla="*/ 40 w 70"/>
              <a:gd name="T29" fmla="*/ 4 h 38"/>
              <a:gd name="T30" fmla="*/ 35 w 70"/>
              <a:gd name="T31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0" h="38">
                <a:moveTo>
                  <a:pt x="65" y="18"/>
                </a:moveTo>
                <a:lnTo>
                  <a:pt x="70" y="21"/>
                </a:lnTo>
                <a:lnTo>
                  <a:pt x="65" y="18"/>
                </a:lnTo>
                <a:moveTo>
                  <a:pt x="35" y="0"/>
                </a:moveTo>
                <a:lnTo>
                  <a:pt x="5" y="18"/>
                </a:lnTo>
                <a:lnTo>
                  <a:pt x="0" y="20"/>
                </a:lnTo>
                <a:lnTo>
                  <a:pt x="3" y="24"/>
                </a:lnTo>
                <a:lnTo>
                  <a:pt x="10" y="20"/>
                </a:lnTo>
                <a:lnTo>
                  <a:pt x="11" y="21"/>
                </a:lnTo>
                <a:lnTo>
                  <a:pt x="11" y="21"/>
                </a:lnTo>
                <a:lnTo>
                  <a:pt x="40" y="38"/>
                </a:lnTo>
                <a:lnTo>
                  <a:pt x="40" y="4"/>
                </a:lnTo>
                <a:lnTo>
                  <a:pt x="62" y="17"/>
                </a:lnTo>
                <a:lnTo>
                  <a:pt x="62" y="17"/>
                </a:lnTo>
                <a:lnTo>
                  <a:pt x="40" y="4"/>
                </a:lnTo>
                <a:lnTo>
                  <a:pt x="3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12" name="Freeform 508"/>
          <p:cNvSpPr/>
          <p:nvPr userDrawn="1"/>
        </p:nvSpPr>
        <p:spPr bwMode="auto">
          <a:xfrm>
            <a:off x="8281966" y="2430657"/>
            <a:ext cx="161724" cy="461552"/>
          </a:xfrm>
          <a:custGeom>
            <a:avLst/>
            <a:gdLst>
              <a:gd name="T0" fmla="*/ 89 w 89"/>
              <a:gd name="T1" fmla="*/ 51 h 254"/>
              <a:gd name="T2" fmla="*/ 89 w 89"/>
              <a:gd name="T3" fmla="*/ 254 h 254"/>
              <a:gd name="T4" fmla="*/ 0 w 89"/>
              <a:gd name="T5" fmla="*/ 204 h 254"/>
              <a:gd name="T6" fmla="*/ 0 w 89"/>
              <a:gd name="T7" fmla="*/ 0 h 254"/>
              <a:gd name="T8" fmla="*/ 89 w 89"/>
              <a:gd name="T9" fmla="*/ 51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9" h="254">
                <a:moveTo>
                  <a:pt x="89" y="51"/>
                </a:moveTo>
                <a:lnTo>
                  <a:pt x="89" y="254"/>
                </a:lnTo>
                <a:lnTo>
                  <a:pt x="0" y="204"/>
                </a:lnTo>
                <a:lnTo>
                  <a:pt x="0" y="0"/>
                </a:lnTo>
                <a:lnTo>
                  <a:pt x="89" y="51"/>
                </a:lnTo>
                <a:close/>
              </a:path>
            </a:pathLst>
          </a:custGeom>
          <a:solidFill>
            <a:srgbClr val="00C1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13" name="Freeform 509"/>
          <p:cNvSpPr/>
          <p:nvPr userDrawn="1"/>
        </p:nvSpPr>
        <p:spPr bwMode="auto">
          <a:xfrm>
            <a:off x="8281966" y="2430657"/>
            <a:ext cx="161724" cy="461552"/>
          </a:xfrm>
          <a:custGeom>
            <a:avLst/>
            <a:gdLst>
              <a:gd name="T0" fmla="*/ 89 w 89"/>
              <a:gd name="T1" fmla="*/ 51 h 254"/>
              <a:gd name="T2" fmla="*/ 89 w 89"/>
              <a:gd name="T3" fmla="*/ 254 h 254"/>
              <a:gd name="T4" fmla="*/ 0 w 89"/>
              <a:gd name="T5" fmla="*/ 204 h 254"/>
              <a:gd name="T6" fmla="*/ 0 w 89"/>
              <a:gd name="T7" fmla="*/ 0 h 254"/>
              <a:gd name="T8" fmla="*/ 89 w 89"/>
              <a:gd name="T9" fmla="*/ 51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9" h="254">
                <a:moveTo>
                  <a:pt x="89" y="51"/>
                </a:moveTo>
                <a:lnTo>
                  <a:pt x="89" y="254"/>
                </a:lnTo>
                <a:lnTo>
                  <a:pt x="0" y="204"/>
                </a:lnTo>
                <a:lnTo>
                  <a:pt x="0" y="0"/>
                </a:lnTo>
                <a:lnTo>
                  <a:pt x="89" y="5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14" name="Freeform 510"/>
          <p:cNvSpPr/>
          <p:nvPr userDrawn="1"/>
        </p:nvSpPr>
        <p:spPr bwMode="auto">
          <a:xfrm>
            <a:off x="8334665" y="2399767"/>
            <a:ext cx="161724" cy="463367"/>
          </a:xfrm>
          <a:custGeom>
            <a:avLst/>
            <a:gdLst>
              <a:gd name="T0" fmla="*/ 89 w 89"/>
              <a:gd name="T1" fmla="*/ 50 h 255"/>
              <a:gd name="T2" fmla="*/ 89 w 89"/>
              <a:gd name="T3" fmla="*/ 255 h 255"/>
              <a:gd name="T4" fmla="*/ 0 w 89"/>
              <a:gd name="T5" fmla="*/ 204 h 255"/>
              <a:gd name="T6" fmla="*/ 0 w 89"/>
              <a:gd name="T7" fmla="*/ 0 h 255"/>
              <a:gd name="T8" fmla="*/ 89 w 89"/>
              <a:gd name="T9" fmla="*/ 50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9" h="255">
                <a:moveTo>
                  <a:pt x="89" y="50"/>
                </a:moveTo>
                <a:lnTo>
                  <a:pt x="89" y="255"/>
                </a:lnTo>
                <a:lnTo>
                  <a:pt x="0" y="204"/>
                </a:lnTo>
                <a:lnTo>
                  <a:pt x="0" y="0"/>
                </a:lnTo>
                <a:lnTo>
                  <a:pt x="89" y="50"/>
                </a:lnTo>
                <a:close/>
              </a:path>
            </a:pathLst>
          </a:custGeom>
          <a:solidFill>
            <a:srgbClr val="00C1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15" name="Freeform 511"/>
          <p:cNvSpPr/>
          <p:nvPr userDrawn="1"/>
        </p:nvSpPr>
        <p:spPr bwMode="auto">
          <a:xfrm>
            <a:off x="8334665" y="2399767"/>
            <a:ext cx="161724" cy="463367"/>
          </a:xfrm>
          <a:custGeom>
            <a:avLst/>
            <a:gdLst>
              <a:gd name="T0" fmla="*/ 89 w 89"/>
              <a:gd name="T1" fmla="*/ 50 h 255"/>
              <a:gd name="T2" fmla="*/ 89 w 89"/>
              <a:gd name="T3" fmla="*/ 255 h 255"/>
              <a:gd name="T4" fmla="*/ 0 w 89"/>
              <a:gd name="T5" fmla="*/ 204 h 255"/>
              <a:gd name="T6" fmla="*/ 0 w 89"/>
              <a:gd name="T7" fmla="*/ 0 h 255"/>
              <a:gd name="T8" fmla="*/ 89 w 89"/>
              <a:gd name="T9" fmla="*/ 50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9" h="255">
                <a:moveTo>
                  <a:pt x="89" y="50"/>
                </a:moveTo>
                <a:lnTo>
                  <a:pt x="89" y="255"/>
                </a:lnTo>
                <a:lnTo>
                  <a:pt x="0" y="204"/>
                </a:lnTo>
                <a:lnTo>
                  <a:pt x="0" y="0"/>
                </a:lnTo>
                <a:lnTo>
                  <a:pt x="89" y="5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16" name="Freeform 512"/>
          <p:cNvSpPr/>
          <p:nvPr userDrawn="1"/>
        </p:nvSpPr>
        <p:spPr bwMode="auto">
          <a:xfrm>
            <a:off x="8358287" y="2844963"/>
            <a:ext cx="85406" cy="419757"/>
          </a:xfrm>
          <a:custGeom>
            <a:avLst/>
            <a:gdLst>
              <a:gd name="T0" fmla="*/ 47 w 47"/>
              <a:gd name="T1" fmla="*/ 26 h 231"/>
              <a:gd name="T2" fmla="*/ 47 w 47"/>
              <a:gd name="T3" fmla="*/ 231 h 231"/>
              <a:gd name="T4" fmla="*/ 0 w 47"/>
              <a:gd name="T5" fmla="*/ 205 h 231"/>
              <a:gd name="T6" fmla="*/ 0 w 47"/>
              <a:gd name="T7" fmla="*/ 0 h 231"/>
              <a:gd name="T8" fmla="*/ 47 w 47"/>
              <a:gd name="T9" fmla="*/ 26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" h="231">
                <a:moveTo>
                  <a:pt x="47" y="26"/>
                </a:moveTo>
                <a:lnTo>
                  <a:pt x="47" y="231"/>
                </a:lnTo>
                <a:lnTo>
                  <a:pt x="0" y="205"/>
                </a:lnTo>
                <a:lnTo>
                  <a:pt x="0" y="0"/>
                </a:lnTo>
                <a:lnTo>
                  <a:pt x="47" y="26"/>
                </a:lnTo>
                <a:close/>
              </a:path>
            </a:pathLst>
          </a:custGeom>
          <a:solidFill>
            <a:srgbClr val="5556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17" name="Freeform 513"/>
          <p:cNvSpPr/>
          <p:nvPr userDrawn="1"/>
        </p:nvSpPr>
        <p:spPr bwMode="auto">
          <a:xfrm>
            <a:off x="8281966" y="2801353"/>
            <a:ext cx="76320" cy="416123"/>
          </a:xfrm>
          <a:custGeom>
            <a:avLst/>
            <a:gdLst>
              <a:gd name="T0" fmla="*/ 42 w 42"/>
              <a:gd name="T1" fmla="*/ 24 h 229"/>
              <a:gd name="T2" fmla="*/ 42 w 42"/>
              <a:gd name="T3" fmla="*/ 229 h 229"/>
              <a:gd name="T4" fmla="*/ 0 w 42"/>
              <a:gd name="T5" fmla="*/ 203 h 229"/>
              <a:gd name="T6" fmla="*/ 0 w 42"/>
              <a:gd name="T7" fmla="*/ 0 h 229"/>
              <a:gd name="T8" fmla="*/ 42 w 42"/>
              <a:gd name="T9" fmla="*/ 24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" h="229">
                <a:moveTo>
                  <a:pt x="42" y="24"/>
                </a:moveTo>
                <a:lnTo>
                  <a:pt x="42" y="229"/>
                </a:lnTo>
                <a:lnTo>
                  <a:pt x="0" y="203"/>
                </a:lnTo>
                <a:lnTo>
                  <a:pt x="0" y="0"/>
                </a:lnTo>
                <a:lnTo>
                  <a:pt x="42" y="24"/>
                </a:lnTo>
                <a:close/>
              </a:path>
            </a:pathLst>
          </a:custGeom>
          <a:solidFill>
            <a:srgbClr val="5556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18" name="Freeform 514"/>
          <p:cNvSpPr/>
          <p:nvPr userDrawn="1"/>
        </p:nvSpPr>
        <p:spPr bwMode="auto">
          <a:xfrm>
            <a:off x="8443692" y="2490623"/>
            <a:ext cx="52696" cy="372512"/>
          </a:xfrm>
          <a:custGeom>
            <a:avLst/>
            <a:gdLst>
              <a:gd name="T0" fmla="*/ 29 w 29"/>
              <a:gd name="T1" fmla="*/ 0 h 205"/>
              <a:gd name="T2" fmla="*/ 29 w 29"/>
              <a:gd name="T3" fmla="*/ 205 h 205"/>
              <a:gd name="T4" fmla="*/ 0 w 29"/>
              <a:gd name="T5" fmla="*/ 188 h 205"/>
              <a:gd name="T6" fmla="*/ 0 w 29"/>
              <a:gd name="T7" fmla="*/ 18 h 205"/>
              <a:gd name="T8" fmla="*/ 29 w 29"/>
              <a:gd name="T9" fmla="*/ 0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" h="205">
                <a:moveTo>
                  <a:pt x="29" y="0"/>
                </a:moveTo>
                <a:lnTo>
                  <a:pt x="29" y="205"/>
                </a:lnTo>
                <a:lnTo>
                  <a:pt x="0" y="188"/>
                </a:lnTo>
                <a:lnTo>
                  <a:pt x="0" y="18"/>
                </a:lnTo>
                <a:lnTo>
                  <a:pt x="29" y="0"/>
                </a:lnTo>
                <a:close/>
              </a:path>
            </a:pathLst>
          </a:custGeom>
          <a:solidFill>
            <a:srgbClr val="008F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19" name="Freeform 515"/>
          <p:cNvSpPr/>
          <p:nvPr userDrawn="1"/>
        </p:nvSpPr>
        <p:spPr bwMode="auto">
          <a:xfrm>
            <a:off x="8443692" y="2490623"/>
            <a:ext cx="52696" cy="372512"/>
          </a:xfrm>
          <a:custGeom>
            <a:avLst/>
            <a:gdLst>
              <a:gd name="T0" fmla="*/ 29 w 29"/>
              <a:gd name="T1" fmla="*/ 0 h 205"/>
              <a:gd name="T2" fmla="*/ 29 w 29"/>
              <a:gd name="T3" fmla="*/ 205 h 205"/>
              <a:gd name="T4" fmla="*/ 0 w 29"/>
              <a:gd name="T5" fmla="*/ 188 h 205"/>
              <a:gd name="T6" fmla="*/ 0 w 29"/>
              <a:gd name="T7" fmla="*/ 18 h 205"/>
              <a:gd name="T8" fmla="*/ 29 w 29"/>
              <a:gd name="T9" fmla="*/ 0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" h="205">
                <a:moveTo>
                  <a:pt x="29" y="0"/>
                </a:moveTo>
                <a:lnTo>
                  <a:pt x="29" y="205"/>
                </a:lnTo>
                <a:lnTo>
                  <a:pt x="0" y="188"/>
                </a:lnTo>
                <a:lnTo>
                  <a:pt x="0" y="18"/>
                </a:lnTo>
                <a:lnTo>
                  <a:pt x="2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20" name="Freeform 516"/>
          <p:cNvSpPr/>
          <p:nvPr userDrawn="1"/>
        </p:nvSpPr>
        <p:spPr bwMode="auto">
          <a:xfrm>
            <a:off x="8443692" y="2832244"/>
            <a:ext cx="52696" cy="59965"/>
          </a:xfrm>
          <a:custGeom>
            <a:avLst/>
            <a:gdLst>
              <a:gd name="T0" fmla="*/ 0 w 29"/>
              <a:gd name="T1" fmla="*/ 0 h 33"/>
              <a:gd name="T2" fmla="*/ 0 w 29"/>
              <a:gd name="T3" fmla="*/ 0 h 33"/>
              <a:gd name="T4" fmla="*/ 29 w 29"/>
              <a:gd name="T5" fmla="*/ 17 h 33"/>
              <a:gd name="T6" fmla="*/ 0 w 29"/>
              <a:gd name="T7" fmla="*/ 33 h 33"/>
              <a:gd name="T8" fmla="*/ 0 w 29"/>
              <a:gd name="T9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" h="33">
                <a:moveTo>
                  <a:pt x="0" y="0"/>
                </a:moveTo>
                <a:lnTo>
                  <a:pt x="0" y="0"/>
                </a:lnTo>
                <a:lnTo>
                  <a:pt x="29" y="17"/>
                </a:lnTo>
                <a:lnTo>
                  <a:pt x="0" y="33"/>
                </a:lnTo>
                <a:lnTo>
                  <a:pt x="0" y="0"/>
                </a:lnTo>
                <a:close/>
              </a:path>
            </a:pathLst>
          </a:custGeom>
          <a:solidFill>
            <a:srgbClr val="008F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21" name="Freeform 517"/>
          <p:cNvSpPr/>
          <p:nvPr userDrawn="1"/>
        </p:nvSpPr>
        <p:spPr bwMode="auto">
          <a:xfrm>
            <a:off x="8345568" y="2837695"/>
            <a:ext cx="29074" cy="388867"/>
          </a:xfrm>
          <a:custGeom>
            <a:avLst/>
            <a:gdLst>
              <a:gd name="T0" fmla="*/ 0 w 16"/>
              <a:gd name="T1" fmla="*/ 204 h 214"/>
              <a:gd name="T2" fmla="*/ 16 w 16"/>
              <a:gd name="T3" fmla="*/ 214 h 214"/>
              <a:gd name="T4" fmla="*/ 16 w 16"/>
              <a:gd name="T5" fmla="*/ 9 h 214"/>
              <a:gd name="T6" fmla="*/ 0 w 16"/>
              <a:gd name="T7" fmla="*/ 0 h 214"/>
              <a:gd name="T8" fmla="*/ 0 w 16"/>
              <a:gd name="T9" fmla="*/ 20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214">
                <a:moveTo>
                  <a:pt x="0" y="204"/>
                </a:moveTo>
                <a:lnTo>
                  <a:pt x="16" y="214"/>
                </a:lnTo>
                <a:lnTo>
                  <a:pt x="16" y="9"/>
                </a:lnTo>
                <a:lnTo>
                  <a:pt x="0" y="0"/>
                </a:lnTo>
                <a:lnTo>
                  <a:pt x="0" y="204"/>
                </a:lnTo>
                <a:close/>
              </a:path>
            </a:pathLst>
          </a:custGeom>
          <a:solidFill>
            <a:srgbClr val="342E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22" name="Freeform 518"/>
          <p:cNvSpPr/>
          <p:nvPr userDrawn="1"/>
        </p:nvSpPr>
        <p:spPr bwMode="auto">
          <a:xfrm>
            <a:off x="8443692" y="2523332"/>
            <a:ext cx="210787" cy="119931"/>
          </a:xfrm>
          <a:custGeom>
            <a:avLst/>
            <a:gdLst>
              <a:gd name="T0" fmla="*/ 0 w 99"/>
              <a:gd name="T1" fmla="*/ 0 h 56"/>
              <a:gd name="T2" fmla="*/ 45 w 99"/>
              <a:gd name="T3" fmla="*/ 37 h 56"/>
              <a:gd name="T4" fmla="*/ 54 w 99"/>
              <a:gd name="T5" fmla="*/ 37 h 56"/>
              <a:gd name="T6" fmla="*/ 99 w 99"/>
              <a:gd name="T7" fmla="*/ 11 h 56"/>
              <a:gd name="T8" fmla="*/ 99 w 99"/>
              <a:gd name="T9" fmla="*/ 28 h 56"/>
              <a:gd name="T10" fmla="*/ 54 w 99"/>
              <a:gd name="T11" fmla="*/ 54 h 56"/>
              <a:gd name="T12" fmla="*/ 45 w 99"/>
              <a:gd name="T13" fmla="*/ 53 h 56"/>
              <a:gd name="T14" fmla="*/ 0 w 99"/>
              <a:gd name="T15" fmla="*/ 17 h 56"/>
              <a:gd name="T16" fmla="*/ 0 w 99"/>
              <a:gd name="T17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9" h="56">
                <a:moveTo>
                  <a:pt x="0" y="0"/>
                </a:moveTo>
                <a:cubicBezTo>
                  <a:pt x="45" y="37"/>
                  <a:pt x="45" y="37"/>
                  <a:pt x="45" y="37"/>
                </a:cubicBezTo>
                <a:cubicBezTo>
                  <a:pt x="48" y="39"/>
                  <a:pt x="51" y="39"/>
                  <a:pt x="54" y="37"/>
                </a:cubicBezTo>
                <a:cubicBezTo>
                  <a:pt x="99" y="11"/>
                  <a:pt x="99" y="11"/>
                  <a:pt x="99" y="11"/>
                </a:cubicBezTo>
                <a:cubicBezTo>
                  <a:pt x="99" y="28"/>
                  <a:pt x="99" y="28"/>
                  <a:pt x="99" y="28"/>
                </a:cubicBezTo>
                <a:cubicBezTo>
                  <a:pt x="54" y="54"/>
                  <a:pt x="54" y="54"/>
                  <a:pt x="54" y="54"/>
                </a:cubicBezTo>
                <a:cubicBezTo>
                  <a:pt x="51" y="56"/>
                  <a:pt x="48" y="55"/>
                  <a:pt x="45" y="53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00C1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23" name="Freeform 519"/>
          <p:cNvSpPr/>
          <p:nvPr userDrawn="1"/>
        </p:nvSpPr>
        <p:spPr bwMode="auto">
          <a:xfrm>
            <a:off x="8334665" y="2430657"/>
            <a:ext cx="161724" cy="92673"/>
          </a:xfrm>
          <a:custGeom>
            <a:avLst/>
            <a:gdLst>
              <a:gd name="T0" fmla="*/ 30 w 89"/>
              <a:gd name="T1" fmla="*/ 0 h 51"/>
              <a:gd name="T2" fmla="*/ 89 w 89"/>
              <a:gd name="T3" fmla="*/ 33 h 51"/>
              <a:gd name="T4" fmla="*/ 60 w 89"/>
              <a:gd name="T5" fmla="*/ 51 h 51"/>
              <a:gd name="T6" fmla="*/ 0 w 89"/>
              <a:gd name="T7" fmla="*/ 17 h 51"/>
              <a:gd name="T8" fmla="*/ 30 w 89"/>
              <a:gd name="T9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9" h="51">
                <a:moveTo>
                  <a:pt x="30" y="0"/>
                </a:moveTo>
                <a:lnTo>
                  <a:pt x="89" y="33"/>
                </a:lnTo>
                <a:lnTo>
                  <a:pt x="60" y="51"/>
                </a:lnTo>
                <a:lnTo>
                  <a:pt x="0" y="17"/>
                </a:lnTo>
                <a:lnTo>
                  <a:pt x="30" y="0"/>
                </a:lnTo>
                <a:close/>
              </a:path>
            </a:pathLst>
          </a:custGeom>
          <a:solidFill>
            <a:srgbClr val="008F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24" name="Freeform 520"/>
          <p:cNvSpPr/>
          <p:nvPr userDrawn="1"/>
        </p:nvSpPr>
        <p:spPr bwMode="auto">
          <a:xfrm>
            <a:off x="8334665" y="2430657"/>
            <a:ext cx="161724" cy="92673"/>
          </a:xfrm>
          <a:custGeom>
            <a:avLst/>
            <a:gdLst>
              <a:gd name="T0" fmla="*/ 30 w 89"/>
              <a:gd name="T1" fmla="*/ 0 h 51"/>
              <a:gd name="T2" fmla="*/ 89 w 89"/>
              <a:gd name="T3" fmla="*/ 33 h 51"/>
              <a:gd name="T4" fmla="*/ 60 w 89"/>
              <a:gd name="T5" fmla="*/ 51 h 51"/>
              <a:gd name="T6" fmla="*/ 0 w 89"/>
              <a:gd name="T7" fmla="*/ 17 h 51"/>
              <a:gd name="T8" fmla="*/ 30 w 89"/>
              <a:gd name="T9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9" h="51">
                <a:moveTo>
                  <a:pt x="30" y="0"/>
                </a:moveTo>
                <a:lnTo>
                  <a:pt x="89" y="33"/>
                </a:lnTo>
                <a:lnTo>
                  <a:pt x="60" y="51"/>
                </a:lnTo>
                <a:lnTo>
                  <a:pt x="0" y="17"/>
                </a:lnTo>
                <a:lnTo>
                  <a:pt x="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25" name="Freeform 521"/>
          <p:cNvSpPr/>
          <p:nvPr userDrawn="1"/>
        </p:nvSpPr>
        <p:spPr bwMode="auto">
          <a:xfrm>
            <a:off x="8443692" y="2490623"/>
            <a:ext cx="210787" cy="116297"/>
          </a:xfrm>
          <a:custGeom>
            <a:avLst/>
            <a:gdLst>
              <a:gd name="T0" fmla="*/ 74 w 99"/>
              <a:gd name="T1" fmla="*/ 12 h 54"/>
              <a:gd name="T2" fmla="*/ 99 w 99"/>
              <a:gd name="T3" fmla="*/ 26 h 54"/>
              <a:gd name="T4" fmla="*/ 54 w 99"/>
              <a:gd name="T5" fmla="*/ 52 h 54"/>
              <a:gd name="T6" fmla="*/ 45 w 99"/>
              <a:gd name="T7" fmla="*/ 52 h 54"/>
              <a:gd name="T8" fmla="*/ 0 w 99"/>
              <a:gd name="T9" fmla="*/ 15 h 54"/>
              <a:gd name="T10" fmla="*/ 25 w 99"/>
              <a:gd name="T11" fmla="*/ 0 h 54"/>
              <a:gd name="T12" fmla="*/ 45 w 99"/>
              <a:gd name="T13" fmla="*/ 22 h 54"/>
              <a:gd name="T14" fmla="*/ 55 w 99"/>
              <a:gd name="T15" fmla="*/ 23 h 54"/>
              <a:gd name="T16" fmla="*/ 74 w 99"/>
              <a:gd name="T17" fmla="*/ 12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9" h="54">
                <a:moveTo>
                  <a:pt x="74" y="12"/>
                </a:moveTo>
                <a:cubicBezTo>
                  <a:pt x="99" y="26"/>
                  <a:pt x="99" y="26"/>
                  <a:pt x="99" y="26"/>
                </a:cubicBezTo>
                <a:cubicBezTo>
                  <a:pt x="54" y="52"/>
                  <a:pt x="54" y="52"/>
                  <a:pt x="54" y="52"/>
                </a:cubicBezTo>
                <a:cubicBezTo>
                  <a:pt x="51" y="54"/>
                  <a:pt x="48" y="54"/>
                  <a:pt x="45" y="52"/>
                </a:cubicBezTo>
                <a:cubicBezTo>
                  <a:pt x="0" y="15"/>
                  <a:pt x="0" y="15"/>
                  <a:pt x="0" y="15"/>
                </a:cubicBezTo>
                <a:cubicBezTo>
                  <a:pt x="25" y="0"/>
                  <a:pt x="25" y="0"/>
                  <a:pt x="25" y="0"/>
                </a:cubicBezTo>
                <a:cubicBezTo>
                  <a:pt x="45" y="22"/>
                  <a:pt x="45" y="22"/>
                  <a:pt x="45" y="22"/>
                </a:cubicBezTo>
                <a:cubicBezTo>
                  <a:pt x="48" y="24"/>
                  <a:pt x="52" y="25"/>
                  <a:pt x="55" y="23"/>
                </a:cubicBezTo>
                <a:cubicBezTo>
                  <a:pt x="74" y="12"/>
                  <a:pt x="74" y="12"/>
                  <a:pt x="74" y="12"/>
                </a:cubicBezTo>
              </a:path>
            </a:pathLst>
          </a:custGeom>
          <a:solidFill>
            <a:srgbClr val="008F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26" name="Freeform 522"/>
          <p:cNvSpPr/>
          <p:nvPr userDrawn="1"/>
        </p:nvSpPr>
        <p:spPr bwMode="auto">
          <a:xfrm>
            <a:off x="8374642" y="2423389"/>
            <a:ext cx="14537" cy="7269"/>
          </a:xfrm>
          <a:custGeom>
            <a:avLst/>
            <a:gdLst>
              <a:gd name="T0" fmla="*/ 0 w 8"/>
              <a:gd name="T1" fmla="*/ 0 h 4"/>
              <a:gd name="T2" fmla="*/ 0 w 8"/>
              <a:gd name="T3" fmla="*/ 0 h 4"/>
              <a:gd name="T4" fmla="*/ 8 w 8"/>
              <a:gd name="T5" fmla="*/ 4 h 4"/>
              <a:gd name="T6" fmla="*/ 8 w 8"/>
              <a:gd name="T7" fmla="*/ 4 h 4"/>
              <a:gd name="T8" fmla="*/ 3 w 8"/>
              <a:gd name="T9" fmla="*/ 1 h 4"/>
              <a:gd name="T10" fmla="*/ 0 w 8"/>
              <a:gd name="T11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" h="4">
                <a:moveTo>
                  <a:pt x="0" y="0"/>
                </a:moveTo>
                <a:lnTo>
                  <a:pt x="0" y="0"/>
                </a:lnTo>
                <a:lnTo>
                  <a:pt x="8" y="4"/>
                </a:lnTo>
                <a:lnTo>
                  <a:pt x="8" y="4"/>
                </a:lnTo>
                <a:lnTo>
                  <a:pt x="3" y="1"/>
                </a:lnTo>
                <a:lnTo>
                  <a:pt x="0" y="0"/>
                </a:lnTo>
                <a:close/>
              </a:path>
            </a:pathLst>
          </a:custGeom>
          <a:solidFill>
            <a:srgbClr val="008F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27" name="Freeform 523"/>
          <p:cNvSpPr/>
          <p:nvPr userDrawn="1"/>
        </p:nvSpPr>
        <p:spPr bwMode="auto">
          <a:xfrm>
            <a:off x="8374642" y="2423389"/>
            <a:ext cx="14537" cy="7269"/>
          </a:xfrm>
          <a:custGeom>
            <a:avLst/>
            <a:gdLst>
              <a:gd name="T0" fmla="*/ 0 w 8"/>
              <a:gd name="T1" fmla="*/ 0 h 4"/>
              <a:gd name="T2" fmla="*/ 0 w 8"/>
              <a:gd name="T3" fmla="*/ 0 h 4"/>
              <a:gd name="T4" fmla="*/ 8 w 8"/>
              <a:gd name="T5" fmla="*/ 4 h 4"/>
              <a:gd name="T6" fmla="*/ 8 w 8"/>
              <a:gd name="T7" fmla="*/ 4 h 4"/>
              <a:gd name="T8" fmla="*/ 3 w 8"/>
              <a:gd name="T9" fmla="*/ 1 h 4"/>
              <a:gd name="T10" fmla="*/ 0 w 8"/>
              <a:gd name="T11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" h="4">
                <a:moveTo>
                  <a:pt x="0" y="0"/>
                </a:moveTo>
                <a:lnTo>
                  <a:pt x="0" y="0"/>
                </a:lnTo>
                <a:lnTo>
                  <a:pt x="8" y="4"/>
                </a:lnTo>
                <a:lnTo>
                  <a:pt x="8" y="4"/>
                </a:lnTo>
                <a:lnTo>
                  <a:pt x="3" y="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28" name="Freeform 524"/>
          <p:cNvSpPr/>
          <p:nvPr userDrawn="1"/>
        </p:nvSpPr>
        <p:spPr bwMode="auto">
          <a:xfrm>
            <a:off x="8334665" y="2423389"/>
            <a:ext cx="54514" cy="38159"/>
          </a:xfrm>
          <a:custGeom>
            <a:avLst/>
            <a:gdLst>
              <a:gd name="T0" fmla="*/ 22 w 30"/>
              <a:gd name="T1" fmla="*/ 0 h 21"/>
              <a:gd name="T2" fmla="*/ 0 w 30"/>
              <a:gd name="T3" fmla="*/ 21 h 21"/>
              <a:gd name="T4" fmla="*/ 30 w 30"/>
              <a:gd name="T5" fmla="*/ 4 h 21"/>
              <a:gd name="T6" fmla="*/ 22 w 30"/>
              <a:gd name="T7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" h="21">
                <a:moveTo>
                  <a:pt x="22" y="0"/>
                </a:moveTo>
                <a:lnTo>
                  <a:pt x="0" y="21"/>
                </a:lnTo>
                <a:lnTo>
                  <a:pt x="30" y="4"/>
                </a:lnTo>
                <a:lnTo>
                  <a:pt x="22" y="0"/>
                </a:lnTo>
                <a:close/>
              </a:path>
            </a:pathLst>
          </a:custGeom>
          <a:solidFill>
            <a:srgbClr val="52C8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29" name="Freeform 525"/>
          <p:cNvSpPr/>
          <p:nvPr userDrawn="1"/>
        </p:nvSpPr>
        <p:spPr bwMode="auto">
          <a:xfrm>
            <a:off x="8334665" y="2423389"/>
            <a:ext cx="54514" cy="38159"/>
          </a:xfrm>
          <a:custGeom>
            <a:avLst/>
            <a:gdLst>
              <a:gd name="T0" fmla="*/ 22 w 30"/>
              <a:gd name="T1" fmla="*/ 0 h 21"/>
              <a:gd name="T2" fmla="*/ 0 w 30"/>
              <a:gd name="T3" fmla="*/ 21 h 21"/>
              <a:gd name="T4" fmla="*/ 30 w 30"/>
              <a:gd name="T5" fmla="*/ 4 h 21"/>
              <a:gd name="T6" fmla="*/ 22 w 30"/>
              <a:gd name="T7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" h="21">
                <a:moveTo>
                  <a:pt x="22" y="0"/>
                </a:moveTo>
                <a:lnTo>
                  <a:pt x="0" y="21"/>
                </a:lnTo>
                <a:lnTo>
                  <a:pt x="30" y="4"/>
                </a:lnTo>
                <a:lnTo>
                  <a:pt x="2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30" name="Freeform 526"/>
          <p:cNvSpPr/>
          <p:nvPr userDrawn="1"/>
        </p:nvSpPr>
        <p:spPr bwMode="auto">
          <a:xfrm>
            <a:off x="8334665" y="2423389"/>
            <a:ext cx="54514" cy="38159"/>
          </a:xfrm>
          <a:custGeom>
            <a:avLst/>
            <a:gdLst>
              <a:gd name="T0" fmla="*/ 22 w 30"/>
              <a:gd name="T1" fmla="*/ 0 h 21"/>
              <a:gd name="T2" fmla="*/ 0 w 30"/>
              <a:gd name="T3" fmla="*/ 21 h 21"/>
              <a:gd name="T4" fmla="*/ 30 w 30"/>
              <a:gd name="T5" fmla="*/ 4 h 21"/>
              <a:gd name="T6" fmla="*/ 22 w 30"/>
              <a:gd name="T7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" h="21">
                <a:moveTo>
                  <a:pt x="22" y="0"/>
                </a:moveTo>
                <a:lnTo>
                  <a:pt x="0" y="21"/>
                </a:lnTo>
                <a:lnTo>
                  <a:pt x="30" y="4"/>
                </a:lnTo>
                <a:lnTo>
                  <a:pt x="2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31" name="Freeform 527"/>
          <p:cNvSpPr/>
          <p:nvPr userDrawn="1"/>
        </p:nvSpPr>
        <p:spPr bwMode="auto">
          <a:xfrm>
            <a:off x="8334665" y="2423389"/>
            <a:ext cx="54514" cy="38159"/>
          </a:xfrm>
          <a:custGeom>
            <a:avLst/>
            <a:gdLst>
              <a:gd name="T0" fmla="*/ 22 w 30"/>
              <a:gd name="T1" fmla="*/ 0 h 21"/>
              <a:gd name="T2" fmla="*/ 0 w 30"/>
              <a:gd name="T3" fmla="*/ 21 h 21"/>
              <a:gd name="T4" fmla="*/ 30 w 30"/>
              <a:gd name="T5" fmla="*/ 4 h 21"/>
              <a:gd name="T6" fmla="*/ 22 w 30"/>
              <a:gd name="T7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" h="21">
                <a:moveTo>
                  <a:pt x="22" y="0"/>
                </a:moveTo>
                <a:lnTo>
                  <a:pt x="0" y="21"/>
                </a:lnTo>
                <a:lnTo>
                  <a:pt x="30" y="4"/>
                </a:lnTo>
                <a:lnTo>
                  <a:pt x="2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32" name="Freeform 528"/>
          <p:cNvSpPr/>
          <p:nvPr userDrawn="1"/>
        </p:nvSpPr>
        <p:spPr bwMode="auto">
          <a:xfrm>
            <a:off x="8334665" y="2430657"/>
            <a:ext cx="161724" cy="92673"/>
          </a:xfrm>
          <a:custGeom>
            <a:avLst/>
            <a:gdLst>
              <a:gd name="T0" fmla="*/ 30 w 89"/>
              <a:gd name="T1" fmla="*/ 0 h 51"/>
              <a:gd name="T2" fmla="*/ 30 w 89"/>
              <a:gd name="T3" fmla="*/ 0 h 51"/>
              <a:gd name="T4" fmla="*/ 0 w 89"/>
              <a:gd name="T5" fmla="*/ 17 h 51"/>
              <a:gd name="T6" fmla="*/ 60 w 89"/>
              <a:gd name="T7" fmla="*/ 51 h 51"/>
              <a:gd name="T8" fmla="*/ 60 w 89"/>
              <a:gd name="T9" fmla="*/ 51 h 51"/>
              <a:gd name="T10" fmla="*/ 60 w 89"/>
              <a:gd name="T11" fmla="*/ 51 h 51"/>
              <a:gd name="T12" fmla="*/ 89 w 89"/>
              <a:gd name="T13" fmla="*/ 33 h 51"/>
              <a:gd name="T14" fmla="*/ 30 w 89"/>
              <a:gd name="T15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9" h="51">
                <a:moveTo>
                  <a:pt x="30" y="0"/>
                </a:moveTo>
                <a:lnTo>
                  <a:pt x="30" y="0"/>
                </a:lnTo>
                <a:lnTo>
                  <a:pt x="0" y="17"/>
                </a:lnTo>
                <a:lnTo>
                  <a:pt x="60" y="51"/>
                </a:lnTo>
                <a:lnTo>
                  <a:pt x="60" y="51"/>
                </a:lnTo>
                <a:lnTo>
                  <a:pt x="60" y="51"/>
                </a:lnTo>
                <a:lnTo>
                  <a:pt x="89" y="33"/>
                </a:lnTo>
                <a:lnTo>
                  <a:pt x="30" y="0"/>
                </a:lnTo>
                <a:close/>
              </a:path>
            </a:pathLst>
          </a:custGeom>
          <a:solidFill>
            <a:srgbClr val="008F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33" name="Freeform 529"/>
          <p:cNvSpPr/>
          <p:nvPr userDrawn="1"/>
        </p:nvSpPr>
        <p:spPr bwMode="auto">
          <a:xfrm>
            <a:off x="8334665" y="2430657"/>
            <a:ext cx="161724" cy="92673"/>
          </a:xfrm>
          <a:custGeom>
            <a:avLst/>
            <a:gdLst>
              <a:gd name="T0" fmla="*/ 30 w 89"/>
              <a:gd name="T1" fmla="*/ 0 h 51"/>
              <a:gd name="T2" fmla="*/ 30 w 89"/>
              <a:gd name="T3" fmla="*/ 0 h 51"/>
              <a:gd name="T4" fmla="*/ 0 w 89"/>
              <a:gd name="T5" fmla="*/ 17 h 51"/>
              <a:gd name="T6" fmla="*/ 60 w 89"/>
              <a:gd name="T7" fmla="*/ 51 h 51"/>
              <a:gd name="T8" fmla="*/ 60 w 89"/>
              <a:gd name="T9" fmla="*/ 51 h 51"/>
              <a:gd name="T10" fmla="*/ 60 w 89"/>
              <a:gd name="T11" fmla="*/ 51 h 51"/>
              <a:gd name="T12" fmla="*/ 89 w 89"/>
              <a:gd name="T13" fmla="*/ 33 h 51"/>
              <a:gd name="T14" fmla="*/ 30 w 89"/>
              <a:gd name="T15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9" h="51">
                <a:moveTo>
                  <a:pt x="30" y="0"/>
                </a:moveTo>
                <a:lnTo>
                  <a:pt x="30" y="0"/>
                </a:lnTo>
                <a:lnTo>
                  <a:pt x="0" y="17"/>
                </a:lnTo>
                <a:lnTo>
                  <a:pt x="60" y="51"/>
                </a:lnTo>
                <a:lnTo>
                  <a:pt x="60" y="51"/>
                </a:lnTo>
                <a:lnTo>
                  <a:pt x="60" y="51"/>
                </a:lnTo>
                <a:lnTo>
                  <a:pt x="89" y="33"/>
                </a:lnTo>
                <a:lnTo>
                  <a:pt x="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34" name="Freeform 530"/>
          <p:cNvSpPr/>
          <p:nvPr userDrawn="1"/>
        </p:nvSpPr>
        <p:spPr bwMode="auto">
          <a:xfrm>
            <a:off x="8443692" y="2490623"/>
            <a:ext cx="210787" cy="114479"/>
          </a:xfrm>
          <a:custGeom>
            <a:avLst/>
            <a:gdLst>
              <a:gd name="T0" fmla="*/ 25 w 99"/>
              <a:gd name="T1" fmla="*/ 0 h 53"/>
              <a:gd name="T2" fmla="*/ 25 w 99"/>
              <a:gd name="T3" fmla="*/ 0 h 53"/>
              <a:gd name="T4" fmla="*/ 0 w 99"/>
              <a:gd name="T5" fmla="*/ 15 h 53"/>
              <a:gd name="T6" fmla="*/ 45 w 99"/>
              <a:gd name="T7" fmla="*/ 52 h 53"/>
              <a:gd name="T8" fmla="*/ 50 w 99"/>
              <a:gd name="T9" fmla="*/ 53 h 53"/>
              <a:gd name="T10" fmla="*/ 54 w 99"/>
              <a:gd name="T11" fmla="*/ 52 h 53"/>
              <a:gd name="T12" fmla="*/ 99 w 99"/>
              <a:gd name="T13" fmla="*/ 26 h 53"/>
              <a:gd name="T14" fmla="*/ 74 w 99"/>
              <a:gd name="T15" fmla="*/ 12 h 53"/>
              <a:gd name="T16" fmla="*/ 55 w 99"/>
              <a:gd name="T17" fmla="*/ 23 h 53"/>
              <a:gd name="T18" fmla="*/ 51 w 99"/>
              <a:gd name="T19" fmla="*/ 24 h 53"/>
              <a:gd name="T20" fmla="*/ 45 w 99"/>
              <a:gd name="T21" fmla="*/ 22 h 53"/>
              <a:gd name="T22" fmla="*/ 25 w 99"/>
              <a:gd name="T23" fmla="*/ 0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9" h="53">
                <a:moveTo>
                  <a:pt x="25" y="0"/>
                </a:moveTo>
                <a:cubicBezTo>
                  <a:pt x="25" y="0"/>
                  <a:pt x="25" y="0"/>
                  <a:pt x="25" y="0"/>
                </a:cubicBezTo>
                <a:cubicBezTo>
                  <a:pt x="0" y="15"/>
                  <a:pt x="0" y="15"/>
                  <a:pt x="0" y="15"/>
                </a:cubicBezTo>
                <a:cubicBezTo>
                  <a:pt x="45" y="52"/>
                  <a:pt x="45" y="52"/>
                  <a:pt x="45" y="52"/>
                </a:cubicBezTo>
                <a:cubicBezTo>
                  <a:pt x="47" y="53"/>
                  <a:pt x="48" y="53"/>
                  <a:pt x="50" y="53"/>
                </a:cubicBezTo>
                <a:cubicBezTo>
                  <a:pt x="52" y="53"/>
                  <a:pt x="53" y="53"/>
                  <a:pt x="54" y="52"/>
                </a:cubicBezTo>
                <a:cubicBezTo>
                  <a:pt x="99" y="26"/>
                  <a:pt x="99" y="26"/>
                  <a:pt x="99" y="26"/>
                </a:cubicBezTo>
                <a:cubicBezTo>
                  <a:pt x="74" y="12"/>
                  <a:pt x="74" y="12"/>
                  <a:pt x="74" y="12"/>
                </a:cubicBezTo>
                <a:cubicBezTo>
                  <a:pt x="55" y="23"/>
                  <a:pt x="55" y="23"/>
                  <a:pt x="55" y="23"/>
                </a:cubicBezTo>
                <a:cubicBezTo>
                  <a:pt x="54" y="24"/>
                  <a:pt x="52" y="24"/>
                  <a:pt x="51" y="24"/>
                </a:cubicBezTo>
                <a:cubicBezTo>
                  <a:pt x="49" y="24"/>
                  <a:pt x="47" y="23"/>
                  <a:pt x="45" y="22"/>
                </a:cubicBezTo>
                <a:cubicBezTo>
                  <a:pt x="25" y="0"/>
                  <a:pt x="25" y="0"/>
                  <a:pt x="25" y="0"/>
                </a:cubicBezTo>
              </a:path>
            </a:pathLst>
          </a:custGeom>
          <a:solidFill>
            <a:srgbClr val="008F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35" name="Freeform 531"/>
          <p:cNvSpPr/>
          <p:nvPr userDrawn="1"/>
        </p:nvSpPr>
        <p:spPr bwMode="auto">
          <a:xfrm>
            <a:off x="8601783" y="2501526"/>
            <a:ext cx="81770" cy="45428"/>
          </a:xfrm>
          <a:custGeom>
            <a:avLst/>
            <a:gdLst>
              <a:gd name="T0" fmla="*/ 15 w 45"/>
              <a:gd name="T1" fmla="*/ 0 h 25"/>
              <a:gd name="T2" fmla="*/ 0 w 45"/>
              <a:gd name="T3" fmla="*/ 9 h 25"/>
              <a:gd name="T4" fmla="*/ 29 w 45"/>
              <a:gd name="T5" fmla="*/ 25 h 25"/>
              <a:gd name="T6" fmla="*/ 45 w 45"/>
              <a:gd name="T7" fmla="*/ 17 h 25"/>
              <a:gd name="T8" fmla="*/ 15 w 45"/>
              <a:gd name="T9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" h="25">
                <a:moveTo>
                  <a:pt x="15" y="0"/>
                </a:moveTo>
                <a:lnTo>
                  <a:pt x="0" y="9"/>
                </a:lnTo>
                <a:lnTo>
                  <a:pt x="29" y="25"/>
                </a:lnTo>
                <a:lnTo>
                  <a:pt x="45" y="17"/>
                </a:lnTo>
                <a:lnTo>
                  <a:pt x="15" y="0"/>
                </a:lnTo>
                <a:close/>
              </a:path>
            </a:pathLst>
          </a:custGeom>
          <a:solidFill>
            <a:srgbClr val="F0D0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36" name="Freeform 532"/>
          <p:cNvSpPr/>
          <p:nvPr userDrawn="1"/>
        </p:nvSpPr>
        <p:spPr bwMode="auto">
          <a:xfrm>
            <a:off x="8654480" y="2532416"/>
            <a:ext cx="29074" cy="50880"/>
          </a:xfrm>
          <a:custGeom>
            <a:avLst/>
            <a:gdLst>
              <a:gd name="T0" fmla="*/ 0 w 16"/>
              <a:gd name="T1" fmla="*/ 8 h 28"/>
              <a:gd name="T2" fmla="*/ 16 w 16"/>
              <a:gd name="T3" fmla="*/ 0 h 28"/>
              <a:gd name="T4" fmla="*/ 16 w 16"/>
              <a:gd name="T5" fmla="*/ 20 h 28"/>
              <a:gd name="T6" fmla="*/ 0 w 16"/>
              <a:gd name="T7" fmla="*/ 28 h 28"/>
              <a:gd name="T8" fmla="*/ 0 w 16"/>
              <a:gd name="T9" fmla="*/ 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28">
                <a:moveTo>
                  <a:pt x="0" y="8"/>
                </a:moveTo>
                <a:lnTo>
                  <a:pt x="16" y="0"/>
                </a:lnTo>
                <a:lnTo>
                  <a:pt x="16" y="20"/>
                </a:lnTo>
                <a:lnTo>
                  <a:pt x="0" y="28"/>
                </a:lnTo>
                <a:lnTo>
                  <a:pt x="0" y="8"/>
                </a:lnTo>
                <a:close/>
              </a:path>
            </a:pathLst>
          </a:custGeom>
          <a:solidFill>
            <a:srgbClr val="F0D0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37" name="Freeform 533"/>
          <p:cNvSpPr/>
          <p:nvPr userDrawn="1"/>
        </p:nvSpPr>
        <p:spPr bwMode="auto">
          <a:xfrm>
            <a:off x="8254708" y="2757741"/>
            <a:ext cx="27256" cy="43611"/>
          </a:xfrm>
          <a:custGeom>
            <a:avLst/>
            <a:gdLst>
              <a:gd name="T0" fmla="*/ 15 w 15"/>
              <a:gd name="T1" fmla="*/ 24 h 24"/>
              <a:gd name="T2" fmla="*/ 0 w 15"/>
              <a:gd name="T3" fmla="*/ 15 h 24"/>
              <a:gd name="T4" fmla="*/ 0 w 15"/>
              <a:gd name="T5" fmla="*/ 0 h 24"/>
              <a:gd name="T6" fmla="*/ 15 w 15"/>
              <a:gd name="T7" fmla="*/ 8 h 24"/>
              <a:gd name="T8" fmla="*/ 15 w 15"/>
              <a:gd name="T9" fmla="*/ 24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" h="24">
                <a:moveTo>
                  <a:pt x="15" y="24"/>
                </a:moveTo>
                <a:lnTo>
                  <a:pt x="0" y="15"/>
                </a:lnTo>
                <a:lnTo>
                  <a:pt x="0" y="0"/>
                </a:lnTo>
                <a:lnTo>
                  <a:pt x="15" y="8"/>
                </a:lnTo>
                <a:lnTo>
                  <a:pt x="15" y="24"/>
                </a:lnTo>
                <a:close/>
              </a:path>
            </a:pathLst>
          </a:custGeom>
          <a:solidFill>
            <a:srgbClr val="F0D0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38" name="Freeform 534"/>
          <p:cNvSpPr/>
          <p:nvPr userDrawn="1"/>
        </p:nvSpPr>
        <p:spPr bwMode="auto">
          <a:xfrm>
            <a:off x="8481849" y="3133889"/>
            <a:ext cx="52696" cy="61783"/>
          </a:xfrm>
          <a:custGeom>
            <a:avLst/>
            <a:gdLst>
              <a:gd name="T0" fmla="*/ 0 w 29"/>
              <a:gd name="T1" fmla="*/ 34 h 34"/>
              <a:gd name="T2" fmla="*/ 29 w 29"/>
              <a:gd name="T3" fmla="*/ 16 h 34"/>
              <a:gd name="T4" fmla="*/ 0 w 29"/>
              <a:gd name="T5" fmla="*/ 0 h 34"/>
              <a:gd name="T6" fmla="*/ 0 w 29"/>
              <a:gd name="T7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" h="34">
                <a:moveTo>
                  <a:pt x="0" y="34"/>
                </a:moveTo>
                <a:lnTo>
                  <a:pt x="29" y="16"/>
                </a:lnTo>
                <a:lnTo>
                  <a:pt x="0" y="0"/>
                </a:lnTo>
                <a:lnTo>
                  <a:pt x="0" y="34"/>
                </a:lnTo>
                <a:close/>
              </a:path>
            </a:pathLst>
          </a:custGeom>
          <a:solidFill>
            <a:srgbClr val="342E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39" name="Freeform 535"/>
          <p:cNvSpPr/>
          <p:nvPr userDrawn="1"/>
        </p:nvSpPr>
        <p:spPr bwMode="auto">
          <a:xfrm>
            <a:off x="8443690" y="3152059"/>
            <a:ext cx="107210" cy="112662"/>
          </a:xfrm>
          <a:custGeom>
            <a:avLst/>
            <a:gdLst>
              <a:gd name="T0" fmla="*/ 30 w 50"/>
              <a:gd name="T1" fmla="*/ 5 h 52"/>
              <a:gd name="T2" fmla="*/ 0 w 50"/>
              <a:gd name="T3" fmla="*/ 23 h 52"/>
              <a:gd name="T4" fmla="*/ 0 w 50"/>
              <a:gd name="T5" fmla="*/ 52 h 52"/>
              <a:gd name="T6" fmla="*/ 50 w 50"/>
              <a:gd name="T7" fmla="*/ 23 h 52"/>
              <a:gd name="T8" fmla="*/ 50 w 50"/>
              <a:gd name="T9" fmla="*/ 17 h 52"/>
              <a:gd name="T10" fmla="*/ 30 w 50"/>
              <a:gd name="T11" fmla="*/ 5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0" h="52">
                <a:moveTo>
                  <a:pt x="30" y="5"/>
                </a:moveTo>
                <a:cubicBezTo>
                  <a:pt x="0" y="23"/>
                  <a:pt x="0" y="23"/>
                  <a:pt x="0" y="23"/>
                </a:cubicBezTo>
                <a:cubicBezTo>
                  <a:pt x="0" y="52"/>
                  <a:pt x="0" y="52"/>
                  <a:pt x="0" y="52"/>
                </a:cubicBezTo>
                <a:cubicBezTo>
                  <a:pt x="50" y="23"/>
                  <a:pt x="50" y="23"/>
                  <a:pt x="50" y="23"/>
                </a:cubicBezTo>
                <a:cubicBezTo>
                  <a:pt x="50" y="17"/>
                  <a:pt x="50" y="17"/>
                  <a:pt x="50" y="17"/>
                </a:cubicBezTo>
                <a:cubicBezTo>
                  <a:pt x="50" y="7"/>
                  <a:pt x="39" y="0"/>
                  <a:pt x="30" y="5"/>
                </a:cubicBezTo>
                <a:close/>
              </a:path>
            </a:pathLst>
          </a:custGeom>
          <a:solidFill>
            <a:srgbClr val="342E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40" name="Freeform 536"/>
          <p:cNvSpPr/>
          <p:nvPr userDrawn="1"/>
        </p:nvSpPr>
        <p:spPr bwMode="auto">
          <a:xfrm>
            <a:off x="8443690" y="2863135"/>
            <a:ext cx="52696" cy="401586"/>
          </a:xfrm>
          <a:custGeom>
            <a:avLst/>
            <a:gdLst>
              <a:gd name="T0" fmla="*/ 29 w 29"/>
              <a:gd name="T1" fmla="*/ 0 h 221"/>
              <a:gd name="T2" fmla="*/ 29 w 29"/>
              <a:gd name="T3" fmla="*/ 203 h 221"/>
              <a:gd name="T4" fmla="*/ 0 w 29"/>
              <a:gd name="T5" fmla="*/ 221 h 221"/>
              <a:gd name="T6" fmla="*/ 0 w 29"/>
              <a:gd name="T7" fmla="*/ 16 h 221"/>
              <a:gd name="T8" fmla="*/ 29 w 29"/>
              <a:gd name="T9" fmla="*/ 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" h="221">
                <a:moveTo>
                  <a:pt x="29" y="0"/>
                </a:moveTo>
                <a:lnTo>
                  <a:pt x="29" y="203"/>
                </a:lnTo>
                <a:lnTo>
                  <a:pt x="0" y="221"/>
                </a:lnTo>
                <a:lnTo>
                  <a:pt x="0" y="16"/>
                </a:lnTo>
                <a:lnTo>
                  <a:pt x="29" y="0"/>
                </a:lnTo>
                <a:close/>
              </a:path>
            </a:pathLst>
          </a:custGeom>
          <a:solidFill>
            <a:srgbClr val="342E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41" name="Freeform 537"/>
          <p:cNvSpPr/>
          <p:nvPr userDrawn="1"/>
        </p:nvSpPr>
        <p:spPr bwMode="auto">
          <a:xfrm>
            <a:off x="8316490" y="2281652"/>
            <a:ext cx="168993" cy="218056"/>
          </a:xfrm>
          <a:custGeom>
            <a:avLst/>
            <a:gdLst>
              <a:gd name="T0" fmla="*/ 79 w 79"/>
              <a:gd name="T1" fmla="*/ 23 h 102"/>
              <a:gd name="T2" fmla="*/ 39 w 79"/>
              <a:gd name="T3" fmla="*/ 0 h 102"/>
              <a:gd name="T4" fmla="*/ 8 w 79"/>
              <a:gd name="T5" fmla="*/ 17 h 102"/>
              <a:gd name="T6" fmla="*/ 0 w 79"/>
              <a:gd name="T7" fmla="*/ 31 h 102"/>
              <a:gd name="T8" fmla="*/ 0 w 79"/>
              <a:gd name="T9" fmla="*/ 79 h 102"/>
              <a:gd name="T10" fmla="*/ 41 w 79"/>
              <a:gd name="T11" fmla="*/ 102 h 102"/>
              <a:gd name="T12" fmla="*/ 65 w 79"/>
              <a:gd name="T13" fmla="*/ 89 h 102"/>
              <a:gd name="T14" fmla="*/ 79 w 79"/>
              <a:gd name="T15" fmla="*/ 65 h 102"/>
              <a:gd name="T16" fmla="*/ 79 w 79"/>
              <a:gd name="T17" fmla="*/ 23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9" h="102">
                <a:moveTo>
                  <a:pt x="79" y="23"/>
                </a:moveTo>
                <a:cubicBezTo>
                  <a:pt x="39" y="0"/>
                  <a:pt x="39" y="0"/>
                  <a:pt x="39" y="0"/>
                </a:cubicBezTo>
                <a:cubicBezTo>
                  <a:pt x="8" y="17"/>
                  <a:pt x="8" y="17"/>
                  <a:pt x="8" y="17"/>
                </a:cubicBezTo>
                <a:cubicBezTo>
                  <a:pt x="3" y="20"/>
                  <a:pt x="0" y="25"/>
                  <a:pt x="0" y="31"/>
                </a:cubicBezTo>
                <a:cubicBezTo>
                  <a:pt x="0" y="79"/>
                  <a:pt x="0" y="79"/>
                  <a:pt x="0" y="79"/>
                </a:cubicBezTo>
                <a:cubicBezTo>
                  <a:pt x="41" y="102"/>
                  <a:pt x="41" y="102"/>
                  <a:pt x="41" y="102"/>
                </a:cubicBezTo>
                <a:cubicBezTo>
                  <a:pt x="65" y="89"/>
                  <a:pt x="65" y="89"/>
                  <a:pt x="65" y="89"/>
                </a:cubicBezTo>
                <a:cubicBezTo>
                  <a:pt x="73" y="84"/>
                  <a:pt x="79" y="75"/>
                  <a:pt x="79" y="65"/>
                </a:cubicBezTo>
                <a:lnTo>
                  <a:pt x="79" y="23"/>
                </a:lnTo>
                <a:close/>
              </a:path>
            </a:pathLst>
          </a:custGeom>
          <a:solidFill>
            <a:srgbClr val="2222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42" name="Freeform 538"/>
          <p:cNvSpPr/>
          <p:nvPr userDrawn="1"/>
        </p:nvSpPr>
        <p:spPr bwMode="auto">
          <a:xfrm>
            <a:off x="8423701" y="2352521"/>
            <a:ext cx="61783" cy="138102"/>
          </a:xfrm>
          <a:custGeom>
            <a:avLst/>
            <a:gdLst>
              <a:gd name="T0" fmla="*/ 29 w 29"/>
              <a:gd name="T1" fmla="*/ 0 h 65"/>
              <a:gd name="T2" fmla="*/ 8 w 29"/>
              <a:gd name="T3" fmla="*/ 12 h 65"/>
              <a:gd name="T4" fmla="*/ 0 w 29"/>
              <a:gd name="T5" fmla="*/ 26 h 65"/>
              <a:gd name="T6" fmla="*/ 0 w 29"/>
              <a:gd name="T7" fmla="*/ 65 h 65"/>
              <a:gd name="T8" fmla="*/ 15 w 29"/>
              <a:gd name="T9" fmla="*/ 56 h 65"/>
              <a:gd name="T10" fmla="*/ 29 w 29"/>
              <a:gd name="T11" fmla="*/ 32 h 65"/>
              <a:gd name="T12" fmla="*/ 29 w 29"/>
              <a:gd name="T13" fmla="*/ 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" h="65">
                <a:moveTo>
                  <a:pt x="29" y="0"/>
                </a:moveTo>
                <a:cubicBezTo>
                  <a:pt x="8" y="12"/>
                  <a:pt x="8" y="12"/>
                  <a:pt x="8" y="12"/>
                </a:cubicBezTo>
                <a:cubicBezTo>
                  <a:pt x="3" y="15"/>
                  <a:pt x="0" y="20"/>
                  <a:pt x="0" y="26"/>
                </a:cubicBezTo>
                <a:cubicBezTo>
                  <a:pt x="0" y="65"/>
                  <a:pt x="0" y="65"/>
                  <a:pt x="0" y="65"/>
                </a:cubicBezTo>
                <a:cubicBezTo>
                  <a:pt x="15" y="56"/>
                  <a:pt x="15" y="56"/>
                  <a:pt x="15" y="56"/>
                </a:cubicBezTo>
                <a:cubicBezTo>
                  <a:pt x="23" y="51"/>
                  <a:pt x="29" y="42"/>
                  <a:pt x="29" y="32"/>
                </a:cubicBezTo>
                <a:lnTo>
                  <a:pt x="29" y="0"/>
                </a:lnTo>
                <a:close/>
              </a:path>
            </a:pathLst>
          </a:custGeom>
          <a:solidFill>
            <a:srgbClr val="F0D0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43" name="Freeform 539"/>
          <p:cNvSpPr/>
          <p:nvPr userDrawn="1"/>
        </p:nvSpPr>
        <p:spPr bwMode="auto">
          <a:xfrm>
            <a:off x="8400079" y="2272567"/>
            <a:ext cx="99943" cy="79954"/>
          </a:xfrm>
          <a:custGeom>
            <a:avLst/>
            <a:gdLst>
              <a:gd name="T0" fmla="*/ 8 w 47"/>
              <a:gd name="T1" fmla="*/ 0 h 37"/>
              <a:gd name="T2" fmla="*/ 47 w 47"/>
              <a:gd name="T3" fmla="*/ 23 h 37"/>
              <a:gd name="T4" fmla="*/ 47 w 47"/>
              <a:gd name="T5" fmla="*/ 23 h 37"/>
              <a:gd name="T6" fmla="*/ 40 w 47"/>
              <a:gd name="T7" fmla="*/ 37 h 37"/>
              <a:gd name="T8" fmla="*/ 40 w 47"/>
              <a:gd name="T9" fmla="*/ 27 h 37"/>
              <a:gd name="T10" fmla="*/ 0 w 47"/>
              <a:gd name="T11" fmla="*/ 4 h 37"/>
              <a:gd name="T12" fmla="*/ 8 w 47"/>
              <a:gd name="T13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37">
                <a:moveTo>
                  <a:pt x="8" y="0"/>
                </a:moveTo>
                <a:cubicBezTo>
                  <a:pt x="47" y="23"/>
                  <a:pt x="47" y="23"/>
                  <a:pt x="47" y="23"/>
                </a:cubicBezTo>
                <a:cubicBezTo>
                  <a:pt x="47" y="23"/>
                  <a:pt x="47" y="23"/>
                  <a:pt x="47" y="23"/>
                </a:cubicBezTo>
                <a:cubicBezTo>
                  <a:pt x="47" y="29"/>
                  <a:pt x="44" y="34"/>
                  <a:pt x="40" y="37"/>
                </a:cubicBezTo>
                <a:cubicBezTo>
                  <a:pt x="40" y="27"/>
                  <a:pt x="40" y="27"/>
                  <a:pt x="40" y="27"/>
                </a:cubicBezTo>
                <a:cubicBezTo>
                  <a:pt x="0" y="4"/>
                  <a:pt x="0" y="4"/>
                  <a:pt x="0" y="4"/>
                </a:cubicBezTo>
                <a:lnTo>
                  <a:pt x="8" y="0"/>
                </a:lnTo>
                <a:close/>
              </a:path>
            </a:pathLst>
          </a:custGeom>
          <a:solidFill>
            <a:srgbClr val="2222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44" name="Freeform 540"/>
          <p:cNvSpPr/>
          <p:nvPr userDrawn="1"/>
        </p:nvSpPr>
        <p:spPr bwMode="auto">
          <a:xfrm>
            <a:off x="8254711" y="2423388"/>
            <a:ext cx="27256" cy="350706"/>
          </a:xfrm>
          <a:custGeom>
            <a:avLst/>
            <a:gdLst>
              <a:gd name="T0" fmla="*/ 0 w 13"/>
              <a:gd name="T1" fmla="*/ 156 h 164"/>
              <a:gd name="T2" fmla="*/ 13 w 13"/>
              <a:gd name="T3" fmla="*/ 164 h 164"/>
              <a:gd name="T4" fmla="*/ 13 w 13"/>
              <a:gd name="T5" fmla="*/ 4 h 164"/>
              <a:gd name="T6" fmla="*/ 13 w 13"/>
              <a:gd name="T7" fmla="*/ 3 h 164"/>
              <a:gd name="T8" fmla="*/ 0 w 13"/>
              <a:gd name="T9" fmla="*/ 10 h 164"/>
              <a:gd name="T10" fmla="*/ 0 w 13"/>
              <a:gd name="T11" fmla="*/ 156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" h="164">
                <a:moveTo>
                  <a:pt x="0" y="156"/>
                </a:moveTo>
                <a:cubicBezTo>
                  <a:pt x="13" y="164"/>
                  <a:pt x="13" y="164"/>
                  <a:pt x="13" y="164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3"/>
                  <a:pt x="13" y="3"/>
                  <a:pt x="13" y="3"/>
                </a:cubicBezTo>
                <a:cubicBezTo>
                  <a:pt x="7" y="0"/>
                  <a:pt x="0" y="4"/>
                  <a:pt x="0" y="10"/>
                </a:cubicBezTo>
                <a:lnTo>
                  <a:pt x="0" y="156"/>
                </a:lnTo>
                <a:close/>
              </a:path>
            </a:pathLst>
          </a:custGeom>
          <a:solidFill>
            <a:srgbClr val="00C1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53" name="Freeform 549"/>
          <p:cNvSpPr/>
          <p:nvPr userDrawn="1"/>
        </p:nvSpPr>
        <p:spPr bwMode="auto">
          <a:xfrm>
            <a:off x="9597572" y="4921946"/>
            <a:ext cx="161724" cy="279839"/>
          </a:xfrm>
          <a:custGeom>
            <a:avLst/>
            <a:gdLst>
              <a:gd name="T0" fmla="*/ 0 w 89"/>
              <a:gd name="T1" fmla="*/ 102 h 154"/>
              <a:gd name="T2" fmla="*/ 0 w 89"/>
              <a:gd name="T3" fmla="*/ 0 h 154"/>
              <a:gd name="T4" fmla="*/ 89 w 89"/>
              <a:gd name="T5" fmla="*/ 51 h 154"/>
              <a:gd name="T6" fmla="*/ 89 w 89"/>
              <a:gd name="T7" fmla="*/ 154 h 154"/>
              <a:gd name="T8" fmla="*/ 0 w 89"/>
              <a:gd name="T9" fmla="*/ 102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9" h="154">
                <a:moveTo>
                  <a:pt x="0" y="102"/>
                </a:moveTo>
                <a:lnTo>
                  <a:pt x="0" y="0"/>
                </a:lnTo>
                <a:lnTo>
                  <a:pt x="89" y="51"/>
                </a:lnTo>
                <a:lnTo>
                  <a:pt x="89" y="154"/>
                </a:lnTo>
                <a:lnTo>
                  <a:pt x="0" y="102"/>
                </a:lnTo>
                <a:close/>
              </a:path>
            </a:pathLst>
          </a:custGeom>
          <a:solidFill>
            <a:srgbClr val="77BC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54" name="Freeform 550"/>
          <p:cNvSpPr/>
          <p:nvPr userDrawn="1"/>
        </p:nvSpPr>
        <p:spPr bwMode="auto">
          <a:xfrm>
            <a:off x="9597572" y="4921946"/>
            <a:ext cx="161724" cy="279839"/>
          </a:xfrm>
          <a:custGeom>
            <a:avLst/>
            <a:gdLst>
              <a:gd name="T0" fmla="*/ 0 w 89"/>
              <a:gd name="T1" fmla="*/ 102 h 154"/>
              <a:gd name="T2" fmla="*/ 0 w 89"/>
              <a:gd name="T3" fmla="*/ 0 h 154"/>
              <a:gd name="T4" fmla="*/ 89 w 89"/>
              <a:gd name="T5" fmla="*/ 51 h 154"/>
              <a:gd name="T6" fmla="*/ 89 w 89"/>
              <a:gd name="T7" fmla="*/ 154 h 154"/>
              <a:gd name="T8" fmla="*/ 0 w 89"/>
              <a:gd name="T9" fmla="*/ 102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9" h="154">
                <a:moveTo>
                  <a:pt x="0" y="102"/>
                </a:moveTo>
                <a:lnTo>
                  <a:pt x="0" y="0"/>
                </a:lnTo>
                <a:lnTo>
                  <a:pt x="89" y="51"/>
                </a:lnTo>
                <a:lnTo>
                  <a:pt x="89" y="154"/>
                </a:lnTo>
                <a:lnTo>
                  <a:pt x="0" y="10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55" name="Freeform 551"/>
          <p:cNvSpPr/>
          <p:nvPr userDrawn="1"/>
        </p:nvSpPr>
        <p:spPr bwMode="auto">
          <a:xfrm>
            <a:off x="9597572" y="4921946"/>
            <a:ext cx="161724" cy="279839"/>
          </a:xfrm>
          <a:custGeom>
            <a:avLst/>
            <a:gdLst>
              <a:gd name="T0" fmla="*/ 0 w 89"/>
              <a:gd name="T1" fmla="*/ 0 h 154"/>
              <a:gd name="T2" fmla="*/ 0 w 89"/>
              <a:gd name="T3" fmla="*/ 102 h 154"/>
              <a:gd name="T4" fmla="*/ 89 w 89"/>
              <a:gd name="T5" fmla="*/ 154 h 154"/>
              <a:gd name="T6" fmla="*/ 89 w 89"/>
              <a:gd name="T7" fmla="*/ 51 h 154"/>
              <a:gd name="T8" fmla="*/ 0 w 89"/>
              <a:gd name="T9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9" h="154">
                <a:moveTo>
                  <a:pt x="0" y="0"/>
                </a:moveTo>
                <a:lnTo>
                  <a:pt x="0" y="102"/>
                </a:lnTo>
                <a:lnTo>
                  <a:pt x="89" y="154"/>
                </a:lnTo>
                <a:lnTo>
                  <a:pt x="89" y="51"/>
                </a:lnTo>
                <a:lnTo>
                  <a:pt x="0" y="0"/>
                </a:lnTo>
                <a:close/>
              </a:path>
            </a:pathLst>
          </a:custGeom>
          <a:solidFill>
            <a:srgbClr val="8BC0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56" name="Freeform 552"/>
          <p:cNvSpPr/>
          <p:nvPr userDrawn="1"/>
        </p:nvSpPr>
        <p:spPr bwMode="auto">
          <a:xfrm>
            <a:off x="9597572" y="4921946"/>
            <a:ext cx="161724" cy="279839"/>
          </a:xfrm>
          <a:custGeom>
            <a:avLst/>
            <a:gdLst>
              <a:gd name="T0" fmla="*/ 0 w 89"/>
              <a:gd name="T1" fmla="*/ 0 h 154"/>
              <a:gd name="T2" fmla="*/ 0 w 89"/>
              <a:gd name="T3" fmla="*/ 102 h 154"/>
              <a:gd name="T4" fmla="*/ 89 w 89"/>
              <a:gd name="T5" fmla="*/ 154 h 154"/>
              <a:gd name="T6" fmla="*/ 89 w 89"/>
              <a:gd name="T7" fmla="*/ 51 h 154"/>
              <a:gd name="T8" fmla="*/ 0 w 89"/>
              <a:gd name="T9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9" h="154">
                <a:moveTo>
                  <a:pt x="0" y="0"/>
                </a:moveTo>
                <a:lnTo>
                  <a:pt x="0" y="102"/>
                </a:lnTo>
                <a:lnTo>
                  <a:pt x="89" y="154"/>
                </a:lnTo>
                <a:lnTo>
                  <a:pt x="89" y="5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57" name="Freeform 553"/>
          <p:cNvSpPr/>
          <p:nvPr userDrawn="1"/>
        </p:nvSpPr>
        <p:spPr bwMode="auto">
          <a:xfrm>
            <a:off x="9597568" y="4829272"/>
            <a:ext cx="319815" cy="185348"/>
          </a:xfrm>
          <a:custGeom>
            <a:avLst/>
            <a:gdLst>
              <a:gd name="T0" fmla="*/ 0 w 176"/>
              <a:gd name="T1" fmla="*/ 51 h 102"/>
              <a:gd name="T2" fmla="*/ 89 w 176"/>
              <a:gd name="T3" fmla="*/ 0 h 102"/>
              <a:gd name="T4" fmla="*/ 176 w 176"/>
              <a:gd name="T5" fmla="*/ 51 h 102"/>
              <a:gd name="T6" fmla="*/ 89 w 176"/>
              <a:gd name="T7" fmla="*/ 102 h 102"/>
              <a:gd name="T8" fmla="*/ 0 w 176"/>
              <a:gd name="T9" fmla="*/ 51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6" h="102">
                <a:moveTo>
                  <a:pt x="0" y="51"/>
                </a:moveTo>
                <a:lnTo>
                  <a:pt x="89" y="0"/>
                </a:lnTo>
                <a:lnTo>
                  <a:pt x="176" y="51"/>
                </a:lnTo>
                <a:lnTo>
                  <a:pt x="89" y="102"/>
                </a:lnTo>
                <a:lnTo>
                  <a:pt x="0" y="51"/>
                </a:lnTo>
                <a:close/>
              </a:path>
            </a:pathLst>
          </a:custGeom>
          <a:solidFill>
            <a:srgbClr val="A4D5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58" name="Freeform 554"/>
          <p:cNvSpPr/>
          <p:nvPr userDrawn="1"/>
        </p:nvSpPr>
        <p:spPr bwMode="auto">
          <a:xfrm>
            <a:off x="9597566" y="4829272"/>
            <a:ext cx="319814" cy="185348"/>
          </a:xfrm>
          <a:custGeom>
            <a:avLst/>
            <a:gdLst>
              <a:gd name="T0" fmla="*/ 0 w 176"/>
              <a:gd name="T1" fmla="*/ 51 h 102"/>
              <a:gd name="T2" fmla="*/ 89 w 176"/>
              <a:gd name="T3" fmla="*/ 0 h 102"/>
              <a:gd name="T4" fmla="*/ 176 w 176"/>
              <a:gd name="T5" fmla="*/ 51 h 102"/>
              <a:gd name="T6" fmla="*/ 89 w 176"/>
              <a:gd name="T7" fmla="*/ 102 h 102"/>
              <a:gd name="T8" fmla="*/ 0 w 176"/>
              <a:gd name="T9" fmla="*/ 51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6" h="102">
                <a:moveTo>
                  <a:pt x="0" y="51"/>
                </a:moveTo>
                <a:lnTo>
                  <a:pt x="89" y="0"/>
                </a:lnTo>
                <a:lnTo>
                  <a:pt x="176" y="51"/>
                </a:lnTo>
                <a:lnTo>
                  <a:pt x="89" y="102"/>
                </a:lnTo>
                <a:lnTo>
                  <a:pt x="0" y="5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59" name="Freeform 555"/>
          <p:cNvSpPr/>
          <p:nvPr userDrawn="1"/>
        </p:nvSpPr>
        <p:spPr bwMode="auto">
          <a:xfrm>
            <a:off x="9597564" y="4829272"/>
            <a:ext cx="319814" cy="185348"/>
          </a:xfrm>
          <a:custGeom>
            <a:avLst/>
            <a:gdLst>
              <a:gd name="T0" fmla="*/ 89 w 176"/>
              <a:gd name="T1" fmla="*/ 0 h 102"/>
              <a:gd name="T2" fmla="*/ 0 w 176"/>
              <a:gd name="T3" fmla="*/ 51 h 102"/>
              <a:gd name="T4" fmla="*/ 89 w 176"/>
              <a:gd name="T5" fmla="*/ 102 h 102"/>
              <a:gd name="T6" fmla="*/ 176 w 176"/>
              <a:gd name="T7" fmla="*/ 51 h 102"/>
              <a:gd name="T8" fmla="*/ 89 w 176"/>
              <a:gd name="T9" fmla="*/ 0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6" h="102">
                <a:moveTo>
                  <a:pt x="89" y="0"/>
                </a:moveTo>
                <a:lnTo>
                  <a:pt x="0" y="51"/>
                </a:lnTo>
                <a:lnTo>
                  <a:pt x="89" y="102"/>
                </a:lnTo>
                <a:lnTo>
                  <a:pt x="176" y="51"/>
                </a:lnTo>
                <a:lnTo>
                  <a:pt x="89" y="0"/>
                </a:lnTo>
                <a:close/>
              </a:path>
            </a:pathLst>
          </a:custGeom>
          <a:solidFill>
            <a:srgbClr val="AFD9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60" name="Freeform 556"/>
          <p:cNvSpPr/>
          <p:nvPr userDrawn="1"/>
        </p:nvSpPr>
        <p:spPr bwMode="auto">
          <a:xfrm>
            <a:off x="9597561" y="4829272"/>
            <a:ext cx="319814" cy="185348"/>
          </a:xfrm>
          <a:custGeom>
            <a:avLst/>
            <a:gdLst>
              <a:gd name="T0" fmla="*/ 89 w 176"/>
              <a:gd name="T1" fmla="*/ 0 h 102"/>
              <a:gd name="T2" fmla="*/ 0 w 176"/>
              <a:gd name="T3" fmla="*/ 51 h 102"/>
              <a:gd name="T4" fmla="*/ 89 w 176"/>
              <a:gd name="T5" fmla="*/ 102 h 102"/>
              <a:gd name="T6" fmla="*/ 176 w 176"/>
              <a:gd name="T7" fmla="*/ 51 h 102"/>
              <a:gd name="T8" fmla="*/ 89 w 176"/>
              <a:gd name="T9" fmla="*/ 0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6" h="102">
                <a:moveTo>
                  <a:pt x="89" y="0"/>
                </a:moveTo>
                <a:lnTo>
                  <a:pt x="0" y="51"/>
                </a:lnTo>
                <a:lnTo>
                  <a:pt x="89" y="102"/>
                </a:lnTo>
                <a:lnTo>
                  <a:pt x="176" y="51"/>
                </a:lnTo>
                <a:lnTo>
                  <a:pt x="8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61" name="Freeform 557"/>
          <p:cNvSpPr/>
          <p:nvPr userDrawn="1"/>
        </p:nvSpPr>
        <p:spPr bwMode="auto">
          <a:xfrm>
            <a:off x="9759284" y="4921946"/>
            <a:ext cx="158089" cy="279839"/>
          </a:xfrm>
          <a:custGeom>
            <a:avLst/>
            <a:gdLst>
              <a:gd name="T0" fmla="*/ 0 w 87"/>
              <a:gd name="T1" fmla="*/ 51 h 154"/>
              <a:gd name="T2" fmla="*/ 87 w 87"/>
              <a:gd name="T3" fmla="*/ 0 h 154"/>
              <a:gd name="T4" fmla="*/ 87 w 87"/>
              <a:gd name="T5" fmla="*/ 102 h 154"/>
              <a:gd name="T6" fmla="*/ 0 w 87"/>
              <a:gd name="T7" fmla="*/ 154 h 154"/>
              <a:gd name="T8" fmla="*/ 0 w 87"/>
              <a:gd name="T9" fmla="*/ 51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" h="154">
                <a:moveTo>
                  <a:pt x="0" y="51"/>
                </a:moveTo>
                <a:lnTo>
                  <a:pt x="87" y="0"/>
                </a:lnTo>
                <a:lnTo>
                  <a:pt x="87" y="102"/>
                </a:lnTo>
                <a:lnTo>
                  <a:pt x="0" y="154"/>
                </a:lnTo>
                <a:lnTo>
                  <a:pt x="0" y="51"/>
                </a:lnTo>
                <a:close/>
              </a:path>
            </a:pathLst>
          </a:custGeom>
          <a:solidFill>
            <a:srgbClr val="00A1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62" name="Freeform 558"/>
          <p:cNvSpPr/>
          <p:nvPr userDrawn="1"/>
        </p:nvSpPr>
        <p:spPr bwMode="auto">
          <a:xfrm>
            <a:off x="9759282" y="4921946"/>
            <a:ext cx="158089" cy="279839"/>
          </a:xfrm>
          <a:custGeom>
            <a:avLst/>
            <a:gdLst>
              <a:gd name="T0" fmla="*/ 0 w 87"/>
              <a:gd name="T1" fmla="*/ 51 h 154"/>
              <a:gd name="T2" fmla="*/ 87 w 87"/>
              <a:gd name="T3" fmla="*/ 0 h 154"/>
              <a:gd name="T4" fmla="*/ 87 w 87"/>
              <a:gd name="T5" fmla="*/ 102 h 154"/>
              <a:gd name="T6" fmla="*/ 0 w 87"/>
              <a:gd name="T7" fmla="*/ 154 h 154"/>
              <a:gd name="T8" fmla="*/ 0 w 87"/>
              <a:gd name="T9" fmla="*/ 51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" h="154">
                <a:moveTo>
                  <a:pt x="0" y="51"/>
                </a:moveTo>
                <a:lnTo>
                  <a:pt x="87" y="0"/>
                </a:lnTo>
                <a:lnTo>
                  <a:pt x="87" y="102"/>
                </a:lnTo>
                <a:lnTo>
                  <a:pt x="0" y="154"/>
                </a:lnTo>
                <a:lnTo>
                  <a:pt x="0" y="51"/>
                </a:lnTo>
                <a:close/>
              </a:path>
            </a:pathLst>
          </a:custGeom>
          <a:solidFill>
            <a:srgbClr val="77BC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63" name="Freeform 559"/>
          <p:cNvSpPr/>
          <p:nvPr userDrawn="1"/>
        </p:nvSpPr>
        <p:spPr bwMode="auto">
          <a:xfrm>
            <a:off x="9759279" y="4921947"/>
            <a:ext cx="158089" cy="279839"/>
          </a:xfrm>
          <a:custGeom>
            <a:avLst/>
            <a:gdLst>
              <a:gd name="T0" fmla="*/ 0 w 87"/>
              <a:gd name="T1" fmla="*/ 51 h 154"/>
              <a:gd name="T2" fmla="*/ 87 w 87"/>
              <a:gd name="T3" fmla="*/ 0 h 154"/>
              <a:gd name="T4" fmla="*/ 87 w 87"/>
              <a:gd name="T5" fmla="*/ 102 h 154"/>
              <a:gd name="T6" fmla="*/ 0 w 87"/>
              <a:gd name="T7" fmla="*/ 154 h 154"/>
              <a:gd name="T8" fmla="*/ 0 w 87"/>
              <a:gd name="T9" fmla="*/ 51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" h="154">
                <a:moveTo>
                  <a:pt x="0" y="51"/>
                </a:moveTo>
                <a:lnTo>
                  <a:pt x="87" y="0"/>
                </a:lnTo>
                <a:lnTo>
                  <a:pt x="87" y="102"/>
                </a:lnTo>
                <a:lnTo>
                  <a:pt x="0" y="154"/>
                </a:lnTo>
                <a:lnTo>
                  <a:pt x="0" y="51"/>
                </a:lnTo>
                <a:close/>
              </a:path>
            </a:pathLst>
          </a:custGeom>
          <a:solidFill>
            <a:srgbClr val="77BC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07" name="Freeform 603"/>
          <p:cNvSpPr/>
          <p:nvPr userDrawn="1"/>
        </p:nvSpPr>
        <p:spPr bwMode="auto">
          <a:xfrm>
            <a:off x="8443656" y="2906748"/>
            <a:ext cx="210787" cy="739573"/>
          </a:xfrm>
          <a:custGeom>
            <a:avLst/>
            <a:gdLst>
              <a:gd name="T0" fmla="*/ 29 w 116"/>
              <a:gd name="T1" fmla="*/ 407 h 407"/>
              <a:gd name="T2" fmla="*/ 0 w 116"/>
              <a:gd name="T3" fmla="*/ 391 h 407"/>
              <a:gd name="T4" fmla="*/ 87 w 116"/>
              <a:gd name="T5" fmla="*/ 0 h 407"/>
              <a:gd name="T6" fmla="*/ 116 w 116"/>
              <a:gd name="T7" fmla="*/ 16 h 407"/>
              <a:gd name="T8" fmla="*/ 29 w 116"/>
              <a:gd name="T9" fmla="*/ 407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407">
                <a:moveTo>
                  <a:pt x="29" y="407"/>
                </a:moveTo>
                <a:lnTo>
                  <a:pt x="0" y="391"/>
                </a:lnTo>
                <a:lnTo>
                  <a:pt x="87" y="0"/>
                </a:lnTo>
                <a:lnTo>
                  <a:pt x="116" y="16"/>
                </a:lnTo>
                <a:lnTo>
                  <a:pt x="29" y="407"/>
                </a:lnTo>
                <a:close/>
              </a:path>
            </a:pathLst>
          </a:custGeom>
          <a:solidFill>
            <a:srgbClr val="72594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350" name="组合 10349"/>
          <p:cNvGrpSpPr/>
          <p:nvPr userDrawn="1"/>
        </p:nvGrpSpPr>
        <p:grpSpPr>
          <a:xfrm>
            <a:off x="9874250" y="5667376"/>
            <a:ext cx="817563" cy="542924"/>
            <a:chOff x="9874250" y="5667376"/>
            <a:chExt cx="817563" cy="542924"/>
          </a:xfrm>
        </p:grpSpPr>
        <p:sp>
          <p:nvSpPr>
            <p:cNvPr id="5" name="Freeform 5"/>
            <p:cNvSpPr>
              <a:spLocks noEditPoints="1"/>
            </p:cNvSpPr>
            <p:nvPr userDrawn="1"/>
          </p:nvSpPr>
          <p:spPr bwMode="auto">
            <a:xfrm>
              <a:off x="9874250" y="5667376"/>
              <a:ext cx="771525" cy="312737"/>
            </a:xfrm>
            <a:custGeom>
              <a:avLst/>
              <a:gdLst>
                <a:gd name="T0" fmla="*/ 1090 w 1246"/>
                <a:gd name="T1" fmla="*/ 360 h 502"/>
                <a:gd name="T2" fmla="*/ 1127 w 1246"/>
                <a:gd name="T3" fmla="*/ 374 h 502"/>
                <a:gd name="T4" fmla="*/ 983 w 1246"/>
                <a:gd name="T5" fmla="*/ 67 h 502"/>
                <a:gd name="T6" fmla="*/ 250 w 1246"/>
                <a:gd name="T7" fmla="*/ 145 h 502"/>
                <a:gd name="T8" fmla="*/ 156 w 1246"/>
                <a:gd name="T9" fmla="*/ 361 h 502"/>
                <a:gd name="T10" fmla="*/ 0 w 1246"/>
                <a:gd name="T11" fmla="*/ 419 h 502"/>
                <a:gd name="T12" fmla="*/ 210 w 1246"/>
                <a:gd name="T13" fmla="*/ 427 h 502"/>
                <a:gd name="T14" fmla="*/ 334 w 1246"/>
                <a:gd name="T15" fmla="*/ 490 h 502"/>
                <a:gd name="T16" fmla="*/ 374 w 1246"/>
                <a:gd name="T17" fmla="*/ 502 h 502"/>
                <a:gd name="T18" fmla="*/ 441 w 1246"/>
                <a:gd name="T19" fmla="*/ 446 h 502"/>
                <a:gd name="T20" fmla="*/ 1090 w 1246"/>
                <a:gd name="T21" fmla="*/ 360 h 502"/>
                <a:gd name="T22" fmla="*/ 974 w 1246"/>
                <a:gd name="T23" fmla="*/ 221 h 502"/>
                <a:gd name="T24" fmla="*/ 977 w 1246"/>
                <a:gd name="T25" fmla="*/ 269 h 502"/>
                <a:gd name="T26" fmla="*/ 879 w 1246"/>
                <a:gd name="T27" fmla="*/ 284 h 502"/>
                <a:gd name="T28" fmla="*/ 865 w 1246"/>
                <a:gd name="T29" fmla="*/ 233 h 502"/>
                <a:gd name="T30" fmla="*/ 974 w 1246"/>
                <a:gd name="T31" fmla="*/ 221 h 502"/>
                <a:gd name="T32" fmla="*/ 592 w 1246"/>
                <a:gd name="T33" fmla="*/ 193 h 502"/>
                <a:gd name="T34" fmla="*/ 579 w 1246"/>
                <a:gd name="T35" fmla="*/ 142 h 502"/>
                <a:gd name="T36" fmla="*/ 688 w 1246"/>
                <a:gd name="T37" fmla="*/ 131 h 502"/>
                <a:gd name="T38" fmla="*/ 691 w 1246"/>
                <a:gd name="T39" fmla="*/ 178 h 502"/>
                <a:gd name="T40" fmla="*/ 592 w 1246"/>
                <a:gd name="T41" fmla="*/ 193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46" h="502">
                  <a:moveTo>
                    <a:pt x="1090" y="360"/>
                  </a:moveTo>
                  <a:cubicBezTo>
                    <a:pt x="1104" y="364"/>
                    <a:pt x="1116" y="369"/>
                    <a:pt x="1127" y="374"/>
                  </a:cubicBezTo>
                  <a:cubicBezTo>
                    <a:pt x="1246" y="258"/>
                    <a:pt x="1184" y="128"/>
                    <a:pt x="983" y="67"/>
                  </a:cubicBezTo>
                  <a:cubicBezTo>
                    <a:pt x="758" y="0"/>
                    <a:pt x="431" y="33"/>
                    <a:pt x="250" y="145"/>
                  </a:cubicBezTo>
                  <a:cubicBezTo>
                    <a:pt x="145" y="210"/>
                    <a:pt x="120" y="284"/>
                    <a:pt x="156" y="361"/>
                  </a:cubicBezTo>
                  <a:cubicBezTo>
                    <a:pt x="0" y="419"/>
                    <a:pt x="0" y="419"/>
                    <a:pt x="0" y="419"/>
                  </a:cubicBezTo>
                  <a:cubicBezTo>
                    <a:pt x="210" y="427"/>
                    <a:pt x="210" y="427"/>
                    <a:pt x="210" y="427"/>
                  </a:cubicBezTo>
                  <a:cubicBezTo>
                    <a:pt x="251" y="451"/>
                    <a:pt x="283" y="472"/>
                    <a:pt x="334" y="490"/>
                  </a:cubicBezTo>
                  <a:cubicBezTo>
                    <a:pt x="347" y="494"/>
                    <a:pt x="360" y="499"/>
                    <a:pt x="374" y="502"/>
                  </a:cubicBezTo>
                  <a:cubicBezTo>
                    <a:pt x="391" y="483"/>
                    <a:pt x="413" y="464"/>
                    <a:pt x="441" y="446"/>
                  </a:cubicBezTo>
                  <a:cubicBezTo>
                    <a:pt x="607" y="337"/>
                    <a:pt x="896" y="298"/>
                    <a:pt x="1090" y="360"/>
                  </a:cubicBezTo>
                  <a:close/>
                  <a:moveTo>
                    <a:pt x="974" y="221"/>
                  </a:moveTo>
                  <a:cubicBezTo>
                    <a:pt x="1005" y="231"/>
                    <a:pt x="1006" y="250"/>
                    <a:pt x="977" y="269"/>
                  </a:cubicBezTo>
                  <a:cubicBezTo>
                    <a:pt x="949" y="288"/>
                    <a:pt x="909" y="294"/>
                    <a:pt x="879" y="284"/>
                  </a:cubicBezTo>
                  <a:cubicBezTo>
                    <a:pt x="848" y="274"/>
                    <a:pt x="836" y="252"/>
                    <a:pt x="865" y="233"/>
                  </a:cubicBezTo>
                  <a:cubicBezTo>
                    <a:pt x="894" y="214"/>
                    <a:pt x="943" y="211"/>
                    <a:pt x="974" y="221"/>
                  </a:cubicBezTo>
                  <a:close/>
                  <a:moveTo>
                    <a:pt x="592" y="193"/>
                  </a:moveTo>
                  <a:cubicBezTo>
                    <a:pt x="562" y="183"/>
                    <a:pt x="550" y="161"/>
                    <a:pt x="579" y="142"/>
                  </a:cubicBezTo>
                  <a:cubicBezTo>
                    <a:pt x="607" y="124"/>
                    <a:pt x="657" y="122"/>
                    <a:pt x="688" y="131"/>
                  </a:cubicBezTo>
                  <a:cubicBezTo>
                    <a:pt x="718" y="141"/>
                    <a:pt x="720" y="160"/>
                    <a:pt x="691" y="178"/>
                  </a:cubicBezTo>
                  <a:cubicBezTo>
                    <a:pt x="663" y="197"/>
                    <a:pt x="623" y="202"/>
                    <a:pt x="592" y="19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6"/>
            <p:cNvSpPr>
              <a:spLocks noEditPoints="1"/>
            </p:cNvSpPr>
            <p:nvPr userDrawn="1"/>
          </p:nvSpPr>
          <p:spPr bwMode="auto">
            <a:xfrm>
              <a:off x="10071100" y="5867400"/>
              <a:ext cx="620713" cy="342900"/>
            </a:xfrm>
            <a:custGeom>
              <a:avLst/>
              <a:gdLst>
                <a:gd name="T0" fmla="*/ 848 w 1001"/>
                <a:gd name="T1" fmla="*/ 371 h 553"/>
                <a:gd name="T2" fmla="*/ 778 w 1001"/>
                <a:gd name="T3" fmla="*/ 63 h 553"/>
                <a:gd name="T4" fmla="*/ 153 w 1001"/>
                <a:gd name="T5" fmla="*/ 132 h 553"/>
                <a:gd name="T6" fmla="*/ 224 w 1001"/>
                <a:gd name="T7" fmla="*/ 441 h 553"/>
                <a:gd name="T8" fmla="*/ 366 w 1001"/>
                <a:gd name="T9" fmla="*/ 472 h 553"/>
                <a:gd name="T10" fmla="*/ 421 w 1001"/>
                <a:gd name="T11" fmla="*/ 553 h 553"/>
                <a:gd name="T12" fmla="*/ 485 w 1001"/>
                <a:gd name="T13" fmla="*/ 475 h 553"/>
                <a:gd name="T14" fmla="*/ 848 w 1001"/>
                <a:gd name="T15" fmla="*/ 371 h 553"/>
                <a:gd name="T16" fmla="*/ 436 w 1001"/>
                <a:gd name="T17" fmla="*/ 180 h 553"/>
                <a:gd name="T18" fmla="*/ 433 w 1001"/>
                <a:gd name="T19" fmla="*/ 141 h 553"/>
                <a:gd name="T20" fmla="*/ 512 w 1001"/>
                <a:gd name="T21" fmla="*/ 129 h 553"/>
                <a:gd name="T22" fmla="*/ 525 w 1001"/>
                <a:gd name="T23" fmla="*/ 172 h 553"/>
                <a:gd name="T24" fmla="*/ 436 w 1001"/>
                <a:gd name="T25" fmla="*/ 180 h 553"/>
                <a:gd name="T26" fmla="*/ 661 w 1001"/>
                <a:gd name="T27" fmla="*/ 257 h 553"/>
                <a:gd name="T28" fmla="*/ 658 w 1001"/>
                <a:gd name="T29" fmla="*/ 217 h 553"/>
                <a:gd name="T30" fmla="*/ 737 w 1001"/>
                <a:gd name="T31" fmla="*/ 204 h 553"/>
                <a:gd name="T32" fmla="*/ 750 w 1001"/>
                <a:gd name="T33" fmla="*/ 248 h 553"/>
                <a:gd name="T34" fmla="*/ 661 w 1001"/>
                <a:gd name="T35" fmla="*/ 257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01" h="553">
                  <a:moveTo>
                    <a:pt x="848" y="371"/>
                  </a:moveTo>
                  <a:cubicBezTo>
                    <a:pt x="1001" y="263"/>
                    <a:pt x="961" y="122"/>
                    <a:pt x="778" y="63"/>
                  </a:cubicBezTo>
                  <a:cubicBezTo>
                    <a:pt x="583" y="0"/>
                    <a:pt x="306" y="32"/>
                    <a:pt x="153" y="132"/>
                  </a:cubicBezTo>
                  <a:cubicBezTo>
                    <a:pt x="0" y="232"/>
                    <a:pt x="30" y="369"/>
                    <a:pt x="224" y="441"/>
                  </a:cubicBezTo>
                  <a:cubicBezTo>
                    <a:pt x="265" y="455"/>
                    <a:pt x="315" y="464"/>
                    <a:pt x="366" y="472"/>
                  </a:cubicBezTo>
                  <a:cubicBezTo>
                    <a:pt x="421" y="553"/>
                    <a:pt x="421" y="553"/>
                    <a:pt x="421" y="553"/>
                  </a:cubicBezTo>
                  <a:cubicBezTo>
                    <a:pt x="485" y="475"/>
                    <a:pt x="485" y="475"/>
                    <a:pt x="485" y="475"/>
                  </a:cubicBezTo>
                  <a:cubicBezTo>
                    <a:pt x="625" y="465"/>
                    <a:pt x="762" y="432"/>
                    <a:pt x="848" y="371"/>
                  </a:cubicBezTo>
                  <a:close/>
                  <a:moveTo>
                    <a:pt x="436" y="180"/>
                  </a:moveTo>
                  <a:cubicBezTo>
                    <a:pt x="415" y="174"/>
                    <a:pt x="414" y="154"/>
                    <a:pt x="433" y="141"/>
                  </a:cubicBezTo>
                  <a:cubicBezTo>
                    <a:pt x="452" y="128"/>
                    <a:pt x="492" y="122"/>
                    <a:pt x="512" y="129"/>
                  </a:cubicBezTo>
                  <a:cubicBezTo>
                    <a:pt x="543" y="139"/>
                    <a:pt x="544" y="159"/>
                    <a:pt x="525" y="172"/>
                  </a:cubicBezTo>
                  <a:cubicBezTo>
                    <a:pt x="506" y="185"/>
                    <a:pt x="467" y="191"/>
                    <a:pt x="436" y="180"/>
                  </a:cubicBezTo>
                  <a:close/>
                  <a:moveTo>
                    <a:pt x="661" y="257"/>
                  </a:moveTo>
                  <a:cubicBezTo>
                    <a:pt x="641" y="250"/>
                    <a:pt x="639" y="230"/>
                    <a:pt x="658" y="217"/>
                  </a:cubicBezTo>
                  <a:cubicBezTo>
                    <a:pt x="677" y="204"/>
                    <a:pt x="717" y="198"/>
                    <a:pt x="737" y="204"/>
                  </a:cubicBezTo>
                  <a:cubicBezTo>
                    <a:pt x="768" y="215"/>
                    <a:pt x="769" y="235"/>
                    <a:pt x="750" y="248"/>
                  </a:cubicBezTo>
                  <a:cubicBezTo>
                    <a:pt x="731" y="262"/>
                    <a:pt x="691" y="268"/>
                    <a:pt x="661" y="25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gradFill>
          <a:gsLst>
            <a:gs pos="0">
              <a:srgbClr val="FFAA73"/>
            </a:gs>
            <a:gs pos="50000">
              <a:srgbClr val="FF959E"/>
            </a:gs>
            <a:gs pos="100000">
              <a:srgbClr val="FF86BD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936625" y="3771683"/>
            <a:ext cx="5676900" cy="656792"/>
          </a:xfrm>
        </p:spPr>
        <p:txBody>
          <a:bodyPr anchor="ctr">
            <a:normAutofit/>
          </a:bodyPr>
          <a:lstStyle>
            <a:lvl1pPr algn="r">
              <a:defRPr sz="2400" b="1">
                <a:solidFill>
                  <a:schemeClr val="accent5"/>
                </a:solidFill>
              </a:defRPr>
            </a:lvl1pPr>
          </a:lstStyle>
          <a:p>
            <a:r>
              <a:rPr lang="zh-CN" altLang="en-US" dirty="0"/>
              <a:t>单击此处添加幻灯片章节标题</a:t>
            </a:r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929399" y="4482397"/>
            <a:ext cx="5691350" cy="1015623"/>
          </a:xfrm>
        </p:spPr>
        <p:txBody>
          <a:bodyPr anchor="t">
            <a:normAutofit/>
          </a:bodyPr>
          <a:lstStyle>
            <a:lvl1pPr marL="0" indent="0" algn="r">
              <a:buNone/>
              <a:defRPr sz="1100">
                <a:solidFill>
                  <a:schemeClr val="accent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2" name="组合 1"/>
          <p:cNvGrpSpPr/>
          <p:nvPr userDrawn="1"/>
        </p:nvGrpSpPr>
        <p:grpSpPr>
          <a:xfrm flipH="1">
            <a:off x="6873398" y="1122362"/>
            <a:ext cx="3617912" cy="4375658"/>
            <a:chOff x="6199191" y="-79903"/>
            <a:chExt cx="3617912" cy="4375658"/>
          </a:xfrm>
        </p:grpSpPr>
        <p:sp>
          <p:nvSpPr>
            <p:cNvPr id="200" name="Freeform 23"/>
            <p:cNvSpPr/>
            <p:nvPr userDrawn="1"/>
          </p:nvSpPr>
          <p:spPr bwMode="auto">
            <a:xfrm>
              <a:off x="6275511" y="-79903"/>
              <a:ext cx="3541592" cy="4335680"/>
            </a:xfrm>
            <a:custGeom>
              <a:avLst/>
              <a:gdLst>
                <a:gd name="T0" fmla="*/ 1566 w 1650"/>
                <a:gd name="T1" fmla="*/ 1998 h 2020"/>
                <a:gd name="T2" fmla="*/ 56 w 1650"/>
                <a:gd name="T3" fmla="*/ 1126 h 2020"/>
                <a:gd name="T4" fmla="*/ 0 w 1650"/>
                <a:gd name="T5" fmla="*/ 1029 h 2020"/>
                <a:gd name="T6" fmla="*/ 0 w 1650"/>
                <a:gd name="T7" fmla="*/ 70 h 2020"/>
                <a:gd name="T8" fmla="*/ 84 w 1650"/>
                <a:gd name="T9" fmla="*/ 21 h 2020"/>
                <a:gd name="T10" fmla="*/ 1594 w 1650"/>
                <a:gd name="T11" fmla="*/ 891 h 2020"/>
                <a:gd name="T12" fmla="*/ 1650 w 1650"/>
                <a:gd name="T13" fmla="*/ 988 h 2020"/>
                <a:gd name="T14" fmla="*/ 1650 w 1650"/>
                <a:gd name="T15" fmla="*/ 1950 h 2020"/>
                <a:gd name="T16" fmla="*/ 1566 w 1650"/>
                <a:gd name="T17" fmla="*/ 1998 h 2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0" h="2020">
                  <a:moveTo>
                    <a:pt x="1566" y="1998"/>
                  </a:moveTo>
                  <a:cubicBezTo>
                    <a:pt x="56" y="1126"/>
                    <a:pt x="56" y="1126"/>
                    <a:pt x="56" y="1126"/>
                  </a:cubicBezTo>
                  <a:cubicBezTo>
                    <a:pt x="21" y="1106"/>
                    <a:pt x="0" y="1069"/>
                    <a:pt x="0" y="1029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27"/>
                    <a:pt x="47" y="0"/>
                    <a:pt x="84" y="21"/>
                  </a:cubicBezTo>
                  <a:cubicBezTo>
                    <a:pt x="1594" y="891"/>
                    <a:pt x="1594" y="891"/>
                    <a:pt x="1594" y="891"/>
                  </a:cubicBezTo>
                  <a:cubicBezTo>
                    <a:pt x="1629" y="911"/>
                    <a:pt x="1650" y="948"/>
                    <a:pt x="1650" y="988"/>
                  </a:cubicBezTo>
                  <a:cubicBezTo>
                    <a:pt x="1650" y="1950"/>
                    <a:pt x="1650" y="1950"/>
                    <a:pt x="1650" y="1950"/>
                  </a:cubicBezTo>
                  <a:cubicBezTo>
                    <a:pt x="1650" y="1993"/>
                    <a:pt x="1604" y="2020"/>
                    <a:pt x="1566" y="1998"/>
                  </a:cubicBezTo>
                </a:path>
              </a:pathLst>
            </a:custGeom>
            <a:solidFill>
              <a:srgbClr val="A0A7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4"/>
            <p:cNvSpPr/>
            <p:nvPr userDrawn="1"/>
          </p:nvSpPr>
          <p:spPr bwMode="auto">
            <a:xfrm>
              <a:off x="7209517" y="3107349"/>
              <a:ext cx="1124805" cy="1077560"/>
            </a:xfrm>
            <a:custGeom>
              <a:avLst/>
              <a:gdLst>
                <a:gd name="T0" fmla="*/ 174 w 524"/>
                <a:gd name="T1" fmla="*/ 0 h 502"/>
                <a:gd name="T2" fmla="*/ 175 w 524"/>
                <a:gd name="T3" fmla="*/ 145 h 502"/>
                <a:gd name="T4" fmla="*/ 126 w 524"/>
                <a:gd name="T5" fmla="*/ 228 h 502"/>
                <a:gd name="T6" fmla="*/ 0 w 524"/>
                <a:gd name="T7" fmla="*/ 301 h 502"/>
                <a:gd name="T8" fmla="*/ 349 w 524"/>
                <a:gd name="T9" fmla="*/ 502 h 502"/>
                <a:gd name="T10" fmla="*/ 475 w 524"/>
                <a:gd name="T11" fmla="*/ 429 h 502"/>
                <a:gd name="T12" fmla="*/ 524 w 524"/>
                <a:gd name="T13" fmla="*/ 346 h 502"/>
                <a:gd name="T14" fmla="*/ 524 w 524"/>
                <a:gd name="T15" fmla="*/ 200 h 502"/>
                <a:gd name="T16" fmla="*/ 174 w 524"/>
                <a:gd name="T17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4" h="502">
                  <a:moveTo>
                    <a:pt x="174" y="0"/>
                  </a:moveTo>
                  <a:cubicBezTo>
                    <a:pt x="175" y="145"/>
                    <a:pt x="175" y="145"/>
                    <a:pt x="175" y="145"/>
                  </a:cubicBezTo>
                  <a:cubicBezTo>
                    <a:pt x="175" y="179"/>
                    <a:pt x="156" y="211"/>
                    <a:pt x="126" y="228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349" y="502"/>
                    <a:pt x="349" y="502"/>
                    <a:pt x="349" y="502"/>
                  </a:cubicBezTo>
                  <a:cubicBezTo>
                    <a:pt x="475" y="429"/>
                    <a:pt x="475" y="429"/>
                    <a:pt x="475" y="429"/>
                  </a:cubicBezTo>
                  <a:cubicBezTo>
                    <a:pt x="505" y="412"/>
                    <a:pt x="524" y="380"/>
                    <a:pt x="524" y="346"/>
                  </a:cubicBezTo>
                  <a:cubicBezTo>
                    <a:pt x="524" y="200"/>
                    <a:pt x="524" y="200"/>
                    <a:pt x="524" y="200"/>
                  </a:cubicBezTo>
                  <a:cubicBezTo>
                    <a:pt x="174" y="0"/>
                    <a:pt x="174" y="0"/>
                    <a:pt x="174" y="0"/>
                  </a:cubicBezTo>
                </a:path>
              </a:pathLst>
            </a:custGeom>
            <a:solidFill>
              <a:srgbClr val="A0A7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25"/>
            <p:cNvSpPr/>
            <p:nvPr userDrawn="1"/>
          </p:nvSpPr>
          <p:spPr bwMode="auto">
            <a:xfrm>
              <a:off x="9684452" y="4128578"/>
              <a:ext cx="70868" cy="119931"/>
            </a:xfrm>
            <a:custGeom>
              <a:avLst/>
              <a:gdLst>
                <a:gd name="T0" fmla="*/ 0 w 39"/>
                <a:gd name="T1" fmla="*/ 66 h 66"/>
                <a:gd name="T2" fmla="*/ 39 w 39"/>
                <a:gd name="T3" fmla="*/ 46 h 66"/>
                <a:gd name="T4" fmla="*/ 4 w 39"/>
                <a:gd name="T5" fmla="*/ 0 h 66"/>
                <a:gd name="T6" fmla="*/ 0 w 39"/>
                <a:gd name="T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66">
                  <a:moveTo>
                    <a:pt x="0" y="66"/>
                  </a:moveTo>
                  <a:lnTo>
                    <a:pt x="39" y="46"/>
                  </a:lnTo>
                  <a:lnTo>
                    <a:pt x="4" y="0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0A7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26"/>
            <p:cNvSpPr/>
            <p:nvPr userDrawn="1"/>
          </p:nvSpPr>
          <p:spPr bwMode="auto">
            <a:xfrm>
              <a:off x="6262791" y="-32658"/>
              <a:ext cx="70868" cy="36343"/>
            </a:xfrm>
            <a:custGeom>
              <a:avLst/>
              <a:gdLst>
                <a:gd name="T0" fmla="*/ 39 w 39"/>
                <a:gd name="T1" fmla="*/ 0 h 20"/>
                <a:gd name="T2" fmla="*/ 0 w 39"/>
                <a:gd name="T3" fmla="*/ 20 h 20"/>
                <a:gd name="T4" fmla="*/ 20 w 39"/>
                <a:gd name="T5" fmla="*/ 20 h 20"/>
                <a:gd name="T6" fmla="*/ 39 w 39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20">
                  <a:moveTo>
                    <a:pt x="39" y="0"/>
                  </a:moveTo>
                  <a:lnTo>
                    <a:pt x="0" y="20"/>
                  </a:lnTo>
                  <a:lnTo>
                    <a:pt x="20" y="20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A0A7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27"/>
            <p:cNvSpPr/>
            <p:nvPr userDrawn="1"/>
          </p:nvSpPr>
          <p:spPr bwMode="auto">
            <a:xfrm>
              <a:off x="6199191" y="-41743"/>
              <a:ext cx="3543410" cy="4337498"/>
            </a:xfrm>
            <a:custGeom>
              <a:avLst/>
              <a:gdLst>
                <a:gd name="T0" fmla="*/ 1566 w 1650"/>
                <a:gd name="T1" fmla="*/ 1998 h 2020"/>
                <a:gd name="T2" fmla="*/ 56 w 1650"/>
                <a:gd name="T3" fmla="*/ 1126 h 2020"/>
                <a:gd name="T4" fmla="*/ 0 w 1650"/>
                <a:gd name="T5" fmla="*/ 1029 h 2020"/>
                <a:gd name="T6" fmla="*/ 0 w 1650"/>
                <a:gd name="T7" fmla="*/ 70 h 2020"/>
                <a:gd name="T8" fmla="*/ 84 w 1650"/>
                <a:gd name="T9" fmla="*/ 21 h 2020"/>
                <a:gd name="T10" fmla="*/ 1594 w 1650"/>
                <a:gd name="T11" fmla="*/ 891 h 2020"/>
                <a:gd name="T12" fmla="*/ 1650 w 1650"/>
                <a:gd name="T13" fmla="*/ 989 h 2020"/>
                <a:gd name="T14" fmla="*/ 1650 w 1650"/>
                <a:gd name="T15" fmla="*/ 1950 h 2020"/>
                <a:gd name="T16" fmla="*/ 1566 w 1650"/>
                <a:gd name="T17" fmla="*/ 1998 h 2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0" h="2020">
                  <a:moveTo>
                    <a:pt x="1566" y="1998"/>
                  </a:moveTo>
                  <a:cubicBezTo>
                    <a:pt x="56" y="1126"/>
                    <a:pt x="56" y="1126"/>
                    <a:pt x="56" y="1126"/>
                  </a:cubicBezTo>
                  <a:cubicBezTo>
                    <a:pt x="21" y="1106"/>
                    <a:pt x="0" y="1069"/>
                    <a:pt x="0" y="1029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27"/>
                    <a:pt x="46" y="0"/>
                    <a:pt x="84" y="21"/>
                  </a:cubicBezTo>
                  <a:cubicBezTo>
                    <a:pt x="1594" y="891"/>
                    <a:pt x="1594" y="891"/>
                    <a:pt x="1594" y="891"/>
                  </a:cubicBezTo>
                  <a:cubicBezTo>
                    <a:pt x="1629" y="911"/>
                    <a:pt x="1650" y="948"/>
                    <a:pt x="1650" y="989"/>
                  </a:cubicBezTo>
                  <a:cubicBezTo>
                    <a:pt x="1650" y="1950"/>
                    <a:pt x="1650" y="1950"/>
                    <a:pt x="1650" y="1950"/>
                  </a:cubicBezTo>
                  <a:cubicBezTo>
                    <a:pt x="1650" y="1993"/>
                    <a:pt x="1603" y="2020"/>
                    <a:pt x="1566" y="1998"/>
                  </a:cubicBezTo>
                </a:path>
              </a:pathLst>
            </a:custGeom>
            <a:solidFill>
              <a:srgbClr val="CA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28"/>
            <p:cNvSpPr/>
            <p:nvPr userDrawn="1"/>
          </p:nvSpPr>
          <p:spPr bwMode="auto">
            <a:xfrm>
              <a:off x="6359099" y="181764"/>
              <a:ext cx="3209057" cy="3823249"/>
            </a:xfrm>
            <a:custGeom>
              <a:avLst/>
              <a:gdLst>
                <a:gd name="T0" fmla="*/ 0 w 1766"/>
                <a:gd name="T1" fmla="*/ 0 h 2104"/>
                <a:gd name="T2" fmla="*/ 0 w 1766"/>
                <a:gd name="T3" fmla="*/ 1084 h 2104"/>
                <a:gd name="T4" fmla="*/ 1766 w 1766"/>
                <a:gd name="T5" fmla="*/ 2104 h 2104"/>
                <a:gd name="T6" fmla="*/ 1766 w 1766"/>
                <a:gd name="T7" fmla="*/ 1016 h 2104"/>
                <a:gd name="T8" fmla="*/ 0 w 1766"/>
                <a:gd name="T9" fmla="*/ 0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6" h="2104">
                  <a:moveTo>
                    <a:pt x="0" y="0"/>
                  </a:moveTo>
                  <a:lnTo>
                    <a:pt x="0" y="1084"/>
                  </a:lnTo>
                  <a:lnTo>
                    <a:pt x="1766" y="2104"/>
                  </a:lnTo>
                  <a:lnTo>
                    <a:pt x="1766" y="1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29"/>
            <p:cNvSpPr/>
            <p:nvPr userDrawn="1"/>
          </p:nvSpPr>
          <p:spPr bwMode="auto">
            <a:xfrm>
              <a:off x="6359099" y="181764"/>
              <a:ext cx="3209057" cy="3823249"/>
            </a:xfrm>
            <a:custGeom>
              <a:avLst/>
              <a:gdLst>
                <a:gd name="T0" fmla="*/ 0 w 1766"/>
                <a:gd name="T1" fmla="*/ 0 h 2104"/>
                <a:gd name="T2" fmla="*/ 0 w 1766"/>
                <a:gd name="T3" fmla="*/ 1084 h 2104"/>
                <a:gd name="T4" fmla="*/ 1766 w 1766"/>
                <a:gd name="T5" fmla="*/ 2104 h 2104"/>
                <a:gd name="T6" fmla="*/ 1766 w 1766"/>
                <a:gd name="T7" fmla="*/ 1016 h 2104"/>
                <a:gd name="T8" fmla="*/ 0 w 1766"/>
                <a:gd name="T9" fmla="*/ 0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6" h="2104">
                  <a:moveTo>
                    <a:pt x="0" y="0"/>
                  </a:moveTo>
                  <a:lnTo>
                    <a:pt x="0" y="1084"/>
                  </a:lnTo>
                  <a:lnTo>
                    <a:pt x="1766" y="2104"/>
                  </a:lnTo>
                  <a:lnTo>
                    <a:pt x="1766" y="101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0"/>
            <p:cNvSpPr/>
            <p:nvPr userDrawn="1"/>
          </p:nvSpPr>
          <p:spPr bwMode="auto">
            <a:xfrm>
              <a:off x="6519006" y="456151"/>
              <a:ext cx="2832911" cy="1880733"/>
            </a:xfrm>
            <a:custGeom>
              <a:avLst/>
              <a:gdLst>
                <a:gd name="T0" fmla="*/ 0 w 1559"/>
                <a:gd name="T1" fmla="*/ 0 h 1035"/>
                <a:gd name="T2" fmla="*/ 0 w 1559"/>
                <a:gd name="T3" fmla="*/ 136 h 1035"/>
                <a:gd name="T4" fmla="*/ 1559 w 1559"/>
                <a:gd name="T5" fmla="*/ 1035 h 1035"/>
                <a:gd name="T6" fmla="*/ 1559 w 1559"/>
                <a:gd name="T7" fmla="*/ 899 h 1035"/>
                <a:gd name="T8" fmla="*/ 0 w 1559"/>
                <a:gd name="T9" fmla="*/ 0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9" h="1035">
                  <a:moveTo>
                    <a:pt x="0" y="0"/>
                  </a:moveTo>
                  <a:lnTo>
                    <a:pt x="0" y="136"/>
                  </a:lnTo>
                  <a:lnTo>
                    <a:pt x="1559" y="1035"/>
                  </a:lnTo>
                  <a:lnTo>
                    <a:pt x="155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1F6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1"/>
            <p:cNvSpPr/>
            <p:nvPr userDrawn="1"/>
          </p:nvSpPr>
          <p:spPr bwMode="auto">
            <a:xfrm>
              <a:off x="6519006" y="456151"/>
              <a:ext cx="2832911" cy="1880733"/>
            </a:xfrm>
            <a:custGeom>
              <a:avLst/>
              <a:gdLst>
                <a:gd name="T0" fmla="*/ 0 w 1559"/>
                <a:gd name="T1" fmla="*/ 0 h 1035"/>
                <a:gd name="T2" fmla="*/ 0 w 1559"/>
                <a:gd name="T3" fmla="*/ 136 h 1035"/>
                <a:gd name="T4" fmla="*/ 1559 w 1559"/>
                <a:gd name="T5" fmla="*/ 1035 h 1035"/>
                <a:gd name="T6" fmla="*/ 1559 w 1559"/>
                <a:gd name="T7" fmla="*/ 899 h 1035"/>
                <a:gd name="T8" fmla="*/ 0 w 1559"/>
                <a:gd name="T9" fmla="*/ 0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9" h="1035">
                  <a:moveTo>
                    <a:pt x="0" y="0"/>
                  </a:moveTo>
                  <a:lnTo>
                    <a:pt x="0" y="136"/>
                  </a:lnTo>
                  <a:lnTo>
                    <a:pt x="1559" y="1035"/>
                  </a:lnTo>
                  <a:lnTo>
                    <a:pt x="1559" y="89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2"/>
            <p:cNvSpPr/>
            <p:nvPr userDrawn="1"/>
          </p:nvSpPr>
          <p:spPr bwMode="auto">
            <a:xfrm>
              <a:off x="6522641" y="826847"/>
              <a:ext cx="585117" cy="1079377"/>
            </a:xfrm>
            <a:custGeom>
              <a:avLst/>
              <a:gdLst>
                <a:gd name="T0" fmla="*/ 0 w 322"/>
                <a:gd name="T1" fmla="*/ 0 h 594"/>
                <a:gd name="T2" fmla="*/ 0 w 322"/>
                <a:gd name="T3" fmla="*/ 408 h 594"/>
                <a:gd name="T4" fmla="*/ 322 w 322"/>
                <a:gd name="T5" fmla="*/ 594 h 594"/>
                <a:gd name="T6" fmla="*/ 322 w 322"/>
                <a:gd name="T7" fmla="*/ 187 h 594"/>
                <a:gd name="T8" fmla="*/ 0 w 322"/>
                <a:gd name="T9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2" h="594">
                  <a:moveTo>
                    <a:pt x="0" y="0"/>
                  </a:moveTo>
                  <a:lnTo>
                    <a:pt x="0" y="408"/>
                  </a:lnTo>
                  <a:lnTo>
                    <a:pt x="322" y="594"/>
                  </a:lnTo>
                  <a:lnTo>
                    <a:pt x="322" y="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CE1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3"/>
            <p:cNvSpPr/>
            <p:nvPr userDrawn="1"/>
          </p:nvSpPr>
          <p:spPr bwMode="auto">
            <a:xfrm>
              <a:off x="6522641" y="826847"/>
              <a:ext cx="585117" cy="1079377"/>
            </a:xfrm>
            <a:custGeom>
              <a:avLst/>
              <a:gdLst>
                <a:gd name="T0" fmla="*/ 0 w 322"/>
                <a:gd name="T1" fmla="*/ 0 h 594"/>
                <a:gd name="T2" fmla="*/ 0 w 322"/>
                <a:gd name="T3" fmla="*/ 408 h 594"/>
                <a:gd name="T4" fmla="*/ 322 w 322"/>
                <a:gd name="T5" fmla="*/ 594 h 594"/>
                <a:gd name="T6" fmla="*/ 322 w 322"/>
                <a:gd name="T7" fmla="*/ 187 h 594"/>
                <a:gd name="T8" fmla="*/ 0 w 322"/>
                <a:gd name="T9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2" h="594">
                  <a:moveTo>
                    <a:pt x="0" y="0"/>
                  </a:moveTo>
                  <a:lnTo>
                    <a:pt x="0" y="408"/>
                  </a:lnTo>
                  <a:lnTo>
                    <a:pt x="322" y="594"/>
                  </a:lnTo>
                  <a:lnTo>
                    <a:pt x="322" y="18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4"/>
            <p:cNvSpPr/>
            <p:nvPr userDrawn="1"/>
          </p:nvSpPr>
          <p:spPr bwMode="auto">
            <a:xfrm>
              <a:off x="7213151" y="1290216"/>
              <a:ext cx="588751" cy="1079377"/>
            </a:xfrm>
            <a:custGeom>
              <a:avLst/>
              <a:gdLst>
                <a:gd name="T0" fmla="*/ 1 w 324"/>
                <a:gd name="T1" fmla="*/ 0 h 594"/>
                <a:gd name="T2" fmla="*/ 0 w 324"/>
                <a:gd name="T3" fmla="*/ 406 h 594"/>
                <a:gd name="T4" fmla="*/ 324 w 324"/>
                <a:gd name="T5" fmla="*/ 594 h 594"/>
                <a:gd name="T6" fmla="*/ 324 w 324"/>
                <a:gd name="T7" fmla="*/ 186 h 594"/>
                <a:gd name="T8" fmla="*/ 1 w 324"/>
                <a:gd name="T9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594">
                  <a:moveTo>
                    <a:pt x="1" y="0"/>
                  </a:moveTo>
                  <a:lnTo>
                    <a:pt x="0" y="406"/>
                  </a:lnTo>
                  <a:lnTo>
                    <a:pt x="324" y="594"/>
                  </a:lnTo>
                  <a:lnTo>
                    <a:pt x="324" y="18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3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35"/>
            <p:cNvSpPr/>
            <p:nvPr userDrawn="1"/>
          </p:nvSpPr>
          <p:spPr bwMode="auto">
            <a:xfrm>
              <a:off x="7213151" y="1290216"/>
              <a:ext cx="588751" cy="1079377"/>
            </a:xfrm>
            <a:custGeom>
              <a:avLst/>
              <a:gdLst>
                <a:gd name="T0" fmla="*/ 1 w 324"/>
                <a:gd name="T1" fmla="*/ 0 h 594"/>
                <a:gd name="T2" fmla="*/ 0 w 324"/>
                <a:gd name="T3" fmla="*/ 406 h 594"/>
                <a:gd name="T4" fmla="*/ 324 w 324"/>
                <a:gd name="T5" fmla="*/ 594 h 594"/>
                <a:gd name="T6" fmla="*/ 324 w 324"/>
                <a:gd name="T7" fmla="*/ 186 h 594"/>
                <a:gd name="T8" fmla="*/ 1 w 324"/>
                <a:gd name="T9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594">
                  <a:moveTo>
                    <a:pt x="1" y="0"/>
                  </a:moveTo>
                  <a:lnTo>
                    <a:pt x="0" y="406"/>
                  </a:lnTo>
                  <a:lnTo>
                    <a:pt x="324" y="594"/>
                  </a:lnTo>
                  <a:lnTo>
                    <a:pt x="324" y="18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36"/>
            <p:cNvSpPr>
              <a:spLocks noEditPoints="1"/>
            </p:cNvSpPr>
            <p:nvPr userDrawn="1"/>
          </p:nvSpPr>
          <p:spPr bwMode="auto">
            <a:xfrm>
              <a:off x="7213151" y="1290216"/>
              <a:ext cx="588751" cy="1079377"/>
            </a:xfrm>
            <a:custGeom>
              <a:avLst/>
              <a:gdLst>
                <a:gd name="T0" fmla="*/ 60 w 274"/>
                <a:gd name="T1" fmla="*/ 319 h 503"/>
                <a:gd name="T2" fmla="*/ 60 w 274"/>
                <a:gd name="T3" fmla="*/ 319 h 503"/>
                <a:gd name="T4" fmla="*/ 85 w 274"/>
                <a:gd name="T5" fmla="*/ 333 h 503"/>
                <a:gd name="T6" fmla="*/ 85 w 274"/>
                <a:gd name="T7" fmla="*/ 333 h 503"/>
                <a:gd name="T8" fmla="*/ 60 w 274"/>
                <a:gd name="T9" fmla="*/ 319 h 503"/>
                <a:gd name="T10" fmla="*/ 1 w 274"/>
                <a:gd name="T11" fmla="*/ 0 h 503"/>
                <a:gd name="T12" fmla="*/ 0 w 274"/>
                <a:gd name="T13" fmla="*/ 344 h 503"/>
                <a:gd name="T14" fmla="*/ 60 w 274"/>
                <a:gd name="T15" fmla="*/ 379 h 503"/>
                <a:gd name="T16" fmla="*/ 60 w 274"/>
                <a:gd name="T17" fmla="*/ 319 h 503"/>
                <a:gd name="T18" fmla="*/ 59 w 274"/>
                <a:gd name="T19" fmla="*/ 318 h 503"/>
                <a:gd name="T20" fmla="*/ 53 w 274"/>
                <a:gd name="T21" fmla="*/ 321 h 503"/>
                <a:gd name="T22" fmla="*/ 51 w 274"/>
                <a:gd name="T23" fmla="*/ 318 h 503"/>
                <a:gd name="T24" fmla="*/ 55 w 274"/>
                <a:gd name="T25" fmla="*/ 316 h 503"/>
                <a:gd name="T26" fmla="*/ 80 w 274"/>
                <a:gd name="T27" fmla="*/ 301 h 503"/>
                <a:gd name="T28" fmla="*/ 85 w 274"/>
                <a:gd name="T29" fmla="*/ 304 h 503"/>
                <a:gd name="T30" fmla="*/ 103 w 274"/>
                <a:gd name="T31" fmla="*/ 315 h 503"/>
                <a:gd name="T32" fmla="*/ 103 w 274"/>
                <a:gd name="T33" fmla="*/ 315 h 503"/>
                <a:gd name="T34" fmla="*/ 106 w 274"/>
                <a:gd name="T35" fmla="*/ 316 h 503"/>
                <a:gd name="T36" fmla="*/ 110 w 274"/>
                <a:gd name="T37" fmla="*/ 319 h 503"/>
                <a:gd name="T38" fmla="*/ 143 w 274"/>
                <a:gd name="T39" fmla="*/ 338 h 503"/>
                <a:gd name="T40" fmla="*/ 160 w 274"/>
                <a:gd name="T41" fmla="*/ 347 h 503"/>
                <a:gd name="T42" fmla="*/ 160 w 274"/>
                <a:gd name="T43" fmla="*/ 347 h 503"/>
                <a:gd name="T44" fmla="*/ 160 w 274"/>
                <a:gd name="T45" fmla="*/ 347 h 503"/>
                <a:gd name="T46" fmla="*/ 180 w 274"/>
                <a:gd name="T47" fmla="*/ 369 h 503"/>
                <a:gd name="T48" fmla="*/ 186 w 274"/>
                <a:gd name="T49" fmla="*/ 371 h 503"/>
                <a:gd name="T50" fmla="*/ 190 w 274"/>
                <a:gd name="T51" fmla="*/ 370 h 503"/>
                <a:gd name="T52" fmla="*/ 209 w 274"/>
                <a:gd name="T53" fmla="*/ 359 h 503"/>
                <a:gd name="T54" fmla="*/ 234 w 274"/>
                <a:gd name="T55" fmla="*/ 373 h 503"/>
                <a:gd name="T56" fmla="*/ 189 w 274"/>
                <a:gd name="T57" fmla="*/ 399 h 503"/>
                <a:gd name="T58" fmla="*/ 185 w 274"/>
                <a:gd name="T59" fmla="*/ 400 h 503"/>
                <a:gd name="T60" fmla="*/ 180 w 274"/>
                <a:gd name="T61" fmla="*/ 399 h 503"/>
                <a:gd name="T62" fmla="*/ 160 w 274"/>
                <a:gd name="T63" fmla="*/ 382 h 503"/>
                <a:gd name="T64" fmla="*/ 160 w 274"/>
                <a:gd name="T65" fmla="*/ 382 h 503"/>
                <a:gd name="T66" fmla="*/ 180 w 274"/>
                <a:gd name="T67" fmla="*/ 399 h 503"/>
                <a:gd name="T68" fmla="*/ 185 w 274"/>
                <a:gd name="T69" fmla="*/ 400 h 503"/>
                <a:gd name="T70" fmla="*/ 189 w 274"/>
                <a:gd name="T71" fmla="*/ 399 h 503"/>
                <a:gd name="T72" fmla="*/ 234 w 274"/>
                <a:gd name="T73" fmla="*/ 373 h 503"/>
                <a:gd name="T74" fmla="*/ 234 w 274"/>
                <a:gd name="T75" fmla="*/ 390 h 503"/>
                <a:gd name="T76" fmla="*/ 189 w 274"/>
                <a:gd name="T77" fmla="*/ 416 h 503"/>
                <a:gd name="T78" fmla="*/ 185 w 274"/>
                <a:gd name="T79" fmla="*/ 417 h 503"/>
                <a:gd name="T80" fmla="*/ 180 w 274"/>
                <a:gd name="T81" fmla="*/ 415 h 503"/>
                <a:gd name="T82" fmla="*/ 160 w 274"/>
                <a:gd name="T83" fmla="*/ 399 h 503"/>
                <a:gd name="T84" fmla="*/ 160 w 274"/>
                <a:gd name="T85" fmla="*/ 436 h 503"/>
                <a:gd name="T86" fmla="*/ 274 w 274"/>
                <a:gd name="T87" fmla="*/ 503 h 503"/>
                <a:gd name="T88" fmla="*/ 274 w 274"/>
                <a:gd name="T89" fmla="*/ 158 h 503"/>
                <a:gd name="T90" fmla="*/ 1 w 274"/>
                <a:gd name="T91" fmla="*/ 0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74" h="503">
                  <a:moveTo>
                    <a:pt x="60" y="319"/>
                  </a:moveTo>
                  <a:cubicBezTo>
                    <a:pt x="60" y="319"/>
                    <a:pt x="60" y="319"/>
                    <a:pt x="60" y="319"/>
                  </a:cubicBezTo>
                  <a:cubicBezTo>
                    <a:pt x="85" y="333"/>
                    <a:pt x="85" y="333"/>
                    <a:pt x="85" y="333"/>
                  </a:cubicBezTo>
                  <a:cubicBezTo>
                    <a:pt x="85" y="333"/>
                    <a:pt x="85" y="333"/>
                    <a:pt x="85" y="333"/>
                  </a:cubicBezTo>
                  <a:cubicBezTo>
                    <a:pt x="60" y="319"/>
                    <a:pt x="60" y="319"/>
                    <a:pt x="60" y="319"/>
                  </a:cubicBezTo>
                  <a:moveTo>
                    <a:pt x="1" y="0"/>
                  </a:moveTo>
                  <a:cubicBezTo>
                    <a:pt x="0" y="344"/>
                    <a:pt x="0" y="344"/>
                    <a:pt x="0" y="344"/>
                  </a:cubicBezTo>
                  <a:cubicBezTo>
                    <a:pt x="60" y="379"/>
                    <a:pt x="60" y="379"/>
                    <a:pt x="60" y="379"/>
                  </a:cubicBezTo>
                  <a:cubicBezTo>
                    <a:pt x="60" y="319"/>
                    <a:pt x="60" y="319"/>
                    <a:pt x="60" y="319"/>
                  </a:cubicBezTo>
                  <a:cubicBezTo>
                    <a:pt x="59" y="318"/>
                    <a:pt x="59" y="318"/>
                    <a:pt x="59" y="318"/>
                  </a:cubicBezTo>
                  <a:cubicBezTo>
                    <a:pt x="53" y="321"/>
                    <a:pt x="53" y="321"/>
                    <a:pt x="53" y="321"/>
                  </a:cubicBezTo>
                  <a:cubicBezTo>
                    <a:pt x="51" y="318"/>
                    <a:pt x="51" y="318"/>
                    <a:pt x="51" y="318"/>
                  </a:cubicBezTo>
                  <a:cubicBezTo>
                    <a:pt x="55" y="316"/>
                    <a:pt x="55" y="316"/>
                    <a:pt x="55" y="316"/>
                  </a:cubicBezTo>
                  <a:cubicBezTo>
                    <a:pt x="80" y="301"/>
                    <a:pt x="80" y="301"/>
                    <a:pt x="80" y="301"/>
                  </a:cubicBezTo>
                  <a:cubicBezTo>
                    <a:pt x="85" y="304"/>
                    <a:pt x="85" y="304"/>
                    <a:pt x="85" y="304"/>
                  </a:cubicBezTo>
                  <a:cubicBezTo>
                    <a:pt x="103" y="315"/>
                    <a:pt x="103" y="315"/>
                    <a:pt x="103" y="315"/>
                  </a:cubicBezTo>
                  <a:cubicBezTo>
                    <a:pt x="103" y="315"/>
                    <a:pt x="103" y="315"/>
                    <a:pt x="103" y="315"/>
                  </a:cubicBezTo>
                  <a:cubicBezTo>
                    <a:pt x="106" y="316"/>
                    <a:pt x="106" y="316"/>
                    <a:pt x="106" y="316"/>
                  </a:cubicBezTo>
                  <a:cubicBezTo>
                    <a:pt x="110" y="319"/>
                    <a:pt x="110" y="319"/>
                    <a:pt x="110" y="319"/>
                  </a:cubicBezTo>
                  <a:cubicBezTo>
                    <a:pt x="143" y="338"/>
                    <a:pt x="143" y="338"/>
                    <a:pt x="143" y="338"/>
                  </a:cubicBezTo>
                  <a:cubicBezTo>
                    <a:pt x="160" y="347"/>
                    <a:pt x="160" y="347"/>
                    <a:pt x="160" y="347"/>
                  </a:cubicBezTo>
                  <a:cubicBezTo>
                    <a:pt x="160" y="347"/>
                    <a:pt x="160" y="347"/>
                    <a:pt x="160" y="347"/>
                  </a:cubicBezTo>
                  <a:cubicBezTo>
                    <a:pt x="160" y="347"/>
                    <a:pt x="160" y="347"/>
                    <a:pt x="160" y="347"/>
                  </a:cubicBezTo>
                  <a:cubicBezTo>
                    <a:pt x="180" y="369"/>
                    <a:pt x="180" y="369"/>
                    <a:pt x="180" y="369"/>
                  </a:cubicBezTo>
                  <a:cubicBezTo>
                    <a:pt x="182" y="370"/>
                    <a:pt x="184" y="371"/>
                    <a:pt x="186" y="371"/>
                  </a:cubicBezTo>
                  <a:cubicBezTo>
                    <a:pt x="187" y="371"/>
                    <a:pt x="189" y="371"/>
                    <a:pt x="190" y="370"/>
                  </a:cubicBezTo>
                  <a:cubicBezTo>
                    <a:pt x="209" y="359"/>
                    <a:pt x="209" y="359"/>
                    <a:pt x="209" y="359"/>
                  </a:cubicBezTo>
                  <a:cubicBezTo>
                    <a:pt x="234" y="373"/>
                    <a:pt x="234" y="373"/>
                    <a:pt x="234" y="373"/>
                  </a:cubicBezTo>
                  <a:cubicBezTo>
                    <a:pt x="189" y="399"/>
                    <a:pt x="189" y="399"/>
                    <a:pt x="189" y="399"/>
                  </a:cubicBezTo>
                  <a:cubicBezTo>
                    <a:pt x="188" y="400"/>
                    <a:pt x="187" y="400"/>
                    <a:pt x="185" y="400"/>
                  </a:cubicBezTo>
                  <a:cubicBezTo>
                    <a:pt x="183" y="400"/>
                    <a:pt x="182" y="400"/>
                    <a:pt x="180" y="399"/>
                  </a:cubicBezTo>
                  <a:cubicBezTo>
                    <a:pt x="160" y="382"/>
                    <a:pt x="160" y="382"/>
                    <a:pt x="160" y="382"/>
                  </a:cubicBezTo>
                  <a:cubicBezTo>
                    <a:pt x="160" y="382"/>
                    <a:pt x="160" y="382"/>
                    <a:pt x="160" y="382"/>
                  </a:cubicBezTo>
                  <a:cubicBezTo>
                    <a:pt x="180" y="399"/>
                    <a:pt x="180" y="399"/>
                    <a:pt x="180" y="399"/>
                  </a:cubicBezTo>
                  <a:cubicBezTo>
                    <a:pt x="182" y="400"/>
                    <a:pt x="183" y="400"/>
                    <a:pt x="185" y="400"/>
                  </a:cubicBezTo>
                  <a:cubicBezTo>
                    <a:pt x="187" y="400"/>
                    <a:pt x="188" y="400"/>
                    <a:pt x="189" y="399"/>
                  </a:cubicBezTo>
                  <a:cubicBezTo>
                    <a:pt x="234" y="373"/>
                    <a:pt x="234" y="373"/>
                    <a:pt x="234" y="373"/>
                  </a:cubicBezTo>
                  <a:cubicBezTo>
                    <a:pt x="234" y="390"/>
                    <a:pt x="234" y="390"/>
                    <a:pt x="234" y="390"/>
                  </a:cubicBezTo>
                  <a:cubicBezTo>
                    <a:pt x="189" y="416"/>
                    <a:pt x="189" y="416"/>
                    <a:pt x="189" y="416"/>
                  </a:cubicBezTo>
                  <a:cubicBezTo>
                    <a:pt x="188" y="417"/>
                    <a:pt x="187" y="417"/>
                    <a:pt x="185" y="417"/>
                  </a:cubicBezTo>
                  <a:cubicBezTo>
                    <a:pt x="183" y="417"/>
                    <a:pt x="182" y="416"/>
                    <a:pt x="180" y="415"/>
                  </a:cubicBezTo>
                  <a:cubicBezTo>
                    <a:pt x="160" y="399"/>
                    <a:pt x="160" y="399"/>
                    <a:pt x="160" y="399"/>
                  </a:cubicBezTo>
                  <a:cubicBezTo>
                    <a:pt x="160" y="436"/>
                    <a:pt x="160" y="436"/>
                    <a:pt x="160" y="436"/>
                  </a:cubicBezTo>
                  <a:cubicBezTo>
                    <a:pt x="274" y="503"/>
                    <a:pt x="274" y="503"/>
                    <a:pt x="274" y="503"/>
                  </a:cubicBezTo>
                  <a:cubicBezTo>
                    <a:pt x="274" y="158"/>
                    <a:pt x="274" y="158"/>
                    <a:pt x="274" y="158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88C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37"/>
            <p:cNvSpPr/>
            <p:nvPr userDrawn="1"/>
          </p:nvSpPr>
          <p:spPr bwMode="auto">
            <a:xfrm>
              <a:off x="8016324" y="1688168"/>
              <a:ext cx="590568" cy="1081194"/>
            </a:xfrm>
            <a:custGeom>
              <a:avLst/>
              <a:gdLst>
                <a:gd name="T0" fmla="*/ 0 w 325"/>
                <a:gd name="T1" fmla="*/ 0 h 595"/>
                <a:gd name="T2" fmla="*/ 0 w 325"/>
                <a:gd name="T3" fmla="*/ 408 h 595"/>
                <a:gd name="T4" fmla="*/ 323 w 325"/>
                <a:gd name="T5" fmla="*/ 595 h 595"/>
                <a:gd name="T6" fmla="*/ 325 w 325"/>
                <a:gd name="T7" fmla="*/ 188 h 595"/>
                <a:gd name="T8" fmla="*/ 0 w 325"/>
                <a:gd name="T9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595">
                  <a:moveTo>
                    <a:pt x="0" y="0"/>
                  </a:moveTo>
                  <a:lnTo>
                    <a:pt x="0" y="408"/>
                  </a:lnTo>
                  <a:lnTo>
                    <a:pt x="323" y="595"/>
                  </a:lnTo>
                  <a:lnTo>
                    <a:pt x="325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376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38"/>
            <p:cNvSpPr/>
            <p:nvPr userDrawn="1"/>
          </p:nvSpPr>
          <p:spPr bwMode="auto">
            <a:xfrm>
              <a:off x="8016324" y="1688168"/>
              <a:ext cx="590568" cy="1081194"/>
            </a:xfrm>
            <a:custGeom>
              <a:avLst/>
              <a:gdLst>
                <a:gd name="T0" fmla="*/ 0 w 325"/>
                <a:gd name="T1" fmla="*/ 0 h 595"/>
                <a:gd name="T2" fmla="*/ 0 w 325"/>
                <a:gd name="T3" fmla="*/ 408 h 595"/>
                <a:gd name="T4" fmla="*/ 323 w 325"/>
                <a:gd name="T5" fmla="*/ 595 h 595"/>
                <a:gd name="T6" fmla="*/ 325 w 325"/>
                <a:gd name="T7" fmla="*/ 188 h 595"/>
                <a:gd name="T8" fmla="*/ 0 w 325"/>
                <a:gd name="T9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595">
                  <a:moveTo>
                    <a:pt x="0" y="0"/>
                  </a:moveTo>
                  <a:lnTo>
                    <a:pt x="0" y="408"/>
                  </a:lnTo>
                  <a:lnTo>
                    <a:pt x="323" y="595"/>
                  </a:lnTo>
                  <a:lnTo>
                    <a:pt x="325" y="18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39"/>
            <p:cNvSpPr/>
            <p:nvPr userDrawn="1"/>
          </p:nvSpPr>
          <p:spPr bwMode="auto">
            <a:xfrm>
              <a:off x="8763166" y="2122463"/>
              <a:ext cx="590568" cy="1633603"/>
            </a:xfrm>
            <a:custGeom>
              <a:avLst/>
              <a:gdLst>
                <a:gd name="T0" fmla="*/ 1 w 325"/>
                <a:gd name="T1" fmla="*/ 0 h 899"/>
                <a:gd name="T2" fmla="*/ 0 w 325"/>
                <a:gd name="T3" fmla="*/ 712 h 899"/>
                <a:gd name="T4" fmla="*/ 324 w 325"/>
                <a:gd name="T5" fmla="*/ 899 h 899"/>
                <a:gd name="T6" fmla="*/ 325 w 325"/>
                <a:gd name="T7" fmla="*/ 187 h 899"/>
                <a:gd name="T8" fmla="*/ 1 w 325"/>
                <a:gd name="T9" fmla="*/ 0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899">
                  <a:moveTo>
                    <a:pt x="1" y="0"/>
                  </a:moveTo>
                  <a:lnTo>
                    <a:pt x="0" y="712"/>
                  </a:lnTo>
                  <a:lnTo>
                    <a:pt x="324" y="899"/>
                  </a:lnTo>
                  <a:lnTo>
                    <a:pt x="325" y="1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C52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0"/>
            <p:cNvSpPr/>
            <p:nvPr userDrawn="1"/>
          </p:nvSpPr>
          <p:spPr bwMode="auto">
            <a:xfrm>
              <a:off x="8763166" y="2122463"/>
              <a:ext cx="590568" cy="1633603"/>
            </a:xfrm>
            <a:custGeom>
              <a:avLst/>
              <a:gdLst>
                <a:gd name="T0" fmla="*/ 1 w 325"/>
                <a:gd name="T1" fmla="*/ 0 h 899"/>
                <a:gd name="T2" fmla="*/ 0 w 325"/>
                <a:gd name="T3" fmla="*/ 712 h 899"/>
                <a:gd name="T4" fmla="*/ 324 w 325"/>
                <a:gd name="T5" fmla="*/ 899 h 899"/>
                <a:gd name="T6" fmla="*/ 325 w 325"/>
                <a:gd name="T7" fmla="*/ 187 h 899"/>
                <a:gd name="T8" fmla="*/ 1 w 325"/>
                <a:gd name="T9" fmla="*/ 0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899">
                  <a:moveTo>
                    <a:pt x="1" y="0"/>
                  </a:moveTo>
                  <a:lnTo>
                    <a:pt x="0" y="712"/>
                  </a:lnTo>
                  <a:lnTo>
                    <a:pt x="324" y="899"/>
                  </a:lnTo>
                  <a:lnTo>
                    <a:pt x="325" y="18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1"/>
            <p:cNvSpPr/>
            <p:nvPr userDrawn="1"/>
          </p:nvSpPr>
          <p:spPr bwMode="auto">
            <a:xfrm>
              <a:off x="8279808" y="3507118"/>
              <a:ext cx="50880" cy="61783"/>
            </a:xfrm>
            <a:custGeom>
              <a:avLst/>
              <a:gdLst>
                <a:gd name="T0" fmla="*/ 0 w 28"/>
                <a:gd name="T1" fmla="*/ 0 h 34"/>
                <a:gd name="T2" fmla="*/ 0 w 28"/>
                <a:gd name="T3" fmla="*/ 34 h 34"/>
                <a:gd name="T4" fmla="*/ 28 w 28"/>
                <a:gd name="T5" fmla="*/ 18 h 34"/>
                <a:gd name="T6" fmla="*/ 0 w 2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34">
                  <a:moveTo>
                    <a:pt x="0" y="0"/>
                  </a:moveTo>
                  <a:lnTo>
                    <a:pt x="0" y="34"/>
                  </a:lnTo>
                  <a:lnTo>
                    <a:pt x="28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9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2"/>
            <p:cNvSpPr/>
            <p:nvPr userDrawn="1"/>
          </p:nvSpPr>
          <p:spPr bwMode="auto">
            <a:xfrm>
              <a:off x="8279808" y="3507118"/>
              <a:ext cx="50880" cy="61783"/>
            </a:xfrm>
            <a:custGeom>
              <a:avLst/>
              <a:gdLst>
                <a:gd name="T0" fmla="*/ 0 w 28"/>
                <a:gd name="T1" fmla="*/ 0 h 34"/>
                <a:gd name="T2" fmla="*/ 0 w 28"/>
                <a:gd name="T3" fmla="*/ 34 h 34"/>
                <a:gd name="T4" fmla="*/ 28 w 28"/>
                <a:gd name="T5" fmla="*/ 18 h 34"/>
                <a:gd name="T6" fmla="*/ 0 w 2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34">
                  <a:moveTo>
                    <a:pt x="0" y="0"/>
                  </a:moveTo>
                  <a:lnTo>
                    <a:pt x="0" y="34"/>
                  </a:lnTo>
                  <a:lnTo>
                    <a:pt x="28" y="1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3"/>
            <p:cNvSpPr/>
            <p:nvPr userDrawn="1"/>
          </p:nvSpPr>
          <p:spPr bwMode="auto">
            <a:xfrm>
              <a:off x="8279808" y="3507118"/>
              <a:ext cx="54514" cy="32708"/>
            </a:xfrm>
            <a:custGeom>
              <a:avLst/>
              <a:gdLst>
                <a:gd name="T0" fmla="*/ 0 w 30"/>
                <a:gd name="T1" fmla="*/ 0 h 18"/>
                <a:gd name="T2" fmla="*/ 0 w 30"/>
                <a:gd name="T3" fmla="*/ 0 h 18"/>
                <a:gd name="T4" fmla="*/ 28 w 30"/>
                <a:gd name="T5" fmla="*/ 18 h 18"/>
                <a:gd name="T6" fmla="*/ 30 w 30"/>
                <a:gd name="T7" fmla="*/ 17 h 18"/>
                <a:gd name="T8" fmla="*/ 0 w 30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8">
                  <a:moveTo>
                    <a:pt x="0" y="0"/>
                  </a:moveTo>
                  <a:lnTo>
                    <a:pt x="0" y="0"/>
                  </a:lnTo>
                  <a:lnTo>
                    <a:pt x="28" y="18"/>
                  </a:lnTo>
                  <a:lnTo>
                    <a:pt x="3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5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4"/>
            <p:cNvSpPr/>
            <p:nvPr userDrawn="1"/>
          </p:nvSpPr>
          <p:spPr bwMode="auto">
            <a:xfrm>
              <a:off x="8279808" y="3507118"/>
              <a:ext cx="54514" cy="32708"/>
            </a:xfrm>
            <a:custGeom>
              <a:avLst/>
              <a:gdLst>
                <a:gd name="T0" fmla="*/ 0 w 30"/>
                <a:gd name="T1" fmla="*/ 0 h 18"/>
                <a:gd name="T2" fmla="*/ 0 w 30"/>
                <a:gd name="T3" fmla="*/ 0 h 18"/>
                <a:gd name="T4" fmla="*/ 28 w 30"/>
                <a:gd name="T5" fmla="*/ 18 h 18"/>
                <a:gd name="T6" fmla="*/ 30 w 30"/>
                <a:gd name="T7" fmla="*/ 17 h 18"/>
                <a:gd name="T8" fmla="*/ 0 w 30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8">
                  <a:moveTo>
                    <a:pt x="0" y="0"/>
                  </a:moveTo>
                  <a:lnTo>
                    <a:pt x="0" y="0"/>
                  </a:lnTo>
                  <a:lnTo>
                    <a:pt x="28" y="18"/>
                  </a:lnTo>
                  <a:lnTo>
                    <a:pt x="30" y="1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45"/>
            <p:cNvSpPr/>
            <p:nvPr userDrawn="1"/>
          </p:nvSpPr>
          <p:spPr bwMode="auto">
            <a:xfrm>
              <a:off x="7832794" y="3100081"/>
              <a:ext cx="112662" cy="145371"/>
            </a:xfrm>
            <a:custGeom>
              <a:avLst/>
              <a:gdLst>
                <a:gd name="T0" fmla="*/ 52 w 52"/>
                <a:gd name="T1" fmla="*/ 49 h 68"/>
                <a:gd name="T2" fmla="*/ 26 w 52"/>
                <a:gd name="T3" fmla="*/ 60 h 68"/>
                <a:gd name="T4" fmla="*/ 0 w 52"/>
                <a:gd name="T5" fmla="*/ 19 h 68"/>
                <a:gd name="T6" fmla="*/ 26 w 52"/>
                <a:gd name="T7" fmla="*/ 8 h 68"/>
                <a:gd name="T8" fmla="*/ 52 w 52"/>
                <a:gd name="T9" fmla="*/ 4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8">
                  <a:moveTo>
                    <a:pt x="52" y="49"/>
                  </a:moveTo>
                  <a:cubicBezTo>
                    <a:pt x="52" y="63"/>
                    <a:pt x="40" y="68"/>
                    <a:pt x="26" y="60"/>
                  </a:cubicBezTo>
                  <a:cubicBezTo>
                    <a:pt x="11" y="52"/>
                    <a:pt x="0" y="33"/>
                    <a:pt x="0" y="19"/>
                  </a:cubicBezTo>
                  <a:cubicBezTo>
                    <a:pt x="0" y="5"/>
                    <a:pt x="11" y="0"/>
                    <a:pt x="26" y="8"/>
                  </a:cubicBezTo>
                  <a:cubicBezTo>
                    <a:pt x="40" y="16"/>
                    <a:pt x="52" y="35"/>
                    <a:pt x="52" y="49"/>
                  </a:cubicBezTo>
                  <a:close/>
                </a:path>
              </a:pathLst>
            </a:custGeom>
            <a:solidFill>
              <a:srgbClr val="A0A7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46"/>
            <p:cNvSpPr/>
            <p:nvPr userDrawn="1"/>
          </p:nvSpPr>
          <p:spPr bwMode="auto">
            <a:xfrm>
              <a:off x="6519006" y="439797"/>
              <a:ext cx="2860167" cy="1897087"/>
            </a:xfrm>
            <a:custGeom>
              <a:avLst/>
              <a:gdLst>
                <a:gd name="T0" fmla="*/ 0 w 1574"/>
                <a:gd name="T1" fmla="*/ 9 h 1044"/>
                <a:gd name="T2" fmla="*/ 16 w 1574"/>
                <a:gd name="T3" fmla="*/ 0 h 1044"/>
                <a:gd name="T4" fmla="*/ 1574 w 1574"/>
                <a:gd name="T5" fmla="*/ 900 h 1044"/>
                <a:gd name="T6" fmla="*/ 1574 w 1574"/>
                <a:gd name="T7" fmla="*/ 1036 h 1044"/>
                <a:gd name="T8" fmla="*/ 1559 w 1574"/>
                <a:gd name="T9" fmla="*/ 1044 h 1044"/>
                <a:gd name="T10" fmla="*/ 1559 w 1574"/>
                <a:gd name="T11" fmla="*/ 908 h 1044"/>
                <a:gd name="T12" fmla="*/ 0 w 1574"/>
                <a:gd name="T13" fmla="*/ 9 h 1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4" h="1044">
                  <a:moveTo>
                    <a:pt x="0" y="9"/>
                  </a:moveTo>
                  <a:lnTo>
                    <a:pt x="16" y="0"/>
                  </a:lnTo>
                  <a:lnTo>
                    <a:pt x="1574" y="900"/>
                  </a:lnTo>
                  <a:lnTo>
                    <a:pt x="1574" y="1036"/>
                  </a:lnTo>
                  <a:lnTo>
                    <a:pt x="1559" y="1044"/>
                  </a:lnTo>
                  <a:lnTo>
                    <a:pt x="1559" y="908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6D1D6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47"/>
            <p:cNvSpPr/>
            <p:nvPr userDrawn="1"/>
          </p:nvSpPr>
          <p:spPr bwMode="auto">
            <a:xfrm>
              <a:off x="6519006" y="439797"/>
              <a:ext cx="2860167" cy="1897087"/>
            </a:xfrm>
            <a:custGeom>
              <a:avLst/>
              <a:gdLst>
                <a:gd name="T0" fmla="*/ 0 w 1574"/>
                <a:gd name="T1" fmla="*/ 9 h 1044"/>
                <a:gd name="T2" fmla="*/ 16 w 1574"/>
                <a:gd name="T3" fmla="*/ 0 h 1044"/>
                <a:gd name="T4" fmla="*/ 1574 w 1574"/>
                <a:gd name="T5" fmla="*/ 900 h 1044"/>
                <a:gd name="T6" fmla="*/ 1574 w 1574"/>
                <a:gd name="T7" fmla="*/ 1036 h 1044"/>
                <a:gd name="T8" fmla="*/ 1559 w 1574"/>
                <a:gd name="T9" fmla="*/ 1044 h 1044"/>
                <a:gd name="T10" fmla="*/ 1559 w 1574"/>
                <a:gd name="T11" fmla="*/ 908 h 1044"/>
                <a:gd name="T12" fmla="*/ 0 w 1574"/>
                <a:gd name="T13" fmla="*/ 9 h 1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4" h="1044">
                  <a:moveTo>
                    <a:pt x="0" y="9"/>
                  </a:moveTo>
                  <a:lnTo>
                    <a:pt x="16" y="0"/>
                  </a:lnTo>
                  <a:lnTo>
                    <a:pt x="1574" y="900"/>
                  </a:lnTo>
                  <a:lnTo>
                    <a:pt x="1574" y="1036"/>
                  </a:lnTo>
                  <a:lnTo>
                    <a:pt x="1559" y="1044"/>
                  </a:lnTo>
                  <a:lnTo>
                    <a:pt x="1559" y="908"/>
                  </a:lnTo>
                  <a:lnTo>
                    <a:pt x="0" y="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48"/>
            <p:cNvSpPr/>
            <p:nvPr userDrawn="1"/>
          </p:nvSpPr>
          <p:spPr bwMode="auto">
            <a:xfrm>
              <a:off x="9351917" y="2075217"/>
              <a:ext cx="27257" cy="261667"/>
            </a:xfrm>
            <a:custGeom>
              <a:avLst/>
              <a:gdLst>
                <a:gd name="T0" fmla="*/ 15 w 15"/>
                <a:gd name="T1" fmla="*/ 0 h 144"/>
                <a:gd name="T2" fmla="*/ 0 w 15"/>
                <a:gd name="T3" fmla="*/ 8 h 144"/>
                <a:gd name="T4" fmla="*/ 0 w 15"/>
                <a:gd name="T5" fmla="*/ 144 h 144"/>
                <a:gd name="T6" fmla="*/ 15 w 15"/>
                <a:gd name="T7" fmla="*/ 136 h 144"/>
                <a:gd name="T8" fmla="*/ 15 w 15"/>
                <a:gd name="T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4">
                  <a:moveTo>
                    <a:pt x="15" y="0"/>
                  </a:moveTo>
                  <a:lnTo>
                    <a:pt x="0" y="8"/>
                  </a:lnTo>
                  <a:lnTo>
                    <a:pt x="0" y="144"/>
                  </a:lnTo>
                  <a:lnTo>
                    <a:pt x="15" y="13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5D195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49"/>
            <p:cNvSpPr/>
            <p:nvPr userDrawn="1"/>
          </p:nvSpPr>
          <p:spPr bwMode="auto">
            <a:xfrm>
              <a:off x="9351917" y="2075217"/>
              <a:ext cx="27257" cy="261667"/>
            </a:xfrm>
            <a:custGeom>
              <a:avLst/>
              <a:gdLst>
                <a:gd name="T0" fmla="*/ 15 w 15"/>
                <a:gd name="T1" fmla="*/ 0 h 144"/>
                <a:gd name="T2" fmla="*/ 0 w 15"/>
                <a:gd name="T3" fmla="*/ 8 h 144"/>
                <a:gd name="T4" fmla="*/ 0 w 15"/>
                <a:gd name="T5" fmla="*/ 144 h 144"/>
                <a:gd name="T6" fmla="*/ 15 w 15"/>
                <a:gd name="T7" fmla="*/ 136 h 144"/>
                <a:gd name="T8" fmla="*/ 15 w 15"/>
                <a:gd name="T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4">
                  <a:moveTo>
                    <a:pt x="15" y="0"/>
                  </a:moveTo>
                  <a:lnTo>
                    <a:pt x="0" y="8"/>
                  </a:lnTo>
                  <a:lnTo>
                    <a:pt x="0" y="144"/>
                  </a:lnTo>
                  <a:lnTo>
                    <a:pt x="15" y="136"/>
                  </a:lnTo>
                  <a:lnTo>
                    <a:pt x="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0"/>
            <p:cNvSpPr/>
            <p:nvPr userDrawn="1"/>
          </p:nvSpPr>
          <p:spPr bwMode="auto">
            <a:xfrm>
              <a:off x="6359099" y="181764"/>
              <a:ext cx="34526" cy="1989761"/>
            </a:xfrm>
            <a:custGeom>
              <a:avLst/>
              <a:gdLst>
                <a:gd name="T0" fmla="*/ 19 w 19"/>
                <a:gd name="T1" fmla="*/ 10 h 1095"/>
                <a:gd name="T2" fmla="*/ 19 w 19"/>
                <a:gd name="T3" fmla="*/ 1095 h 1095"/>
                <a:gd name="T4" fmla="*/ 0 w 19"/>
                <a:gd name="T5" fmla="*/ 1084 h 1095"/>
                <a:gd name="T6" fmla="*/ 0 w 19"/>
                <a:gd name="T7" fmla="*/ 0 h 1095"/>
                <a:gd name="T8" fmla="*/ 19 w 19"/>
                <a:gd name="T9" fmla="*/ 1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095">
                  <a:moveTo>
                    <a:pt x="19" y="10"/>
                  </a:moveTo>
                  <a:lnTo>
                    <a:pt x="19" y="1095"/>
                  </a:lnTo>
                  <a:lnTo>
                    <a:pt x="0" y="1084"/>
                  </a:lnTo>
                  <a:lnTo>
                    <a:pt x="0" y="0"/>
                  </a:lnTo>
                  <a:lnTo>
                    <a:pt x="19" y="10"/>
                  </a:lnTo>
                  <a:close/>
                </a:path>
              </a:pathLst>
            </a:custGeom>
            <a:solidFill>
              <a:srgbClr val="A0A7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1"/>
            <p:cNvSpPr/>
            <p:nvPr userDrawn="1"/>
          </p:nvSpPr>
          <p:spPr bwMode="auto">
            <a:xfrm>
              <a:off x="6359099" y="2133366"/>
              <a:ext cx="3209057" cy="1871647"/>
            </a:xfrm>
            <a:custGeom>
              <a:avLst/>
              <a:gdLst>
                <a:gd name="T0" fmla="*/ 19 w 1766"/>
                <a:gd name="T1" fmla="*/ 0 h 1030"/>
                <a:gd name="T2" fmla="*/ 1766 w 1766"/>
                <a:gd name="T3" fmla="*/ 1009 h 1030"/>
                <a:gd name="T4" fmla="*/ 1766 w 1766"/>
                <a:gd name="T5" fmla="*/ 1030 h 1030"/>
                <a:gd name="T6" fmla="*/ 0 w 1766"/>
                <a:gd name="T7" fmla="*/ 10 h 1030"/>
                <a:gd name="T8" fmla="*/ 19 w 1766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6" h="1030">
                  <a:moveTo>
                    <a:pt x="19" y="0"/>
                  </a:moveTo>
                  <a:lnTo>
                    <a:pt x="1766" y="1009"/>
                  </a:lnTo>
                  <a:lnTo>
                    <a:pt x="1766" y="1030"/>
                  </a:lnTo>
                  <a:lnTo>
                    <a:pt x="0" y="1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A0A7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2"/>
            <p:cNvSpPr/>
            <p:nvPr userDrawn="1"/>
          </p:nvSpPr>
          <p:spPr bwMode="auto">
            <a:xfrm>
              <a:off x="6359099" y="2133366"/>
              <a:ext cx="3209057" cy="1871647"/>
            </a:xfrm>
            <a:custGeom>
              <a:avLst/>
              <a:gdLst>
                <a:gd name="T0" fmla="*/ 19 w 1766"/>
                <a:gd name="T1" fmla="*/ 0 h 1030"/>
                <a:gd name="T2" fmla="*/ 1766 w 1766"/>
                <a:gd name="T3" fmla="*/ 1009 h 1030"/>
                <a:gd name="T4" fmla="*/ 1766 w 1766"/>
                <a:gd name="T5" fmla="*/ 1030 h 1030"/>
                <a:gd name="T6" fmla="*/ 0 w 1766"/>
                <a:gd name="T7" fmla="*/ 10 h 1030"/>
                <a:gd name="T8" fmla="*/ 19 w 1766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6" h="1030">
                  <a:moveTo>
                    <a:pt x="19" y="0"/>
                  </a:moveTo>
                  <a:lnTo>
                    <a:pt x="1766" y="1009"/>
                  </a:lnTo>
                  <a:lnTo>
                    <a:pt x="1766" y="1030"/>
                  </a:lnTo>
                  <a:lnTo>
                    <a:pt x="0" y="1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3"/>
            <p:cNvSpPr/>
            <p:nvPr userDrawn="1"/>
          </p:nvSpPr>
          <p:spPr bwMode="auto">
            <a:xfrm>
              <a:off x="6519006" y="810492"/>
              <a:ext cx="617825" cy="1095731"/>
            </a:xfrm>
            <a:custGeom>
              <a:avLst/>
              <a:gdLst>
                <a:gd name="T0" fmla="*/ 0 w 340"/>
                <a:gd name="T1" fmla="*/ 8 h 603"/>
                <a:gd name="T2" fmla="*/ 16 w 340"/>
                <a:gd name="T3" fmla="*/ 0 h 603"/>
                <a:gd name="T4" fmla="*/ 340 w 340"/>
                <a:gd name="T5" fmla="*/ 187 h 603"/>
                <a:gd name="T6" fmla="*/ 340 w 340"/>
                <a:gd name="T7" fmla="*/ 594 h 603"/>
                <a:gd name="T8" fmla="*/ 324 w 340"/>
                <a:gd name="T9" fmla="*/ 603 h 603"/>
                <a:gd name="T10" fmla="*/ 324 w 340"/>
                <a:gd name="T11" fmla="*/ 196 h 603"/>
                <a:gd name="T12" fmla="*/ 0 w 340"/>
                <a:gd name="T13" fmla="*/ 8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0" h="603">
                  <a:moveTo>
                    <a:pt x="0" y="8"/>
                  </a:moveTo>
                  <a:lnTo>
                    <a:pt x="16" y="0"/>
                  </a:lnTo>
                  <a:lnTo>
                    <a:pt x="340" y="187"/>
                  </a:lnTo>
                  <a:lnTo>
                    <a:pt x="340" y="594"/>
                  </a:lnTo>
                  <a:lnTo>
                    <a:pt x="324" y="603"/>
                  </a:lnTo>
                  <a:lnTo>
                    <a:pt x="324" y="196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5C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4"/>
            <p:cNvSpPr/>
            <p:nvPr userDrawn="1"/>
          </p:nvSpPr>
          <p:spPr bwMode="auto">
            <a:xfrm>
              <a:off x="6519006" y="810492"/>
              <a:ext cx="617825" cy="1095731"/>
            </a:xfrm>
            <a:custGeom>
              <a:avLst/>
              <a:gdLst>
                <a:gd name="T0" fmla="*/ 0 w 340"/>
                <a:gd name="T1" fmla="*/ 8 h 603"/>
                <a:gd name="T2" fmla="*/ 16 w 340"/>
                <a:gd name="T3" fmla="*/ 0 h 603"/>
                <a:gd name="T4" fmla="*/ 340 w 340"/>
                <a:gd name="T5" fmla="*/ 187 h 603"/>
                <a:gd name="T6" fmla="*/ 340 w 340"/>
                <a:gd name="T7" fmla="*/ 594 h 603"/>
                <a:gd name="T8" fmla="*/ 324 w 340"/>
                <a:gd name="T9" fmla="*/ 603 h 603"/>
                <a:gd name="T10" fmla="*/ 324 w 340"/>
                <a:gd name="T11" fmla="*/ 196 h 603"/>
                <a:gd name="T12" fmla="*/ 0 w 340"/>
                <a:gd name="T13" fmla="*/ 8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0" h="603">
                  <a:moveTo>
                    <a:pt x="0" y="8"/>
                  </a:moveTo>
                  <a:lnTo>
                    <a:pt x="16" y="0"/>
                  </a:lnTo>
                  <a:lnTo>
                    <a:pt x="340" y="187"/>
                  </a:lnTo>
                  <a:lnTo>
                    <a:pt x="340" y="594"/>
                  </a:lnTo>
                  <a:lnTo>
                    <a:pt x="324" y="603"/>
                  </a:lnTo>
                  <a:lnTo>
                    <a:pt x="324" y="196"/>
                  </a:lnTo>
                  <a:lnTo>
                    <a:pt x="0" y="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55"/>
            <p:cNvSpPr/>
            <p:nvPr userDrawn="1"/>
          </p:nvSpPr>
          <p:spPr bwMode="auto">
            <a:xfrm>
              <a:off x="7107758" y="1150296"/>
              <a:ext cx="29074" cy="755928"/>
            </a:xfrm>
            <a:custGeom>
              <a:avLst/>
              <a:gdLst>
                <a:gd name="T0" fmla="*/ 16 w 16"/>
                <a:gd name="T1" fmla="*/ 0 h 416"/>
                <a:gd name="T2" fmla="*/ 0 w 16"/>
                <a:gd name="T3" fmla="*/ 9 h 416"/>
                <a:gd name="T4" fmla="*/ 0 w 16"/>
                <a:gd name="T5" fmla="*/ 416 h 416"/>
                <a:gd name="T6" fmla="*/ 16 w 16"/>
                <a:gd name="T7" fmla="*/ 407 h 416"/>
                <a:gd name="T8" fmla="*/ 16 w 16"/>
                <a:gd name="T9" fmla="*/ 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16">
                  <a:moveTo>
                    <a:pt x="16" y="0"/>
                  </a:moveTo>
                  <a:lnTo>
                    <a:pt x="0" y="9"/>
                  </a:lnTo>
                  <a:lnTo>
                    <a:pt x="0" y="416"/>
                  </a:lnTo>
                  <a:lnTo>
                    <a:pt x="16" y="407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83A61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56"/>
            <p:cNvSpPr/>
            <p:nvPr userDrawn="1"/>
          </p:nvSpPr>
          <p:spPr bwMode="auto">
            <a:xfrm>
              <a:off x="7107758" y="1150296"/>
              <a:ext cx="29074" cy="755928"/>
            </a:xfrm>
            <a:custGeom>
              <a:avLst/>
              <a:gdLst>
                <a:gd name="T0" fmla="*/ 16 w 16"/>
                <a:gd name="T1" fmla="*/ 0 h 416"/>
                <a:gd name="T2" fmla="*/ 0 w 16"/>
                <a:gd name="T3" fmla="*/ 9 h 416"/>
                <a:gd name="T4" fmla="*/ 0 w 16"/>
                <a:gd name="T5" fmla="*/ 416 h 416"/>
                <a:gd name="T6" fmla="*/ 16 w 16"/>
                <a:gd name="T7" fmla="*/ 407 h 416"/>
                <a:gd name="T8" fmla="*/ 16 w 16"/>
                <a:gd name="T9" fmla="*/ 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16">
                  <a:moveTo>
                    <a:pt x="16" y="0"/>
                  </a:moveTo>
                  <a:lnTo>
                    <a:pt x="0" y="9"/>
                  </a:lnTo>
                  <a:lnTo>
                    <a:pt x="0" y="416"/>
                  </a:lnTo>
                  <a:lnTo>
                    <a:pt x="16" y="407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57"/>
            <p:cNvSpPr/>
            <p:nvPr userDrawn="1"/>
          </p:nvSpPr>
          <p:spPr bwMode="auto">
            <a:xfrm>
              <a:off x="6519006" y="810492"/>
              <a:ext cx="617825" cy="356158"/>
            </a:xfrm>
            <a:custGeom>
              <a:avLst/>
              <a:gdLst>
                <a:gd name="T0" fmla="*/ 16 w 340"/>
                <a:gd name="T1" fmla="*/ 0 h 196"/>
                <a:gd name="T2" fmla="*/ 0 w 340"/>
                <a:gd name="T3" fmla="*/ 8 h 196"/>
                <a:gd name="T4" fmla="*/ 324 w 340"/>
                <a:gd name="T5" fmla="*/ 196 h 196"/>
                <a:gd name="T6" fmla="*/ 340 w 340"/>
                <a:gd name="T7" fmla="*/ 187 h 196"/>
                <a:gd name="T8" fmla="*/ 16 w 34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196">
                  <a:moveTo>
                    <a:pt x="16" y="0"/>
                  </a:moveTo>
                  <a:lnTo>
                    <a:pt x="0" y="8"/>
                  </a:lnTo>
                  <a:lnTo>
                    <a:pt x="324" y="196"/>
                  </a:lnTo>
                  <a:lnTo>
                    <a:pt x="340" y="187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BBE82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58"/>
            <p:cNvSpPr/>
            <p:nvPr userDrawn="1"/>
          </p:nvSpPr>
          <p:spPr bwMode="auto">
            <a:xfrm>
              <a:off x="6519006" y="810492"/>
              <a:ext cx="617825" cy="356158"/>
            </a:xfrm>
            <a:custGeom>
              <a:avLst/>
              <a:gdLst>
                <a:gd name="T0" fmla="*/ 16 w 340"/>
                <a:gd name="T1" fmla="*/ 0 h 196"/>
                <a:gd name="T2" fmla="*/ 0 w 340"/>
                <a:gd name="T3" fmla="*/ 8 h 196"/>
                <a:gd name="T4" fmla="*/ 324 w 340"/>
                <a:gd name="T5" fmla="*/ 196 h 196"/>
                <a:gd name="T6" fmla="*/ 340 w 340"/>
                <a:gd name="T7" fmla="*/ 187 h 196"/>
                <a:gd name="T8" fmla="*/ 16 w 34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196">
                  <a:moveTo>
                    <a:pt x="16" y="0"/>
                  </a:moveTo>
                  <a:lnTo>
                    <a:pt x="0" y="8"/>
                  </a:lnTo>
                  <a:lnTo>
                    <a:pt x="324" y="196"/>
                  </a:lnTo>
                  <a:lnTo>
                    <a:pt x="340" y="187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59"/>
            <p:cNvSpPr/>
            <p:nvPr userDrawn="1"/>
          </p:nvSpPr>
          <p:spPr bwMode="auto">
            <a:xfrm>
              <a:off x="7214968" y="1242970"/>
              <a:ext cx="668705" cy="1126623"/>
            </a:xfrm>
            <a:custGeom>
              <a:avLst/>
              <a:gdLst>
                <a:gd name="T0" fmla="*/ 0 w 368"/>
                <a:gd name="T1" fmla="*/ 26 h 620"/>
                <a:gd name="T2" fmla="*/ 44 w 368"/>
                <a:gd name="T3" fmla="*/ 0 h 620"/>
                <a:gd name="T4" fmla="*/ 368 w 368"/>
                <a:gd name="T5" fmla="*/ 186 h 620"/>
                <a:gd name="T6" fmla="*/ 368 w 368"/>
                <a:gd name="T7" fmla="*/ 594 h 620"/>
                <a:gd name="T8" fmla="*/ 323 w 368"/>
                <a:gd name="T9" fmla="*/ 620 h 620"/>
                <a:gd name="T10" fmla="*/ 323 w 368"/>
                <a:gd name="T11" fmla="*/ 212 h 620"/>
                <a:gd name="T12" fmla="*/ 0 w 368"/>
                <a:gd name="T13" fmla="*/ 26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8" h="620">
                  <a:moveTo>
                    <a:pt x="0" y="26"/>
                  </a:moveTo>
                  <a:lnTo>
                    <a:pt x="44" y="0"/>
                  </a:lnTo>
                  <a:lnTo>
                    <a:pt x="368" y="186"/>
                  </a:lnTo>
                  <a:lnTo>
                    <a:pt x="368" y="594"/>
                  </a:lnTo>
                  <a:lnTo>
                    <a:pt x="323" y="620"/>
                  </a:lnTo>
                  <a:lnTo>
                    <a:pt x="323" y="212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20AA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0"/>
            <p:cNvSpPr/>
            <p:nvPr userDrawn="1"/>
          </p:nvSpPr>
          <p:spPr bwMode="auto">
            <a:xfrm>
              <a:off x="7214968" y="1242970"/>
              <a:ext cx="668705" cy="1126623"/>
            </a:xfrm>
            <a:custGeom>
              <a:avLst/>
              <a:gdLst>
                <a:gd name="T0" fmla="*/ 0 w 368"/>
                <a:gd name="T1" fmla="*/ 26 h 620"/>
                <a:gd name="T2" fmla="*/ 44 w 368"/>
                <a:gd name="T3" fmla="*/ 0 h 620"/>
                <a:gd name="T4" fmla="*/ 368 w 368"/>
                <a:gd name="T5" fmla="*/ 186 h 620"/>
                <a:gd name="T6" fmla="*/ 368 w 368"/>
                <a:gd name="T7" fmla="*/ 594 h 620"/>
                <a:gd name="T8" fmla="*/ 323 w 368"/>
                <a:gd name="T9" fmla="*/ 620 h 620"/>
                <a:gd name="T10" fmla="*/ 323 w 368"/>
                <a:gd name="T11" fmla="*/ 212 h 620"/>
                <a:gd name="T12" fmla="*/ 0 w 368"/>
                <a:gd name="T13" fmla="*/ 26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8" h="620">
                  <a:moveTo>
                    <a:pt x="0" y="26"/>
                  </a:moveTo>
                  <a:lnTo>
                    <a:pt x="44" y="0"/>
                  </a:lnTo>
                  <a:lnTo>
                    <a:pt x="368" y="186"/>
                  </a:lnTo>
                  <a:lnTo>
                    <a:pt x="368" y="594"/>
                  </a:lnTo>
                  <a:lnTo>
                    <a:pt x="323" y="620"/>
                  </a:lnTo>
                  <a:lnTo>
                    <a:pt x="323" y="212"/>
                  </a:lnTo>
                  <a:lnTo>
                    <a:pt x="0" y="2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1"/>
            <p:cNvSpPr/>
            <p:nvPr userDrawn="1"/>
          </p:nvSpPr>
          <p:spPr bwMode="auto">
            <a:xfrm>
              <a:off x="7214968" y="1242970"/>
              <a:ext cx="668705" cy="385232"/>
            </a:xfrm>
            <a:custGeom>
              <a:avLst/>
              <a:gdLst>
                <a:gd name="T0" fmla="*/ 0 w 368"/>
                <a:gd name="T1" fmla="*/ 26 h 212"/>
                <a:gd name="T2" fmla="*/ 44 w 368"/>
                <a:gd name="T3" fmla="*/ 0 h 212"/>
                <a:gd name="T4" fmla="*/ 368 w 368"/>
                <a:gd name="T5" fmla="*/ 186 h 212"/>
                <a:gd name="T6" fmla="*/ 323 w 368"/>
                <a:gd name="T7" fmla="*/ 212 h 212"/>
                <a:gd name="T8" fmla="*/ 0 w 368"/>
                <a:gd name="T9" fmla="*/ 2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8" h="212">
                  <a:moveTo>
                    <a:pt x="0" y="26"/>
                  </a:moveTo>
                  <a:lnTo>
                    <a:pt x="44" y="0"/>
                  </a:lnTo>
                  <a:lnTo>
                    <a:pt x="368" y="186"/>
                  </a:lnTo>
                  <a:lnTo>
                    <a:pt x="323" y="212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CF3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2"/>
            <p:cNvSpPr/>
            <p:nvPr userDrawn="1"/>
          </p:nvSpPr>
          <p:spPr bwMode="auto">
            <a:xfrm>
              <a:off x="7214968" y="1242970"/>
              <a:ext cx="668705" cy="385232"/>
            </a:xfrm>
            <a:custGeom>
              <a:avLst/>
              <a:gdLst>
                <a:gd name="T0" fmla="*/ 0 w 368"/>
                <a:gd name="T1" fmla="*/ 26 h 212"/>
                <a:gd name="T2" fmla="*/ 44 w 368"/>
                <a:gd name="T3" fmla="*/ 0 h 212"/>
                <a:gd name="T4" fmla="*/ 368 w 368"/>
                <a:gd name="T5" fmla="*/ 186 h 212"/>
                <a:gd name="T6" fmla="*/ 323 w 368"/>
                <a:gd name="T7" fmla="*/ 212 h 212"/>
                <a:gd name="T8" fmla="*/ 0 w 368"/>
                <a:gd name="T9" fmla="*/ 2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8" h="212">
                  <a:moveTo>
                    <a:pt x="0" y="26"/>
                  </a:moveTo>
                  <a:lnTo>
                    <a:pt x="44" y="0"/>
                  </a:lnTo>
                  <a:lnTo>
                    <a:pt x="368" y="186"/>
                  </a:lnTo>
                  <a:lnTo>
                    <a:pt x="323" y="212"/>
                  </a:lnTo>
                  <a:lnTo>
                    <a:pt x="0" y="2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3"/>
            <p:cNvSpPr/>
            <p:nvPr userDrawn="1"/>
          </p:nvSpPr>
          <p:spPr bwMode="auto">
            <a:xfrm>
              <a:off x="7214968" y="1242970"/>
              <a:ext cx="668705" cy="385232"/>
            </a:xfrm>
            <a:custGeom>
              <a:avLst/>
              <a:gdLst>
                <a:gd name="T0" fmla="*/ 44 w 368"/>
                <a:gd name="T1" fmla="*/ 0 h 212"/>
                <a:gd name="T2" fmla="*/ 0 w 368"/>
                <a:gd name="T3" fmla="*/ 26 h 212"/>
                <a:gd name="T4" fmla="*/ 323 w 368"/>
                <a:gd name="T5" fmla="*/ 212 h 212"/>
                <a:gd name="T6" fmla="*/ 368 w 368"/>
                <a:gd name="T7" fmla="*/ 186 h 212"/>
                <a:gd name="T8" fmla="*/ 44 w 368"/>
                <a:gd name="T9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8" h="212">
                  <a:moveTo>
                    <a:pt x="44" y="0"/>
                  </a:moveTo>
                  <a:lnTo>
                    <a:pt x="0" y="26"/>
                  </a:lnTo>
                  <a:lnTo>
                    <a:pt x="323" y="212"/>
                  </a:lnTo>
                  <a:lnTo>
                    <a:pt x="368" y="18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99F6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4"/>
            <p:cNvSpPr/>
            <p:nvPr userDrawn="1"/>
          </p:nvSpPr>
          <p:spPr bwMode="auto">
            <a:xfrm>
              <a:off x="7214968" y="1242970"/>
              <a:ext cx="668705" cy="385232"/>
            </a:xfrm>
            <a:custGeom>
              <a:avLst/>
              <a:gdLst>
                <a:gd name="T0" fmla="*/ 44 w 368"/>
                <a:gd name="T1" fmla="*/ 0 h 212"/>
                <a:gd name="T2" fmla="*/ 0 w 368"/>
                <a:gd name="T3" fmla="*/ 26 h 212"/>
                <a:gd name="T4" fmla="*/ 323 w 368"/>
                <a:gd name="T5" fmla="*/ 212 h 212"/>
                <a:gd name="T6" fmla="*/ 368 w 368"/>
                <a:gd name="T7" fmla="*/ 186 h 212"/>
                <a:gd name="T8" fmla="*/ 44 w 368"/>
                <a:gd name="T9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8" h="212">
                  <a:moveTo>
                    <a:pt x="44" y="0"/>
                  </a:moveTo>
                  <a:lnTo>
                    <a:pt x="0" y="26"/>
                  </a:lnTo>
                  <a:lnTo>
                    <a:pt x="323" y="212"/>
                  </a:lnTo>
                  <a:lnTo>
                    <a:pt x="368" y="186"/>
                  </a:lnTo>
                  <a:lnTo>
                    <a:pt x="4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65"/>
            <p:cNvSpPr/>
            <p:nvPr userDrawn="1"/>
          </p:nvSpPr>
          <p:spPr bwMode="auto">
            <a:xfrm>
              <a:off x="7801902" y="1580957"/>
              <a:ext cx="81771" cy="788636"/>
            </a:xfrm>
            <a:custGeom>
              <a:avLst/>
              <a:gdLst>
                <a:gd name="T0" fmla="*/ 45 w 45"/>
                <a:gd name="T1" fmla="*/ 0 h 434"/>
                <a:gd name="T2" fmla="*/ 45 w 45"/>
                <a:gd name="T3" fmla="*/ 408 h 434"/>
                <a:gd name="T4" fmla="*/ 0 w 45"/>
                <a:gd name="T5" fmla="*/ 434 h 434"/>
                <a:gd name="T6" fmla="*/ 0 w 45"/>
                <a:gd name="T7" fmla="*/ 26 h 434"/>
                <a:gd name="T8" fmla="*/ 45 w 4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34">
                  <a:moveTo>
                    <a:pt x="45" y="0"/>
                  </a:moveTo>
                  <a:lnTo>
                    <a:pt x="45" y="408"/>
                  </a:lnTo>
                  <a:lnTo>
                    <a:pt x="0" y="434"/>
                  </a:lnTo>
                  <a:lnTo>
                    <a:pt x="0" y="26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6701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66"/>
            <p:cNvSpPr/>
            <p:nvPr userDrawn="1"/>
          </p:nvSpPr>
          <p:spPr bwMode="auto">
            <a:xfrm>
              <a:off x="8016324" y="1673631"/>
              <a:ext cx="616008" cy="1095731"/>
            </a:xfrm>
            <a:custGeom>
              <a:avLst/>
              <a:gdLst>
                <a:gd name="T0" fmla="*/ 0 w 339"/>
                <a:gd name="T1" fmla="*/ 8 h 603"/>
                <a:gd name="T2" fmla="*/ 15 w 339"/>
                <a:gd name="T3" fmla="*/ 0 h 603"/>
                <a:gd name="T4" fmla="*/ 339 w 339"/>
                <a:gd name="T5" fmla="*/ 187 h 603"/>
                <a:gd name="T6" fmla="*/ 339 w 339"/>
                <a:gd name="T7" fmla="*/ 594 h 603"/>
                <a:gd name="T8" fmla="*/ 323 w 339"/>
                <a:gd name="T9" fmla="*/ 603 h 603"/>
                <a:gd name="T10" fmla="*/ 325 w 339"/>
                <a:gd name="T11" fmla="*/ 196 h 603"/>
                <a:gd name="T12" fmla="*/ 0 w 339"/>
                <a:gd name="T13" fmla="*/ 8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9" h="603">
                  <a:moveTo>
                    <a:pt x="0" y="8"/>
                  </a:moveTo>
                  <a:lnTo>
                    <a:pt x="15" y="0"/>
                  </a:lnTo>
                  <a:lnTo>
                    <a:pt x="339" y="187"/>
                  </a:lnTo>
                  <a:lnTo>
                    <a:pt x="339" y="594"/>
                  </a:lnTo>
                  <a:lnTo>
                    <a:pt x="323" y="603"/>
                  </a:lnTo>
                  <a:lnTo>
                    <a:pt x="325" y="196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4F9C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67"/>
            <p:cNvSpPr/>
            <p:nvPr userDrawn="1"/>
          </p:nvSpPr>
          <p:spPr bwMode="auto">
            <a:xfrm>
              <a:off x="8016324" y="1673631"/>
              <a:ext cx="616008" cy="1095731"/>
            </a:xfrm>
            <a:custGeom>
              <a:avLst/>
              <a:gdLst>
                <a:gd name="T0" fmla="*/ 0 w 339"/>
                <a:gd name="T1" fmla="*/ 8 h 603"/>
                <a:gd name="T2" fmla="*/ 15 w 339"/>
                <a:gd name="T3" fmla="*/ 0 h 603"/>
                <a:gd name="T4" fmla="*/ 339 w 339"/>
                <a:gd name="T5" fmla="*/ 187 h 603"/>
                <a:gd name="T6" fmla="*/ 339 w 339"/>
                <a:gd name="T7" fmla="*/ 594 h 603"/>
                <a:gd name="T8" fmla="*/ 323 w 339"/>
                <a:gd name="T9" fmla="*/ 603 h 603"/>
                <a:gd name="T10" fmla="*/ 325 w 339"/>
                <a:gd name="T11" fmla="*/ 196 h 603"/>
                <a:gd name="T12" fmla="*/ 0 w 339"/>
                <a:gd name="T13" fmla="*/ 8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9" h="603">
                  <a:moveTo>
                    <a:pt x="0" y="8"/>
                  </a:moveTo>
                  <a:lnTo>
                    <a:pt x="15" y="0"/>
                  </a:lnTo>
                  <a:lnTo>
                    <a:pt x="339" y="187"/>
                  </a:lnTo>
                  <a:lnTo>
                    <a:pt x="339" y="594"/>
                  </a:lnTo>
                  <a:lnTo>
                    <a:pt x="323" y="603"/>
                  </a:lnTo>
                  <a:lnTo>
                    <a:pt x="325" y="196"/>
                  </a:lnTo>
                  <a:lnTo>
                    <a:pt x="0" y="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68"/>
            <p:cNvSpPr/>
            <p:nvPr userDrawn="1"/>
          </p:nvSpPr>
          <p:spPr bwMode="auto">
            <a:xfrm>
              <a:off x="8603258" y="2013435"/>
              <a:ext cx="29074" cy="755928"/>
            </a:xfrm>
            <a:custGeom>
              <a:avLst/>
              <a:gdLst>
                <a:gd name="T0" fmla="*/ 16 w 16"/>
                <a:gd name="T1" fmla="*/ 0 h 416"/>
                <a:gd name="T2" fmla="*/ 2 w 16"/>
                <a:gd name="T3" fmla="*/ 9 h 416"/>
                <a:gd name="T4" fmla="*/ 0 w 16"/>
                <a:gd name="T5" fmla="*/ 416 h 416"/>
                <a:gd name="T6" fmla="*/ 16 w 16"/>
                <a:gd name="T7" fmla="*/ 407 h 416"/>
                <a:gd name="T8" fmla="*/ 16 w 16"/>
                <a:gd name="T9" fmla="*/ 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16">
                  <a:moveTo>
                    <a:pt x="16" y="0"/>
                  </a:moveTo>
                  <a:lnTo>
                    <a:pt x="2" y="9"/>
                  </a:lnTo>
                  <a:lnTo>
                    <a:pt x="0" y="416"/>
                  </a:lnTo>
                  <a:lnTo>
                    <a:pt x="16" y="407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3A2B4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69"/>
            <p:cNvSpPr/>
            <p:nvPr userDrawn="1"/>
          </p:nvSpPr>
          <p:spPr bwMode="auto">
            <a:xfrm>
              <a:off x="8603258" y="2013435"/>
              <a:ext cx="29074" cy="755928"/>
            </a:xfrm>
            <a:custGeom>
              <a:avLst/>
              <a:gdLst>
                <a:gd name="T0" fmla="*/ 16 w 16"/>
                <a:gd name="T1" fmla="*/ 0 h 416"/>
                <a:gd name="T2" fmla="*/ 2 w 16"/>
                <a:gd name="T3" fmla="*/ 9 h 416"/>
                <a:gd name="T4" fmla="*/ 0 w 16"/>
                <a:gd name="T5" fmla="*/ 416 h 416"/>
                <a:gd name="T6" fmla="*/ 16 w 16"/>
                <a:gd name="T7" fmla="*/ 407 h 416"/>
                <a:gd name="T8" fmla="*/ 16 w 16"/>
                <a:gd name="T9" fmla="*/ 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16">
                  <a:moveTo>
                    <a:pt x="16" y="0"/>
                  </a:moveTo>
                  <a:lnTo>
                    <a:pt x="2" y="9"/>
                  </a:lnTo>
                  <a:lnTo>
                    <a:pt x="0" y="416"/>
                  </a:lnTo>
                  <a:lnTo>
                    <a:pt x="16" y="407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0"/>
            <p:cNvSpPr/>
            <p:nvPr userDrawn="1"/>
          </p:nvSpPr>
          <p:spPr bwMode="auto">
            <a:xfrm>
              <a:off x="8016324" y="1673631"/>
              <a:ext cx="616008" cy="356158"/>
            </a:xfrm>
            <a:custGeom>
              <a:avLst/>
              <a:gdLst>
                <a:gd name="T0" fmla="*/ 15 w 339"/>
                <a:gd name="T1" fmla="*/ 0 h 196"/>
                <a:gd name="T2" fmla="*/ 0 w 339"/>
                <a:gd name="T3" fmla="*/ 8 h 196"/>
                <a:gd name="T4" fmla="*/ 325 w 339"/>
                <a:gd name="T5" fmla="*/ 196 h 196"/>
                <a:gd name="T6" fmla="*/ 339 w 339"/>
                <a:gd name="T7" fmla="*/ 187 h 196"/>
                <a:gd name="T8" fmla="*/ 15 w 339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196">
                  <a:moveTo>
                    <a:pt x="15" y="0"/>
                  </a:moveTo>
                  <a:lnTo>
                    <a:pt x="0" y="8"/>
                  </a:lnTo>
                  <a:lnTo>
                    <a:pt x="325" y="196"/>
                  </a:lnTo>
                  <a:lnTo>
                    <a:pt x="339" y="18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4498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1"/>
            <p:cNvSpPr/>
            <p:nvPr userDrawn="1"/>
          </p:nvSpPr>
          <p:spPr bwMode="auto">
            <a:xfrm>
              <a:off x="8016324" y="1673631"/>
              <a:ext cx="616008" cy="356158"/>
            </a:xfrm>
            <a:custGeom>
              <a:avLst/>
              <a:gdLst>
                <a:gd name="T0" fmla="*/ 15 w 339"/>
                <a:gd name="T1" fmla="*/ 0 h 196"/>
                <a:gd name="T2" fmla="*/ 0 w 339"/>
                <a:gd name="T3" fmla="*/ 8 h 196"/>
                <a:gd name="T4" fmla="*/ 325 w 339"/>
                <a:gd name="T5" fmla="*/ 196 h 196"/>
                <a:gd name="T6" fmla="*/ 339 w 339"/>
                <a:gd name="T7" fmla="*/ 187 h 196"/>
                <a:gd name="T8" fmla="*/ 15 w 339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196">
                  <a:moveTo>
                    <a:pt x="15" y="0"/>
                  </a:moveTo>
                  <a:lnTo>
                    <a:pt x="0" y="8"/>
                  </a:lnTo>
                  <a:lnTo>
                    <a:pt x="325" y="196"/>
                  </a:lnTo>
                  <a:lnTo>
                    <a:pt x="339" y="187"/>
                  </a:lnTo>
                  <a:lnTo>
                    <a:pt x="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2"/>
            <p:cNvSpPr/>
            <p:nvPr userDrawn="1"/>
          </p:nvSpPr>
          <p:spPr bwMode="auto">
            <a:xfrm>
              <a:off x="8763166" y="2104291"/>
              <a:ext cx="616008" cy="1651774"/>
            </a:xfrm>
            <a:custGeom>
              <a:avLst/>
              <a:gdLst>
                <a:gd name="T0" fmla="*/ 0 w 339"/>
                <a:gd name="T1" fmla="*/ 10 h 909"/>
                <a:gd name="T2" fmla="*/ 15 w 339"/>
                <a:gd name="T3" fmla="*/ 0 h 909"/>
                <a:gd name="T4" fmla="*/ 339 w 339"/>
                <a:gd name="T5" fmla="*/ 187 h 909"/>
                <a:gd name="T6" fmla="*/ 339 w 339"/>
                <a:gd name="T7" fmla="*/ 901 h 909"/>
                <a:gd name="T8" fmla="*/ 324 w 339"/>
                <a:gd name="T9" fmla="*/ 909 h 909"/>
                <a:gd name="T10" fmla="*/ 324 w 339"/>
                <a:gd name="T11" fmla="*/ 195 h 909"/>
                <a:gd name="T12" fmla="*/ 0 w 339"/>
                <a:gd name="T13" fmla="*/ 10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9" h="909">
                  <a:moveTo>
                    <a:pt x="0" y="10"/>
                  </a:moveTo>
                  <a:lnTo>
                    <a:pt x="15" y="0"/>
                  </a:lnTo>
                  <a:lnTo>
                    <a:pt x="339" y="187"/>
                  </a:lnTo>
                  <a:lnTo>
                    <a:pt x="339" y="901"/>
                  </a:lnTo>
                  <a:lnTo>
                    <a:pt x="324" y="909"/>
                  </a:lnTo>
                  <a:lnTo>
                    <a:pt x="324" y="195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2C0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3"/>
            <p:cNvSpPr/>
            <p:nvPr userDrawn="1"/>
          </p:nvSpPr>
          <p:spPr bwMode="auto">
            <a:xfrm>
              <a:off x="8763166" y="2104291"/>
              <a:ext cx="616008" cy="1651774"/>
            </a:xfrm>
            <a:custGeom>
              <a:avLst/>
              <a:gdLst>
                <a:gd name="T0" fmla="*/ 0 w 339"/>
                <a:gd name="T1" fmla="*/ 10 h 909"/>
                <a:gd name="T2" fmla="*/ 15 w 339"/>
                <a:gd name="T3" fmla="*/ 0 h 909"/>
                <a:gd name="T4" fmla="*/ 339 w 339"/>
                <a:gd name="T5" fmla="*/ 187 h 909"/>
                <a:gd name="T6" fmla="*/ 339 w 339"/>
                <a:gd name="T7" fmla="*/ 901 h 909"/>
                <a:gd name="T8" fmla="*/ 324 w 339"/>
                <a:gd name="T9" fmla="*/ 909 h 909"/>
                <a:gd name="T10" fmla="*/ 324 w 339"/>
                <a:gd name="T11" fmla="*/ 195 h 909"/>
                <a:gd name="T12" fmla="*/ 0 w 339"/>
                <a:gd name="T13" fmla="*/ 10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9" h="909">
                  <a:moveTo>
                    <a:pt x="0" y="10"/>
                  </a:moveTo>
                  <a:lnTo>
                    <a:pt x="15" y="0"/>
                  </a:lnTo>
                  <a:lnTo>
                    <a:pt x="339" y="187"/>
                  </a:lnTo>
                  <a:lnTo>
                    <a:pt x="339" y="901"/>
                  </a:lnTo>
                  <a:lnTo>
                    <a:pt x="324" y="909"/>
                  </a:lnTo>
                  <a:lnTo>
                    <a:pt x="324" y="195"/>
                  </a:lnTo>
                  <a:lnTo>
                    <a:pt x="0" y="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Rectangle 74"/>
            <p:cNvSpPr>
              <a:spLocks noChangeArrowheads="1"/>
            </p:cNvSpPr>
            <p:nvPr userDrawn="1"/>
          </p:nvSpPr>
          <p:spPr bwMode="auto">
            <a:xfrm>
              <a:off x="9379174" y="2444095"/>
              <a:ext cx="1817" cy="1297433"/>
            </a:xfrm>
            <a:prstGeom prst="rect">
              <a:avLst/>
            </a:pr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Rectangle 75"/>
            <p:cNvSpPr>
              <a:spLocks noChangeArrowheads="1"/>
            </p:cNvSpPr>
            <p:nvPr userDrawn="1"/>
          </p:nvSpPr>
          <p:spPr bwMode="auto">
            <a:xfrm>
              <a:off x="9379174" y="2444095"/>
              <a:ext cx="1817" cy="1297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Rectangle 76"/>
            <p:cNvSpPr>
              <a:spLocks noChangeArrowheads="1"/>
            </p:cNvSpPr>
            <p:nvPr userDrawn="1"/>
          </p:nvSpPr>
          <p:spPr bwMode="auto">
            <a:xfrm>
              <a:off x="9379174" y="2444095"/>
              <a:ext cx="1817" cy="1297433"/>
            </a:xfrm>
            <a:prstGeom prst="rect">
              <a:avLst/>
            </a:pr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Rectangle 77"/>
            <p:cNvSpPr>
              <a:spLocks noChangeArrowheads="1"/>
            </p:cNvSpPr>
            <p:nvPr userDrawn="1"/>
          </p:nvSpPr>
          <p:spPr bwMode="auto">
            <a:xfrm>
              <a:off x="9379174" y="2444095"/>
              <a:ext cx="1817" cy="1297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78"/>
            <p:cNvSpPr/>
            <p:nvPr userDrawn="1"/>
          </p:nvSpPr>
          <p:spPr bwMode="auto">
            <a:xfrm>
              <a:off x="9351917" y="2444095"/>
              <a:ext cx="27257" cy="1311970"/>
            </a:xfrm>
            <a:custGeom>
              <a:avLst/>
              <a:gdLst>
                <a:gd name="T0" fmla="*/ 15 w 15"/>
                <a:gd name="T1" fmla="*/ 0 h 722"/>
                <a:gd name="T2" fmla="*/ 0 w 15"/>
                <a:gd name="T3" fmla="*/ 8 h 722"/>
                <a:gd name="T4" fmla="*/ 0 w 15"/>
                <a:gd name="T5" fmla="*/ 722 h 722"/>
                <a:gd name="T6" fmla="*/ 15 w 15"/>
                <a:gd name="T7" fmla="*/ 714 h 722"/>
                <a:gd name="T8" fmla="*/ 15 w 15"/>
                <a:gd name="T9" fmla="*/ 0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722">
                  <a:moveTo>
                    <a:pt x="15" y="0"/>
                  </a:moveTo>
                  <a:lnTo>
                    <a:pt x="0" y="8"/>
                  </a:lnTo>
                  <a:lnTo>
                    <a:pt x="0" y="722"/>
                  </a:lnTo>
                  <a:lnTo>
                    <a:pt x="15" y="714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9F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79"/>
            <p:cNvSpPr/>
            <p:nvPr userDrawn="1"/>
          </p:nvSpPr>
          <p:spPr bwMode="auto">
            <a:xfrm>
              <a:off x="9351917" y="2444095"/>
              <a:ext cx="27257" cy="1311970"/>
            </a:xfrm>
            <a:custGeom>
              <a:avLst/>
              <a:gdLst>
                <a:gd name="T0" fmla="*/ 15 w 15"/>
                <a:gd name="T1" fmla="*/ 0 h 722"/>
                <a:gd name="T2" fmla="*/ 0 w 15"/>
                <a:gd name="T3" fmla="*/ 8 h 722"/>
                <a:gd name="T4" fmla="*/ 0 w 15"/>
                <a:gd name="T5" fmla="*/ 722 h 722"/>
                <a:gd name="T6" fmla="*/ 15 w 15"/>
                <a:gd name="T7" fmla="*/ 714 h 722"/>
                <a:gd name="T8" fmla="*/ 15 w 15"/>
                <a:gd name="T9" fmla="*/ 0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722">
                  <a:moveTo>
                    <a:pt x="15" y="0"/>
                  </a:moveTo>
                  <a:lnTo>
                    <a:pt x="0" y="8"/>
                  </a:lnTo>
                  <a:lnTo>
                    <a:pt x="0" y="722"/>
                  </a:lnTo>
                  <a:lnTo>
                    <a:pt x="15" y="714"/>
                  </a:lnTo>
                  <a:lnTo>
                    <a:pt x="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1"/>
            <p:cNvSpPr/>
            <p:nvPr userDrawn="1"/>
          </p:nvSpPr>
          <p:spPr bwMode="auto">
            <a:xfrm>
              <a:off x="6519006" y="439797"/>
              <a:ext cx="2860167" cy="1649957"/>
            </a:xfrm>
            <a:custGeom>
              <a:avLst/>
              <a:gdLst>
                <a:gd name="T0" fmla="*/ 16 w 1574"/>
                <a:gd name="T1" fmla="*/ 0 h 908"/>
                <a:gd name="T2" fmla="*/ 0 w 1574"/>
                <a:gd name="T3" fmla="*/ 9 h 908"/>
                <a:gd name="T4" fmla="*/ 1559 w 1574"/>
                <a:gd name="T5" fmla="*/ 908 h 908"/>
                <a:gd name="T6" fmla="*/ 1574 w 1574"/>
                <a:gd name="T7" fmla="*/ 900 h 908"/>
                <a:gd name="T8" fmla="*/ 16 w 1574"/>
                <a:gd name="T9" fmla="*/ 0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4" h="908">
                  <a:moveTo>
                    <a:pt x="16" y="0"/>
                  </a:moveTo>
                  <a:lnTo>
                    <a:pt x="0" y="9"/>
                  </a:lnTo>
                  <a:lnTo>
                    <a:pt x="1559" y="908"/>
                  </a:lnTo>
                  <a:lnTo>
                    <a:pt x="1574" y="900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2"/>
            <p:cNvSpPr/>
            <p:nvPr userDrawn="1"/>
          </p:nvSpPr>
          <p:spPr bwMode="auto">
            <a:xfrm>
              <a:off x="8763166" y="2104291"/>
              <a:ext cx="616008" cy="354341"/>
            </a:xfrm>
            <a:custGeom>
              <a:avLst/>
              <a:gdLst>
                <a:gd name="T0" fmla="*/ 15 w 339"/>
                <a:gd name="T1" fmla="*/ 0 h 195"/>
                <a:gd name="T2" fmla="*/ 0 w 339"/>
                <a:gd name="T3" fmla="*/ 10 h 195"/>
                <a:gd name="T4" fmla="*/ 324 w 339"/>
                <a:gd name="T5" fmla="*/ 195 h 195"/>
                <a:gd name="T6" fmla="*/ 339 w 339"/>
                <a:gd name="T7" fmla="*/ 187 h 195"/>
                <a:gd name="T8" fmla="*/ 15 w 339"/>
                <a:gd name="T9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195">
                  <a:moveTo>
                    <a:pt x="15" y="0"/>
                  </a:moveTo>
                  <a:lnTo>
                    <a:pt x="0" y="10"/>
                  </a:lnTo>
                  <a:lnTo>
                    <a:pt x="324" y="195"/>
                  </a:lnTo>
                  <a:lnTo>
                    <a:pt x="339" y="18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8D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3"/>
            <p:cNvSpPr/>
            <p:nvPr userDrawn="1"/>
          </p:nvSpPr>
          <p:spPr bwMode="auto">
            <a:xfrm>
              <a:off x="8763166" y="2104291"/>
              <a:ext cx="616008" cy="354341"/>
            </a:xfrm>
            <a:custGeom>
              <a:avLst/>
              <a:gdLst>
                <a:gd name="T0" fmla="*/ 15 w 339"/>
                <a:gd name="T1" fmla="*/ 0 h 195"/>
                <a:gd name="T2" fmla="*/ 0 w 339"/>
                <a:gd name="T3" fmla="*/ 10 h 195"/>
                <a:gd name="T4" fmla="*/ 324 w 339"/>
                <a:gd name="T5" fmla="*/ 195 h 195"/>
                <a:gd name="T6" fmla="*/ 339 w 339"/>
                <a:gd name="T7" fmla="*/ 187 h 195"/>
                <a:gd name="T8" fmla="*/ 15 w 339"/>
                <a:gd name="T9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195">
                  <a:moveTo>
                    <a:pt x="15" y="0"/>
                  </a:moveTo>
                  <a:lnTo>
                    <a:pt x="0" y="10"/>
                  </a:lnTo>
                  <a:lnTo>
                    <a:pt x="324" y="195"/>
                  </a:lnTo>
                  <a:lnTo>
                    <a:pt x="339" y="187"/>
                  </a:lnTo>
                  <a:lnTo>
                    <a:pt x="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4"/>
            <p:cNvSpPr/>
            <p:nvPr userDrawn="1"/>
          </p:nvSpPr>
          <p:spPr bwMode="auto">
            <a:xfrm>
              <a:off x="6519006" y="1689985"/>
              <a:ext cx="588751" cy="399769"/>
            </a:xfrm>
            <a:custGeom>
              <a:avLst/>
              <a:gdLst>
                <a:gd name="T0" fmla="*/ 0 w 324"/>
                <a:gd name="T1" fmla="*/ 0 h 220"/>
                <a:gd name="T2" fmla="*/ 0 w 324"/>
                <a:gd name="T3" fmla="*/ 34 h 220"/>
                <a:gd name="T4" fmla="*/ 324 w 324"/>
                <a:gd name="T5" fmla="*/ 220 h 220"/>
                <a:gd name="T6" fmla="*/ 324 w 324"/>
                <a:gd name="T7" fmla="*/ 187 h 220"/>
                <a:gd name="T8" fmla="*/ 0 w 324"/>
                <a:gd name="T9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220">
                  <a:moveTo>
                    <a:pt x="0" y="0"/>
                  </a:moveTo>
                  <a:lnTo>
                    <a:pt x="0" y="34"/>
                  </a:lnTo>
                  <a:lnTo>
                    <a:pt x="324" y="220"/>
                  </a:lnTo>
                  <a:lnTo>
                    <a:pt x="324" y="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5"/>
            <p:cNvSpPr/>
            <p:nvPr userDrawn="1"/>
          </p:nvSpPr>
          <p:spPr bwMode="auto">
            <a:xfrm>
              <a:off x="6519006" y="1689985"/>
              <a:ext cx="588751" cy="399769"/>
            </a:xfrm>
            <a:custGeom>
              <a:avLst/>
              <a:gdLst>
                <a:gd name="T0" fmla="*/ 0 w 324"/>
                <a:gd name="T1" fmla="*/ 0 h 220"/>
                <a:gd name="T2" fmla="*/ 0 w 324"/>
                <a:gd name="T3" fmla="*/ 34 h 220"/>
                <a:gd name="T4" fmla="*/ 324 w 324"/>
                <a:gd name="T5" fmla="*/ 220 h 220"/>
                <a:gd name="T6" fmla="*/ 324 w 324"/>
                <a:gd name="T7" fmla="*/ 187 h 220"/>
                <a:gd name="T8" fmla="*/ 0 w 324"/>
                <a:gd name="T9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220">
                  <a:moveTo>
                    <a:pt x="0" y="0"/>
                  </a:moveTo>
                  <a:lnTo>
                    <a:pt x="0" y="34"/>
                  </a:lnTo>
                  <a:lnTo>
                    <a:pt x="324" y="220"/>
                  </a:lnTo>
                  <a:lnTo>
                    <a:pt x="324" y="18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86"/>
            <p:cNvSpPr/>
            <p:nvPr userDrawn="1"/>
          </p:nvSpPr>
          <p:spPr bwMode="auto">
            <a:xfrm>
              <a:off x="6519006" y="1689985"/>
              <a:ext cx="588751" cy="399769"/>
            </a:xfrm>
            <a:custGeom>
              <a:avLst/>
              <a:gdLst>
                <a:gd name="T0" fmla="*/ 0 w 324"/>
                <a:gd name="T1" fmla="*/ 0 h 220"/>
                <a:gd name="T2" fmla="*/ 0 w 324"/>
                <a:gd name="T3" fmla="*/ 34 h 220"/>
                <a:gd name="T4" fmla="*/ 324 w 324"/>
                <a:gd name="T5" fmla="*/ 220 h 220"/>
                <a:gd name="T6" fmla="*/ 324 w 324"/>
                <a:gd name="T7" fmla="*/ 187 h 220"/>
                <a:gd name="T8" fmla="*/ 0 w 324"/>
                <a:gd name="T9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220">
                  <a:moveTo>
                    <a:pt x="0" y="0"/>
                  </a:moveTo>
                  <a:lnTo>
                    <a:pt x="0" y="34"/>
                  </a:lnTo>
                  <a:lnTo>
                    <a:pt x="324" y="220"/>
                  </a:lnTo>
                  <a:lnTo>
                    <a:pt x="324" y="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9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87"/>
            <p:cNvSpPr/>
            <p:nvPr userDrawn="1"/>
          </p:nvSpPr>
          <p:spPr bwMode="auto">
            <a:xfrm>
              <a:off x="6519006" y="1689985"/>
              <a:ext cx="588751" cy="399769"/>
            </a:xfrm>
            <a:custGeom>
              <a:avLst/>
              <a:gdLst>
                <a:gd name="T0" fmla="*/ 0 w 324"/>
                <a:gd name="T1" fmla="*/ 0 h 220"/>
                <a:gd name="T2" fmla="*/ 0 w 324"/>
                <a:gd name="T3" fmla="*/ 34 h 220"/>
                <a:gd name="T4" fmla="*/ 324 w 324"/>
                <a:gd name="T5" fmla="*/ 220 h 220"/>
                <a:gd name="T6" fmla="*/ 324 w 324"/>
                <a:gd name="T7" fmla="*/ 187 h 220"/>
                <a:gd name="T8" fmla="*/ 0 w 324"/>
                <a:gd name="T9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220">
                  <a:moveTo>
                    <a:pt x="0" y="0"/>
                  </a:moveTo>
                  <a:lnTo>
                    <a:pt x="0" y="34"/>
                  </a:lnTo>
                  <a:lnTo>
                    <a:pt x="324" y="220"/>
                  </a:lnTo>
                  <a:lnTo>
                    <a:pt x="324" y="18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Freeform 88"/>
            <p:cNvSpPr/>
            <p:nvPr userDrawn="1"/>
          </p:nvSpPr>
          <p:spPr bwMode="auto">
            <a:xfrm>
              <a:off x="7107758" y="2013435"/>
              <a:ext cx="29074" cy="76320"/>
            </a:xfrm>
            <a:custGeom>
              <a:avLst/>
              <a:gdLst>
                <a:gd name="T0" fmla="*/ 16 w 16"/>
                <a:gd name="T1" fmla="*/ 0 h 42"/>
                <a:gd name="T2" fmla="*/ 0 w 16"/>
                <a:gd name="T3" fmla="*/ 9 h 42"/>
                <a:gd name="T4" fmla="*/ 0 w 16"/>
                <a:gd name="T5" fmla="*/ 42 h 42"/>
                <a:gd name="T6" fmla="*/ 16 w 16"/>
                <a:gd name="T7" fmla="*/ 34 h 42"/>
                <a:gd name="T8" fmla="*/ 16 w 16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2">
                  <a:moveTo>
                    <a:pt x="16" y="0"/>
                  </a:moveTo>
                  <a:lnTo>
                    <a:pt x="0" y="9"/>
                  </a:lnTo>
                  <a:lnTo>
                    <a:pt x="0" y="4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Freeform 89"/>
            <p:cNvSpPr/>
            <p:nvPr userDrawn="1"/>
          </p:nvSpPr>
          <p:spPr bwMode="auto">
            <a:xfrm>
              <a:off x="7107758" y="2013435"/>
              <a:ext cx="29074" cy="76320"/>
            </a:xfrm>
            <a:custGeom>
              <a:avLst/>
              <a:gdLst>
                <a:gd name="T0" fmla="*/ 16 w 16"/>
                <a:gd name="T1" fmla="*/ 0 h 42"/>
                <a:gd name="T2" fmla="*/ 0 w 16"/>
                <a:gd name="T3" fmla="*/ 9 h 42"/>
                <a:gd name="T4" fmla="*/ 0 w 16"/>
                <a:gd name="T5" fmla="*/ 42 h 42"/>
                <a:gd name="T6" fmla="*/ 16 w 16"/>
                <a:gd name="T7" fmla="*/ 34 h 42"/>
                <a:gd name="T8" fmla="*/ 16 w 16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2">
                  <a:moveTo>
                    <a:pt x="16" y="0"/>
                  </a:moveTo>
                  <a:lnTo>
                    <a:pt x="0" y="9"/>
                  </a:lnTo>
                  <a:lnTo>
                    <a:pt x="0" y="4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Freeform 90"/>
            <p:cNvSpPr/>
            <p:nvPr userDrawn="1"/>
          </p:nvSpPr>
          <p:spPr bwMode="auto">
            <a:xfrm>
              <a:off x="7107758" y="2013435"/>
              <a:ext cx="29074" cy="76320"/>
            </a:xfrm>
            <a:custGeom>
              <a:avLst/>
              <a:gdLst>
                <a:gd name="T0" fmla="*/ 16 w 16"/>
                <a:gd name="T1" fmla="*/ 0 h 42"/>
                <a:gd name="T2" fmla="*/ 0 w 16"/>
                <a:gd name="T3" fmla="*/ 9 h 42"/>
                <a:gd name="T4" fmla="*/ 0 w 16"/>
                <a:gd name="T5" fmla="*/ 42 h 42"/>
                <a:gd name="T6" fmla="*/ 16 w 16"/>
                <a:gd name="T7" fmla="*/ 34 h 42"/>
                <a:gd name="T8" fmla="*/ 16 w 16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2">
                  <a:moveTo>
                    <a:pt x="16" y="0"/>
                  </a:moveTo>
                  <a:lnTo>
                    <a:pt x="0" y="9"/>
                  </a:lnTo>
                  <a:lnTo>
                    <a:pt x="0" y="4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7580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Freeform 91"/>
            <p:cNvSpPr/>
            <p:nvPr userDrawn="1"/>
          </p:nvSpPr>
          <p:spPr bwMode="auto">
            <a:xfrm>
              <a:off x="7107758" y="2013435"/>
              <a:ext cx="29074" cy="76320"/>
            </a:xfrm>
            <a:custGeom>
              <a:avLst/>
              <a:gdLst>
                <a:gd name="T0" fmla="*/ 16 w 16"/>
                <a:gd name="T1" fmla="*/ 0 h 42"/>
                <a:gd name="T2" fmla="*/ 0 w 16"/>
                <a:gd name="T3" fmla="*/ 9 h 42"/>
                <a:gd name="T4" fmla="*/ 0 w 16"/>
                <a:gd name="T5" fmla="*/ 42 h 42"/>
                <a:gd name="T6" fmla="*/ 16 w 16"/>
                <a:gd name="T7" fmla="*/ 34 h 42"/>
                <a:gd name="T8" fmla="*/ 16 w 16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2">
                  <a:moveTo>
                    <a:pt x="16" y="0"/>
                  </a:moveTo>
                  <a:lnTo>
                    <a:pt x="0" y="9"/>
                  </a:lnTo>
                  <a:lnTo>
                    <a:pt x="0" y="4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Freeform 92"/>
            <p:cNvSpPr/>
            <p:nvPr userDrawn="1"/>
          </p:nvSpPr>
          <p:spPr bwMode="auto">
            <a:xfrm>
              <a:off x="6519006" y="1673631"/>
              <a:ext cx="617825" cy="356158"/>
            </a:xfrm>
            <a:custGeom>
              <a:avLst/>
              <a:gdLst>
                <a:gd name="T0" fmla="*/ 16 w 340"/>
                <a:gd name="T1" fmla="*/ 0 h 196"/>
                <a:gd name="T2" fmla="*/ 0 w 340"/>
                <a:gd name="T3" fmla="*/ 9 h 196"/>
                <a:gd name="T4" fmla="*/ 324 w 340"/>
                <a:gd name="T5" fmla="*/ 196 h 196"/>
                <a:gd name="T6" fmla="*/ 340 w 340"/>
                <a:gd name="T7" fmla="*/ 187 h 196"/>
                <a:gd name="T8" fmla="*/ 16 w 34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196">
                  <a:moveTo>
                    <a:pt x="16" y="0"/>
                  </a:moveTo>
                  <a:lnTo>
                    <a:pt x="0" y="9"/>
                  </a:lnTo>
                  <a:lnTo>
                    <a:pt x="324" y="196"/>
                  </a:lnTo>
                  <a:lnTo>
                    <a:pt x="340" y="187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Freeform 93"/>
            <p:cNvSpPr/>
            <p:nvPr userDrawn="1"/>
          </p:nvSpPr>
          <p:spPr bwMode="auto">
            <a:xfrm>
              <a:off x="6519006" y="1673631"/>
              <a:ext cx="617825" cy="356158"/>
            </a:xfrm>
            <a:custGeom>
              <a:avLst/>
              <a:gdLst>
                <a:gd name="T0" fmla="*/ 16 w 340"/>
                <a:gd name="T1" fmla="*/ 0 h 196"/>
                <a:gd name="T2" fmla="*/ 0 w 340"/>
                <a:gd name="T3" fmla="*/ 9 h 196"/>
                <a:gd name="T4" fmla="*/ 324 w 340"/>
                <a:gd name="T5" fmla="*/ 196 h 196"/>
                <a:gd name="T6" fmla="*/ 340 w 340"/>
                <a:gd name="T7" fmla="*/ 187 h 196"/>
                <a:gd name="T8" fmla="*/ 16 w 34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196">
                  <a:moveTo>
                    <a:pt x="16" y="0"/>
                  </a:moveTo>
                  <a:lnTo>
                    <a:pt x="0" y="9"/>
                  </a:lnTo>
                  <a:lnTo>
                    <a:pt x="324" y="196"/>
                  </a:lnTo>
                  <a:lnTo>
                    <a:pt x="340" y="187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Freeform 94"/>
            <p:cNvSpPr/>
            <p:nvPr userDrawn="1"/>
          </p:nvSpPr>
          <p:spPr bwMode="auto">
            <a:xfrm>
              <a:off x="6519006" y="1673631"/>
              <a:ext cx="617825" cy="356158"/>
            </a:xfrm>
            <a:custGeom>
              <a:avLst/>
              <a:gdLst>
                <a:gd name="T0" fmla="*/ 16 w 340"/>
                <a:gd name="T1" fmla="*/ 0 h 196"/>
                <a:gd name="T2" fmla="*/ 0 w 340"/>
                <a:gd name="T3" fmla="*/ 9 h 196"/>
                <a:gd name="T4" fmla="*/ 324 w 340"/>
                <a:gd name="T5" fmla="*/ 196 h 196"/>
                <a:gd name="T6" fmla="*/ 340 w 340"/>
                <a:gd name="T7" fmla="*/ 187 h 196"/>
                <a:gd name="T8" fmla="*/ 16 w 34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196">
                  <a:moveTo>
                    <a:pt x="16" y="0"/>
                  </a:moveTo>
                  <a:lnTo>
                    <a:pt x="0" y="9"/>
                  </a:lnTo>
                  <a:lnTo>
                    <a:pt x="324" y="196"/>
                  </a:lnTo>
                  <a:lnTo>
                    <a:pt x="340" y="187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ADB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Freeform 95"/>
            <p:cNvSpPr/>
            <p:nvPr userDrawn="1"/>
          </p:nvSpPr>
          <p:spPr bwMode="auto">
            <a:xfrm>
              <a:off x="6519006" y="1673631"/>
              <a:ext cx="617825" cy="356158"/>
            </a:xfrm>
            <a:custGeom>
              <a:avLst/>
              <a:gdLst>
                <a:gd name="T0" fmla="*/ 16 w 340"/>
                <a:gd name="T1" fmla="*/ 0 h 196"/>
                <a:gd name="T2" fmla="*/ 0 w 340"/>
                <a:gd name="T3" fmla="*/ 9 h 196"/>
                <a:gd name="T4" fmla="*/ 324 w 340"/>
                <a:gd name="T5" fmla="*/ 196 h 196"/>
                <a:gd name="T6" fmla="*/ 340 w 340"/>
                <a:gd name="T7" fmla="*/ 187 h 196"/>
                <a:gd name="T8" fmla="*/ 16 w 34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196">
                  <a:moveTo>
                    <a:pt x="16" y="0"/>
                  </a:moveTo>
                  <a:lnTo>
                    <a:pt x="0" y="9"/>
                  </a:lnTo>
                  <a:lnTo>
                    <a:pt x="324" y="196"/>
                  </a:lnTo>
                  <a:lnTo>
                    <a:pt x="340" y="187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Freeform 96"/>
            <p:cNvSpPr/>
            <p:nvPr userDrawn="1"/>
          </p:nvSpPr>
          <p:spPr bwMode="auto">
            <a:xfrm>
              <a:off x="6519006" y="1813550"/>
              <a:ext cx="588751" cy="401586"/>
            </a:xfrm>
            <a:custGeom>
              <a:avLst/>
              <a:gdLst>
                <a:gd name="T0" fmla="*/ 0 w 324"/>
                <a:gd name="T1" fmla="*/ 0 h 221"/>
                <a:gd name="T2" fmla="*/ 0 w 324"/>
                <a:gd name="T3" fmla="*/ 34 h 221"/>
                <a:gd name="T4" fmla="*/ 324 w 324"/>
                <a:gd name="T5" fmla="*/ 221 h 221"/>
                <a:gd name="T6" fmla="*/ 324 w 324"/>
                <a:gd name="T7" fmla="*/ 186 h 221"/>
                <a:gd name="T8" fmla="*/ 0 w 324"/>
                <a:gd name="T9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221">
                  <a:moveTo>
                    <a:pt x="0" y="0"/>
                  </a:moveTo>
                  <a:lnTo>
                    <a:pt x="0" y="34"/>
                  </a:lnTo>
                  <a:lnTo>
                    <a:pt x="324" y="221"/>
                  </a:lnTo>
                  <a:lnTo>
                    <a:pt x="324" y="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Freeform 97"/>
            <p:cNvSpPr/>
            <p:nvPr userDrawn="1"/>
          </p:nvSpPr>
          <p:spPr bwMode="auto">
            <a:xfrm>
              <a:off x="6519006" y="1813550"/>
              <a:ext cx="588751" cy="401586"/>
            </a:xfrm>
            <a:custGeom>
              <a:avLst/>
              <a:gdLst>
                <a:gd name="T0" fmla="*/ 0 w 324"/>
                <a:gd name="T1" fmla="*/ 0 h 221"/>
                <a:gd name="T2" fmla="*/ 0 w 324"/>
                <a:gd name="T3" fmla="*/ 34 h 221"/>
                <a:gd name="T4" fmla="*/ 324 w 324"/>
                <a:gd name="T5" fmla="*/ 221 h 221"/>
                <a:gd name="T6" fmla="*/ 324 w 324"/>
                <a:gd name="T7" fmla="*/ 186 h 221"/>
                <a:gd name="T8" fmla="*/ 0 w 324"/>
                <a:gd name="T9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221">
                  <a:moveTo>
                    <a:pt x="0" y="0"/>
                  </a:moveTo>
                  <a:lnTo>
                    <a:pt x="0" y="34"/>
                  </a:lnTo>
                  <a:lnTo>
                    <a:pt x="324" y="221"/>
                  </a:lnTo>
                  <a:lnTo>
                    <a:pt x="324" y="18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Freeform 98"/>
            <p:cNvSpPr/>
            <p:nvPr userDrawn="1"/>
          </p:nvSpPr>
          <p:spPr bwMode="auto">
            <a:xfrm>
              <a:off x="6519006" y="1813550"/>
              <a:ext cx="588751" cy="401586"/>
            </a:xfrm>
            <a:custGeom>
              <a:avLst/>
              <a:gdLst>
                <a:gd name="T0" fmla="*/ 0 w 324"/>
                <a:gd name="T1" fmla="*/ 0 h 221"/>
                <a:gd name="T2" fmla="*/ 0 w 324"/>
                <a:gd name="T3" fmla="*/ 34 h 221"/>
                <a:gd name="T4" fmla="*/ 324 w 324"/>
                <a:gd name="T5" fmla="*/ 221 h 221"/>
                <a:gd name="T6" fmla="*/ 324 w 324"/>
                <a:gd name="T7" fmla="*/ 186 h 221"/>
                <a:gd name="T8" fmla="*/ 0 w 324"/>
                <a:gd name="T9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221">
                  <a:moveTo>
                    <a:pt x="0" y="0"/>
                  </a:moveTo>
                  <a:lnTo>
                    <a:pt x="0" y="34"/>
                  </a:lnTo>
                  <a:lnTo>
                    <a:pt x="324" y="221"/>
                  </a:lnTo>
                  <a:lnTo>
                    <a:pt x="324" y="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9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Freeform 99"/>
            <p:cNvSpPr/>
            <p:nvPr userDrawn="1"/>
          </p:nvSpPr>
          <p:spPr bwMode="auto">
            <a:xfrm>
              <a:off x="6519006" y="1813550"/>
              <a:ext cx="588751" cy="401586"/>
            </a:xfrm>
            <a:custGeom>
              <a:avLst/>
              <a:gdLst>
                <a:gd name="T0" fmla="*/ 0 w 324"/>
                <a:gd name="T1" fmla="*/ 0 h 221"/>
                <a:gd name="T2" fmla="*/ 0 w 324"/>
                <a:gd name="T3" fmla="*/ 34 h 221"/>
                <a:gd name="T4" fmla="*/ 324 w 324"/>
                <a:gd name="T5" fmla="*/ 221 h 221"/>
                <a:gd name="T6" fmla="*/ 324 w 324"/>
                <a:gd name="T7" fmla="*/ 186 h 221"/>
                <a:gd name="T8" fmla="*/ 0 w 324"/>
                <a:gd name="T9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221">
                  <a:moveTo>
                    <a:pt x="0" y="0"/>
                  </a:moveTo>
                  <a:lnTo>
                    <a:pt x="0" y="34"/>
                  </a:lnTo>
                  <a:lnTo>
                    <a:pt x="324" y="221"/>
                  </a:lnTo>
                  <a:lnTo>
                    <a:pt x="324" y="18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Freeform 100"/>
            <p:cNvSpPr/>
            <p:nvPr userDrawn="1"/>
          </p:nvSpPr>
          <p:spPr bwMode="auto">
            <a:xfrm>
              <a:off x="7107758" y="2135183"/>
              <a:ext cx="29074" cy="79954"/>
            </a:xfrm>
            <a:custGeom>
              <a:avLst/>
              <a:gdLst>
                <a:gd name="T0" fmla="*/ 16 w 16"/>
                <a:gd name="T1" fmla="*/ 0 h 44"/>
                <a:gd name="T2" fmla="*/ 0 w 16"/>
                <a:gd name="T3" fmla="*/ 9 h 44"/>
                <a:gd name="T4" fmla="*/ 0 w 16"/>
                <a:gd name="T5" fmla="*/ 44 h 44"/>
                <a:gd name="T6" fmla="*/ 16 w 16"/>
                <a:gd name="T7" fmla="*/ 34 h 44"/>
                <a:gd name="T8" fmla="*/ 16 w 16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4">
                  <a:moveTo>
                    <a:pt x="16" y="0"/>
                  </a:moveTo>
                  <a:lnTo>
                    <a:pt x="0" y="9"/>
                  </a:lnTo>
                  <a:lnTo>
                    <a:pt x="0" y="44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Freeform 101"/>
            <p:cNvSpPr/>
            <p:nvPr userDrawn="1"/>
          </p:nvSpPr>
          <p:spPr bwMode="auto">
            <a:xfrm>
              <a:off x="7107758" y="2135183"/>
              <a:ext cx="29074" cy="79954"/>
            </a:xfrm>
            <a:custGeom>
              <a:avLst/>
              <a:gdLst>
                <a:gd name="T0" fmla="*/ 16 w 16"/>
                <a:gd name="T1" fmla="*/ 0 h 44"/>
                <a:gd name="T2" fmla="*/ 0 w 16"/>
                <a:gd name="T3" fmla="*/ 9 h 44"/>
                <a:gd name="T4" fmla="*/ 0 w 16"/>
                <a:gd name="T5" fmla="*/ 44 h 44"/>
                <a:gd name="T6" fmla="*/ 16 w 16"/>
                <a:gd name="T7" fmla="*/ 34 h 44"/>
                <a:gd name="T8" fmla="*/ 16 w 16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4">
                  <a:moveTo>
                    <a:pt x="16" y="0"/>
                  </a:moveTo>
                  <a:lnTo>
                    <a:pt x="0" y="9"/>
                  </a:lnTo>
                  <a:lnTo>
                    <a:pt x="0" y="44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Freeform 102"/>
            <p:cNvSpPr/>
            <p:nvPr userDrawn="1"/>
          </p:nvSpPr>
          <p:spPr bwMode="auto">
            <a:xfrm>
              <a:off x="7107758" y="2135183"/>
              <a:ext cx="29074" cy="79954"/>
            </a:xfrm>
            <a:custGeom>
              <a:avLst/>
              <a:gdLst>
                <a:gd name="T0" fmla="*/ 16 w 16"/>
                <a:gd name="T1" fmla="*/ 0 h 44"/>
                <a:gd name="T2" fmla="*/ 0 w 16"/>
                <a:gd name="T3" fmla="*/ 9 h 44"/>
                <a:gd name="T4" fmla="*/ 0 w 16"/>
                <a:gd name="T5" fmla="*/ 44 h 44"/>
                <a:gd name="T6" fmla="*/ 16 w 16"/>
                <a:gd name="T7" fmla="*/ 34 h 44"/>
                <a:gd name="T8" fmla="*/ 16 w 16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4">
                  <a:moveTo>
                    <a:pt x="16" y="0"/>
                  </a:moveTo>
                  <a:lnTo>
                    <a:pt x="0" y="9"/>
                  </a:lnTo>
                  <a:lnTo>
                    <a:pt x="0" y="44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7580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Freeform 103"/>
            <p:cNvSpPr/>
            <p:nvPr userDrawn="1"/>
          </p:nvSpPr>
          <p:spPr bwMode="auto">
            <a:xfrm>
              <a:off x="7107758" y="2135183"/>
              <a:ext cx="29074" cy="79954"/>
            </a:xfrm>
            <a:custGeom>
              <a:avLst/>
              <a:gdLst>
                <a:gd name="T0" fmla="*/ 16 w 16"/>
                <a:gd name="T1" fmla="*/ 0 h 44"/>
                <a:gd name="T2" fmla="*/ 0 w 16"/>
                <a:gd name="T3" fmla="*/ 9 h 44"/>
                <a:gd name="T4" fmla="*/ 0 w 16"/>
                <a:gd name="T5" fmla="*/ 44 h 44"/>
                <a:gd name="T6" fmla="*/ 16 w 16"/>
                <a:gd name="T7" fmla="*/ 34 h 44"/>
                <a:gd name="T8" fmla="*/ 16 w 16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4">
                  <a:moveTo>
                    <a:pt x="16" y="0"/>
                  </a:moveTo>
                  <a:lnTo>
                    <a:pt x="0" y="9"/>
                  </a:lnTo>
                  <a:lnTo>
                    <a:pt x="0" y="44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Freeform 104"/>
            <p:cNvSpPr/>
            <p:nvPr userDrawn="1"/>
          </p:nvSpPr>
          <p:spPr bwMode="auto">
            <a:xfrm>
              <a:off x="6519006" y="1795379"/>
              <a:ext cx="617825" cy="356158"/>
            </a:xfrm>
            <a:custGeom>
              <a:avLst/>
              <a:gdLst>
                <a:gd name="T0" fmla="*/ 16 w 340"/>
                <a:gd name="T1" fmla="*/ 0 h 196"/>
                <a:gd name="T2" fmla="*/ 0 w 340"/>
                <a:gd name="T3" fmla="*/ 10 h 196"/>
                <a:gd name="T4" fmla="*/ 324 w 340"/>
                <a:gd name="T5" fmla="*/ 196 h 196"/>
                <a:gd name="T6" fmla="*/ 340 w 340"/>
                <a:gd name="T7" fmla="*/ 187 h 196"/>
                <a:gd name="T8" fmla="*/ 16 w 34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196">
                  <a:moveTo>
                    <a:pt x="16" y="0"/>
                  </a:moveTo>
                  <a:lnTo>
                    <a:pt x="0" y="10"/>
                  </a:lnTo>
                  <a:lnTo>
                    <a:pt x="324" y="196"/>
                  </a:lnTo>
                  <a:lnTo>
                    <a:pt x="340" y="187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Freeform 105"/>
            <p:cNvSpPr/>
            <p:nvPr userDrawn="1"/>
          </p:nvSpPr>
          <p:spPr bwMode="auto">
            <a:xfrm>
              <a:off x="6519006" y="1795379"/>
              <a:ext cx="617825" cy="356158"/>
            </a:xfrm>
            <a:custGeom>
              <a:avLst/>
              <a:gdLst>
                <a:gd name="T0" fmla="*/ 16 w 340"/>
                <a:gd name="T1" fmla="*/ 0 h 196"/>
                <a:gd name="T2" fmla="*/ 0 w 340"/>
                <a:gd name="T3" fmla="*/ 10 h 196"/>
                <a:gd name="T4" fmla="*/ 324 w 340"/>
                <a:gd name="T5" fmla="*/ 196 h 196"/>
                <a:gd name="T6" fmla="*/ 340 w 340"/>
                <a:gd name="T7" fmla="*/ 187 h 196"/>
                <a:gd name="T8" fmla="*/ 16 w 34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196">
                  <a:moveTo>
                    <a:pt x="16" y="0"/>
                  </a:moveTo>
                  <a:lnTo>
                    <a:pt x="0" y="10"/>
                  </a:lnTo>
                  <a:lnTo>
                    <a:pt x="324" y="196"/>
                  </a:lnTo>
                  <a:lnTo>
                    <a:pt x="340" y="187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Freeform 106"/>
            <p:cNvSpPr/>
            <p:nvPr userDrawn="1"/>
          </p:nvSpPr>
          <p:spPr bwMode="auto">
            <a:xfrm>
              <a:off x="6519006" y="1795379"/>
              <a:ext cx="617825" cy="356158"/>
            </a:xfrm>
            <a:custGeom>
              <a:avLst/>
              <a:gdLst>
                <a:gd name="T0" fmla="*/ 16 w 340"/>
                <a:gd name="T1" fmla="*/ 0 h 196"/>
                <a:gd name="T2" fmla="*/ 0 w 340"/>
                <a:gd name="T3" fmla="*/ 10 h 196"/>
                <a:gd name="T4" fmla="*/ 324 w 340"/>
                <a:gd name="T5" fmla="*/ 196 h 196"/>
                <a:gd name="T6" fmla="*/ 340 w 340"/>
                <a:gd name="T7" fmla="*/ 187 h 196"/>
                <a:gd name="T8" fmla="*/ 16 w 34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196">
                  <a:moveTo>
                    <a:pt x="16" y="0"/>
                  </a:moveTo>
                  <a:lnTo>
                    <a:pt x="0" y="10"/>
                  </a:lnTo>
                  <a:lnTo>
                    <a:pt x="324" y="196"/>
                  </a:lnTo>
                  <a:lnTo>
                    <a:pt x="340" y="187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ADB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Freeform 107"/>
            <p:cNvSpPr/>
            <p:nvPr userDrawn="1"/>
          </p:nvSpPr>
          <p:spPr bwMode="auto">
            <a:xfrm>
              <a:off x="6519006" y="1795379"/>
              <a:ext cx="617825" cy="356158"/>
            </a:xfrm>
            <a:custGeom>
              <a:avLst/>
              <a:gdLst>
                <a:gd name="T0" fmla="*/ 16 w 340"/>
                <a:gd name="T1" fmla="*/ 0 h 196"/>
                <a:gd name="T2" fmla="*/ 0 w 340"/>
                <a:gd name="T3" fmla="*/ 10 h 196"/>
                <a:gd name="T4" fmla="*/ 324 w 340"/>
                <a:gd name="T5" fmla="*/ 196 h 196"/>
                <a:gd name="T6" fmla="*/ 340 w 340"/>
                <a:gd name="T7" fmla="*/ 187 h 196"/>
                <a:gd name="T8" fmla="*/ 16 w 34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196">
                  <a:moveTo>
                    <a:pt x="16" y="0"/>
                  </a:moveTo>
                  <a:lnTo>
                    <a:pt x="0" y="10"/>
                  </a:lnTo>
                  <a:lnTo>
                    <a:pt x="324" y="196"/>
                  </a:lnTo>
                  <a:lnTo>
                    <a:pt x="340" y="187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Freeform 108"/>
            <p:cNvSpPr/>
            <p:nvPr userDrawn="1"/>
          </p:nvSpPr>
          <p:spPr bwMode="auto">
            <a:xfrm>
              <a:off x="6519006" y="1935298"/>
              <a:ext cx="588751" cy="401586"/>
            </a:xfrm>
            <a:custGeom>
              <a:avLst/>
              <a:gdLst>
                <a:gd name="T0" fmla="*/ 0 w 324"/>
                <a:gd name="T1" fmla="*/ 0 h 221"/>
                <a:gd name="T2" fmla="*/ 0 w 324"/>
                <a:gd name="T3" fmla="*/ 34 h 221"/>
                <a:gd name="T4" fmla="*/ 324 w 324"/>
                <a:gd name="T5" fmla="*/ 221 h 221"/>
                <a:gd name="T6" fmla="*/ 324 w 324"/>
                <a:gd name="T7" fmla="*/ 188 h 221"/>
                <a:gd name="T8" fmla="*/ 0 w 324"/>
                <a:gd name="T9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221">
                  <a:moveTo>
                    <a:pt x="0" y="0"/>
                  </a:moveTo>
                  <a:lnTo>
                    <a:pt x="0" y="34"/>
                  </a:lnTo>
                  <a:lnTo>
                    <a:pt x="324" y="221"/>
                  </a:lnTo>
                  <a:lnTo>
                    <a:pt x="324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Freeform 109"/>
            <p:cNvSpPr/>
            <p:nvPr userDrawn="1"/>
          </p:nvSpPr>
          <p:spPr bwMode="auto">
            <a:xfrm>
              <a:off x="6519006" y="1935298"/>
              <a:ext cx="588751" cy="401586"/>
            </a:xfrm>
            <a:custGeom>
              <a:avLst/>
              <a:gdLst>
                <a:gd name="T0" fmla="*/ 0 w 324"/>
                <a:gd name="T1" fmla="*/ 0 h 221"/>
                <a:gd name="T2" fmla="*/ 0 w 324"/>
                <a:gd name="T3" fmla="*/ 34 h 221"/>
                <a:gd name="T4" fmla="*/ 324 w 324"/>
                <a:gd name="T5" fmla="*/ 221 h 221"/>
                <a:gd name="T6" fmla="*/ 324 w 324"/>
                <a:gd name="T7" fmla="*/ 188 h 221"/>
                <a:gd name="T8" fmla="*/ 0 w 324"/>
                <a:gd name="T9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221">
                  <a:moveTo>
                    <a:pt x="0" y="0"/>
                  </a:moveTo>
                  <a:lnTo>
                    <a:pt x="0" y="34"/>
                  </a:lnTo>
                  <a:lnTo>
                    <a:pt x="324" y="221"/>
                  </a:lnTo>
                  <a:lnTo>
                    <a:pt x="324" y="18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Freeform 110"/>
            <p:cNvSpPr/>
            <p:nvPr userDrawn="1"/>
          </p:nvSpPr>
          <p:spPr bwMode="auto">
            <a:xfrm>
              <a:off x="6519006" y="1935298"/>
              <a:ext cx="588751" cy="401586"/>
            </a:xfrm>
            <a:custGeom>
              <a:avLst/>
              <a:gdLst>
                <a:gd name="T0" fmla="*/ 0 w 324"/>
                <a:gd name="T1" fmla="*/ 0 h 221"/>
                <a:gd name="T2" fmla="*/ 0 w 324"/>
                <a:gd name="T3" fmla="*/ 34 h 221"/>
                <a:gd name="T4" fmla="*/ 324 w 324"/>
                <a:gd name="T5" fmla="*/ 221 h 221"/>
                <a:gd name="T6" fmla="*/ 324 w 324"/>
                <a:gd name="T7" fmla="*/ 188 h 221"/>
                <a:gd name="T8" fmla="*/ 0 w 324"/>
                <a:gd name="T9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221">
                  <a:moveTo>
                    <a:pt x="0" y="0"/>
                  </a:moveTo>
                  <a:lnTo>
                    <a:pt x="0" y="34"/>
                  </a:lnTo>
                  <a:lnTo>
                    <a:pt x="324" y="221"/>
                  </a:lnTo>
                  <a:lnTo>
                    <a:pt x="324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9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Freeform 111"/>
            <p:cNvSpPr/>
            <p:nvPr userDrawn="1"/>
          </p:nvSpPr>
          <p:spPr bwMode="auto">
            <a:xfrm>
              <a:off x="6519006" y="1935298"/>
              <a:ext cx="588751" cy="401586"/>
            </a:xfrm>
            <a:custGeom>
              <a:avLst/>
              <a:gdLst>
                <a:gd name="T0" fmla="*/ 0 w 324"/>
                <a:gd name="T1" fmla="*/ 0 h 221"/>
                <a:gd name="T2" fmla="*/ 0 w 324"/>
                <a:gd name="T3" fmla="*/ 34 h 221"/>
                <a:gd name="T4" fmla="*/ 324 w 324"/>
                <a:gd name="T5" fmla="*/ 221 h 221"/>
                <a:gd name="T6" fmla="*/ 324 w 324"/>
                <a:gd name="T7" fmla="*/ 188 h 221"/>
                <a:gd name="T8" fmla="*/ 0 w 324"/>
                <a:gd name="T9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221">
                  <a:moveTo>
                    <a:pt x="0" y="0"/>
                  </a:moveTo>
                  <a:lnTo>
                    <a:pt x="0" y="34"/>
                  </a:lnTo>
                  <a:lnTo>
                    <a:pt x="324" y="221"/>
                  </a:lnTo>
                  <a:lnTo>
                    <a:pt x="324" y="18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Freeform 112"/>
            <p:cNvSpPr/>
            <p:nvPr userDrawn="1"/>
          </p:nvSpPr>
          <p:spPr bwMode="auto">
            <a:xfrm>
              <a:off x="7107758" y="2260565"/>
              <a:ext cx="29074" cy="76320"/>
            </a:xfrm>
            <a:custGeom>
              <a:avLst/>
              <a:gdLst>
                <a:gd name="T0" fmla="*/ 16 w 16"/>
                <a:gd name="T1" fmla="*/ 0 h 42"/>
                <a:gd name="T2" fmla="*/ 0 w 16"/>
                <a:gd name="T3" fmla="*/ 9 h 42"/>
                <a:gd name="T4" fmla="*/ 0 w 16"/>
                <a:gd name="T5" fmla="*/ 42 h 42"/>
                <a:gd name="T6" fmla="*/ 16 w 16"/>
                <a:gd name="T7" fmla="*/ 34 h 42"/>
                <a:gd name="T8" fmla="*/ 16 w 16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2">
                  <a:moveTo>
                    <a:pt x="16" y="0"/>
                  </a:moveTo>
                  <a:lnTo>
                    <a:pt x="0" y="9"/>
                  </a:lnTo>
                  <a:lnTo>
                    <a:pt x="0" y="4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Freeform 113"/>
            <p:cNvSpPr/>
            <p:nvPr userDrawn="1"/>
          </p:nvSpPr>
          <p:spPr bwMode="auto">
            <a:xfrm>
              <a:off x="7107758" y="2260565"/>
              <a:ext cx="29074" cy="76320"/>
            </a:xfrm>
            <a:custGeom>
              <a:avLst/>
              <a:gdLst>
                <a:gd name="T0" fmla="*/ 16 w 16"/>
                <a:gd name="T1" fmla="*/ 0 h 42"/>
                <a:gd name="T2" fmla="*/ 0 w 16"/>
                <a:gd name="T3" fmla="*/ 9 h 42"/>
                <a:gd name="T4" fmla="*/ 0 w 16"/>
                <a:gd name="T5" fmla="*/ 42 h 42"/>
                <a:gd name="T6" fmla="*/ 16 w 16"/>
                <a:gd name="T7" fmla="*/ 34 h 42"/>
                <a:gd name="T8" fmla="*/ 16 w 16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2">
                  <a:moveTo>
                    <a:pt x="16" y="0"/>
                  </a:moveTo>
                  <a:lnTo>
                    <a:pt x="0" y="9"/>
                  </a:lnTo>
                  <a:lnTo>
                    <a:pt x="0" y="4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Freeform 114"/>
            <p:cNvSpPr/>
            <p:nvPr userDrawn="1"/>
          </p:nvSpPr>
          <p:spPr bwMode="auto">
            <a:xfrm>
              <a:off x="7107758" y="2260565"/>
              <a:ext cx="29074" cy="76320"/>
            </a:xfrm>
            <a:custGeom>
              <a:avLst/>
              <a:gdLst>
                <a:gd name="T0" fmla="*/ 16 w 16"/>
                <a:gd name="T1" fmla="*/ 0 h 42"/>
                <a:gd name="T2" fmla="*/ 0 w 16"/>
                <a:gd name="T3" fmla="*/ 9 h 42"/>
                <a:gd name="T4" fmla="*/ 0 w 16"/>
                <a:gd name="T5" fmla="*/ 42 h 42"/>
                <a:gd name="T6" fmla="*/ 16 w 16"/>
                <a:gd name="T7" fmla="*/ 34 h 42"/>
                <a:gd name="T8" fmla="*/ 16 w 16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2">
                  <a:moveTo>
                    <a:pt x="16" y="0"/>
                  </a:moveTo>
                  <a:lnTo>
                    <a:pt x="0" y="9"/>
                  </a:lnTo>
                  <a:lnTo>
                    <a:pt x="0" y="4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7580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Freeform 115"/>
            <p:cNvSpPr/>
            <p:nvPr userDrawn="1"/>
          </p:nvSpPr>
          <p:spPr bwMode="auto">
            <a:xfrm>
              <a:off x="7107758" y="2260565"/>
              <a:ext cx="29074" cy="76320"/>
            </a:xfrm>
            <a:custGeom>
              <a:avLst/>
              <a:gdLst>
                <a:gd name="T0" fmla="*/ 16 w 16"/>
                <a:gd name="T1" fmla="*/ 0 h 42"/>
                <a:gd name="T2" fmla="*/ 0 w 16"/>
                <a:gd name="T3" fmla="*/ 9 h 42"/>
                <a:gd name="T4" fmla="*/ 0 w 16"/>
                <a:gd name="T5" fmla="*/ 42 h 42"/>
                <a:gd name="T6" fmla="*/ 16 w 16"/>
                <a:gd name="T7" fmla="*/ 34 h 42"/>
                <a:gd name="T8" fmla="*/ 16 w 16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2">
                  <a:moveTo>
                    <a:pt x="16" y="0"/>
                  </a:moveTo>
                  <a:lnTo>
                    <a:pt x="0" y="9"/>
                  </a:lnTo>
                  <a:lnTo>
                    <a:pt x="0" y="4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Freeform 116"/>
            <p:cNvSpPr/>
            <p:nvPr userDrawn="1"/>
          </p:nvSpPr>
          <p:spPr bwMode="auto">
            <a:xfrm>
              <a:off x="6519006" y="1920761"/>
              <a:ext cx="617825" cy="356158"/>
            </a:xfrm>
            <a:custGeom>
              <a:avLst/>
              <a:gdLst>
                <a:gd name="T0" fmla="*/ 16 w 340"/>
                <a:gd name="T1" fmla="*/ 0 h 196"/>
                <a:gd name="T2" fmla="*/ 0 w 340"/>
                <a:gd name="T3" fmla="*/ 8 h 196"/>
                <a:gd name="T4" fmla="*/ 324 w 340"/>
                <a:gd name="T5" fmla="*/ 196 h 196"/>
                <a:gd name="T6" fmla="*/ 340 w 340"/>
                <a:gd name="T7" fmla="*/ 187 h 196"/>
                <a:gd name="T8" fmla="*/ 16 w 34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196">
                  <a:moveTo>
                    <a:pt x="16" y="0"/>
                  </a:moveTo>
                  <a:lnTo>
                    <a:pt x="0" y="8"/>
                  </a:lnTo>
                  <a:lnTo>
                    <a:pt x="324" y="196"/>
                  </a:lnTo>
                  <a:lnTo>
                    <a:pt x="340" y="187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Freeform 117"/>
            <p:cNvSpPr/>
            <p:nvPr userDrawn="1"/>
          </p:nvSpPr>
          <p:spPr bwMode="auto">
            <a:xfrm>
              <a:off x="6519006" y="1920761"/>
              <a:ext cx="617825" cy="356158"/>
            </a:xfrm>
            <a:custGeom>
              <a:avLst/>
              <a:gdLst>
                <a:gd name="T0" fmla="*/ 16 w 340"/>
                <a:gd name="T1" fmla="*/ 0 h 196"/>
                <a:gd name="T2" fmla="*/ 0 w 340"/>
                <a:gd name="T3" fmla="*/ 8 h 196"/>
                <a:gd name="T4" fmla="*/ 324 w 340"/>
                <a:gd name="T5" fmla="*/ 196 h 196"/>
                <a:gd name="T6" fmla="*/ 340 w 340"/>
                <a:gd name="T7" fmla="*/ 187 h 196"/>
                <a:gd name="T8" fmla="*/ 16 w 34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196">
                  <a:moveTo>
                    <a:pt x="16" y="0"/>
                  </a:moveTo>
                  <a:lnTo>
                    <a:pt x="0" y="8"/>
                  </a:lnTo>
                  <a:lnTo>
                    <a:pt x="324" y="196"/>
                  </a:lnTo>
                  <a:lnTo>
                    <a:pt x="340" y="187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Freeform 118"/>
            <p:cNvSpPr/>
            <p:nvPr userDrawn="1"/>
          </p:nvSpPr>
          <p:spPr bwMode="auto">
            <a:xfrm>
              <a:off x="6519006" y="1920761"/>
              <a:ext cx="617825" cy="356158"/>
            </a:xfrm>
            <a:custGeom>
              <a:avLst/>
              <a:gdLst>
                <a:gd name="T0" fmla="*/ 16 w 340"/>
                <a:gd name="T1" fmla="*/ 0 h 196"/>
                <a:gd name="T2" fmla="*/ 0 w 340"/>
                <a:gd name="T3" fmla="*/ 8 h 196"/>
                <a:gd name="T4" fmla="*/ 324 w 340"/>
                <a:gd name="T5" fmla="*/ 196 h 196"/>
                <a:gd name="T6" fmla="*/ 340 w 340"/>
                <a:gd name="T7" fmla="*/ 187 h 196"/>
                <a:gd name="T8" fmla="*/ 16 w 34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196">
                  <a:moveTo>
                    <a:pt x="16" y="0"/>
                  </a:moveTo>
                  <a:lnTo>
                    <a:pt x="0" y="8"/>
                  </a:lnTo>
                  <a:lnTo>
                    <a:pt x="324" y="196"/>
                  </a:lnTo>
                  <a:lnTo>
                    <a:pt x="340" y="187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ADB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Freeform 119"/>
            <p:cNvSpPr/>
            <p:nvPr userDrawn="1"/>
          </p:nvSpPr>
          <p:spPr bwMode="auto">
            <a:xfrm>
              <a:off x="6519006" y="1920761"/>
              <a:ext cx="617825" cy="356158"/>
            </a:xfrm>
            <a:custGeom>
              <a:avLst/>
              <a:gdLst>
                <a:gd name="T0" fmla="*/ 16 w 340"/>
                <a:gd name="T1" fmla="*/ 0 h 196"/>
                <a:gd name="T2" fmla="*/ 0 w 340"/>
                <a:gd name="T3" fmla="*/ 8 h 196"/>
                <a:gd name="T4" fmla="*/ 324 w 340"/>
                <a:gd name="T5" fmla="*/ 196 h 196"/>
                <a:gd name="T6" fmla="*/ 340 w 340"/>
                <a:gd name="T7" fmla="*/ 187 h 196"/>
                <a:gd name="T8" fmla="*/ 16 w 34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196">
                  <a:moveTo>
                    <a:pt x="16" y="0"/>
                  </a:moveTo>
                  <a:lnTo>
                    <a:pt x="0" y="8"/>
                  </a:lnTo>
                  <a:lnTo>
                    <a:pt x="324" y="196"/>
                  </a:lnTo>
                  <a:lnTo>
                    <a:pt x="340" y="187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Freeform 120"/>
            <p:cNvSpPr/>
            <p:nvPr userDrawn="1"/>
          </p:nvSpPr>
          <p:spPr bwMode="auto">
            <a:xfrm>
              <a:off x="6519006" y="2060680"/>
              <a:ext cx="588751" cy="401586"/>
            </a:xfrm>
            <a:custGeom>
              <a:avLst/>
              <a:gdLst>
                <a:gd name="T0" fmla="*/ 0 w 324"/>
                <a:gd name="T1" fmla="*/ 0 h 221"/>
                <a:gd name="T2" fmla="*/ 0 w 324"/>
                <a:gd name="T3" fmla="*/ 34 h 221"/>
                <a:gd name="T4" fmla="*/ 324 w 324"/>
                <a:gd name="T5" fmla="*/ 221 h 221"/>
                <a:gd name="T6" fmla="*/ 324 w 324"/>
                <a:gd name="T7" fmla="*/ 186 h 221"/>
                <a:gd name="T8" fmla="*/ 0 w 324"/>
                <a:gd name="T9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221">
                  <a:moveTo>
                    <a:pt x="0" y="0"/>
                  </a:moveTo>
                  <a:lnTo>
                    <a:pt x="0" y="34"/>
                  </a:lnTo>
                  <a:lnTo>
                    <a:pt x="324" y="221"/>
                  </a:lnTo>
                  <a:lnTo>
                    <a:pt x="324" y="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Freeform 121"/>
            <p:cNvSpPr/>
            <p:nvPr userDrawn="1"/>
          </p:nvSpPr>
          <p:spPr bwMode="auto">
            <a:xfrm>
              <a:off x="6519006" y="2060680"/>
              <a:ext cx="588751" cy="401586"/>
            </a:xfrm>
            <a:custGeom>
              <a:avLst/>
              <a:gdLst>
                <a:gd name="T0" fmla="*/ 0 w 324"/>
                <a:gd name="T1" fmla="*/ 0 h 221"/>
                <a:gd name="T2" fmla="*/ 0 w 324"/>
                <a:gd name="T3" fmla="*/ 34 h 221"/>
                <a:gd name="T4" fmla="*/ 324 w 324"/>
                <a:gd name="T5" fmla="*/ 221 h 221"/>
                <a:gd name="T6" fmla="*/ 324 w 324"/>
                <a:gd name="T7" fmla="*/ 186 h 221"/>
                <a:gd name="T8" fmla="*/ 0 w 324"/>
                <a:gd name="T9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221">
                  <a:moveTo>
                    <a:pt x="0" y="0"/>
                  </a:moveTo>
                  <a:lnTo>
                    <a:pt x="0" y="34"/>
                  </a:lnTo>
                  <a:lnTo>
                    <a:pt x="324" y="221"/>
                  </a:lnTo>
                  <a:lnTo>
                    <a:pt x="324" y="18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Freeform 122"/>
            <p:cNvSpPr/>
            <p:nvPr userDrawn="1"/>
          </p:nvSpPr>
          <p:spPr bwMode="auto">
            <a:xfrm>
              <a:off x="6519006" y="2060680"/>
              <a:ext cx="588751" cy="401586"/>
            </a:xfrm>
            <a:custGeom>
              <a:avLst/>
              <a:gdLst>
                <a:gd name="T0" fmla="*/ 0 w 324"/>
                <a:gd name="T1" fmla="*/ 0 h 221"/>
                <a:gd name="T2" fmla="*/ 0 w 324"/>
                <a:gd name="T3" fmla="*/ 34 h 221"/>
                <a:gd name="T4" fmla="*/ 324 w 324"/>
                <a:gd name="T5" fmla="*/ 221 h 221"/>
                <a:gd name="T6" fmla="*/ 324 w 324"/>
                <a:gd name="T7" fmla="*/ 186 h 221"/>
                <a:gd name="T8" fmla="*/ 0 w 324"/>
                <a:gd name="T9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221">
                  <a:moveTo>
                    <a:pt x="0" y="0"/>
                  </a:moveTo>
                  <a:lnTo>
                    <a:pt x="0" y="34"/>
                  </a:lnTo>
                  <a:lnTo>
                    <a:pt x="324" y="221"/>
                  </a:lnTo>
                  <a:lnTo>
                    <a:pt x="324" y="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9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Freeform 123"/>
            <p:cNvSpPr/>
            <p:nvPr userDrawn="1"/>
          </p:nvSpPr>
          <p:spPr bwMode="auto">
            <a:xfrm>
              <a:off x="6519006" y="2060680"/>
              <a:ext cx="588751" cy="401586"/>
            </a:xfrm>
            <a:custGeom>
              <a:avLst/>
              <a:gdLst>
                <a:gd name="T0" fmla="*/ 0 w 324"/>
                <a:gd name="T1" fmla="*/ 0 h 221"/>
                <a:gd name="T2" fmla="*/ 0 w 324"/>
                <a:gd name="T3" fmla="*/ 34 h 221"/>
                <a:gd name="T4" fmla="*/ 324 w 324"/>
                <a:gd name="T5" fmla="*/ 221 h 221"/>
                <a:gd name="T6" fmla="*/ 324 w 324"/>
                <a:gd name="T7" fmla="*/ 186 h 221"/>
                <a:gd name="T8" fmla="*/ 0 w 324"/>
                <a:gd name="T9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221">
                  <a:moveTo>
                    <a:pt x="0" y="0"/>
                  </a:moveTo>
                  <a:lnTo>
                    <a:pt x="0" y="34"/>
                  </a:lnTo>
                  <a:lnTo>
                    <a:pt x="324" y="221"/>
                  </a:lnTo>
                  <a:lnTo>
                    <a:pt x="324" y="18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Freeform 124"/>
            <p:cNvSpPr/>
            <p:nvPr userDrawn="1"/>
          </p:nvSpPr>
          <p:spPr bwMode="auto">
            <a:xfrm>
              <a:off x="7107758" y="2382313"/>
              <a:ext cx="29074" cy="79954"/>
            </a:xfrm>
            <a:custGeom>
              <a:avLst/>
              <a:gdLst>
                <a:gd name="T0" fmla="*/ 16 w 16"/>
                <a:gd name="T1" fmla="*/ 0 h 44"/>
                <a:gd name="T2" fmla="*/ 0 w 16"/>
                <a:gd name="T3" fmla="*/ 9 h 44"/>
                <a:gd name="T4" fmla="*/ 0 w 16"/>
                <a:gd name="T5" fmla="*/ 44 h 44"/>
                <a:gd name="T6" fmla="*/ 16 w 16"/>
                <a:gd name="T7" fmla="*/ 34 h 44"/>
                <a:gd name="T8" fmla="*/ 16 w 16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4">
                  <a:moveTo>
                    <a:pt x="16" y="0"/>
                  </a:moveTo>
                  <a:lnTo>
                    <a:pt x="0" y="9"/>
                  </a:lnTo>
                  <a:lnTo>
                    <a:pt x="0" y="44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Freeform 125"/>
            <p:cNvSpPr/>
            <p:nvPr userDrawn="1"/>
          </p:nvSpPr>
          <p:spPr bwMode="auto">
            <a:xfrm>
              <a:off x="7107758" y="2382313"/>
              <a:ext cx="29074" cy="79954"/>
            </a:xfrm>
            <a:custGeom>
              <a:avLst/>
              <a:gdLst>
                <a:gd name="T0" fmla="*/ 16 w 16"/>
                <a:gd name="T1" fmla="*/ 0 h 44"/>
                <a:gd name="T2" fmla="*/ 0 w 16"/>
                <a:gd name="T3" fmla="*/ 9 h 44"/>
                <a:gd name="T4" fmla="*/ 0 w 16"/>
                <a:gd name="T5" fmla="*/ 44 h 44"/>
                <a:gd name="T6" fmla="*/ 16 w 16"/>
                <a:gd name="T7" fmla="*/ 34 h 44"/>
                <a:gd name="T8" fmla="*/ 16 w 16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4">
                  <a:moveTo>
                    <a:pt x="16" y="0"/>
                  </a:moveTo>
                  <a:lnTo>
                    <a:pt x="0" y="9"/>
                  </a:lnTo>
                  <a:lnTo>
                    <a:pt x="0" y="44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Freeform 126"/>
            <p:cNvSpPr/>
            <p:nvPr userDrawn="1"/>
          </p:nvSpPr>
          <p:spPr bwMode="auto">
            <a:xfrm>
              <a:off x="7107758" y="2382313"/>
              <a:ext cx="29074" cy="79954"/>
            </a:xfrm>
            <a:custGeom>
              <a:avLst/>
              <a:gdLst>
                <a:gd name="T0" fmla="*/ 16 w 16"/>
                <a:gd name="T1" fmla="*/ 0 h 44"/>
                <a:gd name="T2" fmla="*/ 0 w 16"/>
                <a:gd name="T3" fmla="*/ 9 h 44"/>
                <a:gd name="T4" fmla="*/ 0 w 16"/>
                <a:gd name="T5" fmla="*/ 44 h 44"/>
                <a:gd name="T6" fmla="*/ 16 w 16"/>
                <a:gd name="T7" fmla="*/ 34 h 44"/>
                <a:gd name="T8" fmla="*/ 16 w 16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4">
                  <a:moveTo>
                    <a:pt x="16" y="0"/>
                  </a:moveTo>
                  <a:lnTo>
                    <a:pt x="0" y="9"/>
                  </a:lnTo>
                  <a:lnTo>
                    <a:pt x="0" y="44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7580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Freeform 127"/>
            <p:cNvSpPr/>
            <p:nvPr userDrawn="1"/>
          </p:nvSpPr>
          <p:spPr bwMode="auto">
            <a:xfrm>
              <a:off x="7107758" y="2382313"/>
              <a:ext cx="29074" cy="79954"/>
            </a:xfrm>
            <a:custGeom>
              <a:avLst/>
              <a:gdLst>
                <a:gd name="T0" fmla="*/ 16 w 16"/>
                <a:gd name="T1" fmla="*/ 0 h 44"/>
                <a:gd name="T2" fmla="*/ 0 w 16"/>
                <a:gd name="T3" fmla="*/ 9 h 44"/>
                <a:gd name="T4" fmla="*/ 0 w 16"/>
                <a:gd name="T5" fmla="*/ 44 h 44"/>
                <a:gd name="T6" fmla="*/ 16 w 16"/>
                <a:gd name="T7" fmla="*/ 34 h 44"/>
                <a:gd name="T8" fmla="*/ 16 w 16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4">
                  <a:moveTo>
                    <a:pt x="16" y="0"/>
                  </a:moveTo>
                  <a:lnTo>
                    <a:pt x="0" y="9"/>
                  </a:lnTo>
                  <a:lnTo>
                    <a:pt x="0" y="44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Freeform 128"/>
            <p:cNvSpPr/>
            <p:nvPr userDrawn="1"/>
          </p:nvSpPr>
          <p:spPr bwMode="auto">
            <a:xfrm>
              <a:off x="6519006" y="2042509"/>
              <a:ext cx="617825" cy="356158"/>
            </a:xfrm>
            <a:custGeom>
              <a:avLst/>
              <a:gdLst>
                <a:gd name="T0" fmla="*/ 16 w 340"/>
                <a:gd name="T1" fmla="*/ 0 h 196"/>
                <a:gd name="T2" fmla="*/ 0 w 340"/>
                <a:gd name="T3" fmla="*/ 10 h 196"/>
                <a:gd name="T4" fmla="*/ 324 w 340"/>
                <a:gd name="T5" fmla="*/ 196 h 196"/>
                <a:gd name="T6" fmla="*/ 340 w 340"/>
                <a:gd name="T7" fmla="*/ 187 h 196"/>
                <a:gd name="T8" fmla="*/ 16 w 34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196">
                  <a:moveTo>
                    <a:pt x="16" y="0"/>
                  </a:moveTo>
                  <a:lnTo>
                    <a:pt x="0" y="10"/>
                  </a:lnTo>
                  <a:lnTo>
                    <a:pt x="324" y="196"/>
                  </a:lnTo>
                  <a:lnTo>
                    <a:pt x="340" y="187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29"/>
            <p:cNvSpPr/>
            <p:nvPr userDrawn="1"/>
          </p:nvSpPr>
          <p:spPr bwMode="auto">
            <a:xfrm>
              <a:off x="6519006" y="2042509"/>
              <a:ext cx="617825" cy="356158"/>
            </a:xfrm>
            <a:custGeom>
              <a:avLst/>
              <a:gdLst>
                <a:gd name="T0" fmla="*/ 16 w 340"/>
                <a:gd name="T1" fmla="*/ 0 h 196"/>
                <a:gd name="T2" fmla="*/ 0 w 340"/>
                <a:gd name="T3" fmla="*/ 10 h 196"/>
                <a:gd name="T4" fmla="*/ 324 w 340"/>
                <a:gd name="T5" fmla="*/ 196 h 196"/>
                <a:gd name="T6" fmla="*/ 340 w 340"/>
                <a:gd name="T7" fmla="*/ 187 h 196"/>
                <a:gd name="T8" fmla="*/ 16 w 34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196">
                  <a:moveTo>
                    <a:pt x="16" y="0"/>
                  </a:moveTo>
                  <a:lnTo>
                    <a:pt x="0" y="10"/>
                  </a:lnTo>
                  <a:lnTo>
                    <a:pt x="324" y="196"/>
                  </a:lnTo>
                  <a:lnTo>
                    <a:pt x="340" y="187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0"/>
            <p:cNvSpPr/>
            <p:nvPr userDrawn="1"/>
          </p:nvSpPr>
          <p:spPr bwMode="auto">
            <a:xfrm>
              <a:off x="6519006" y="2042509"/>
              <a:ext cx="617825" cy="356158"/>
            </a:xfrm>
            <a:custGeom>
              <a:avLst/>
              <a:gdLst>
                <a:gd name="T0" fmla="*/ 16 w 340"/>
                <a:gd name="T1" fmla="*/ 0 h 196"/>
                <a:gd name="T2" fmla="*/ 0 w 340"/>
                <a:gd name="T3" fmla="*/ 10 h 196"/>
                <a:gd name="T4" fmla="*/ 324 w 340"/>
                <a:gd name="T5" fmla="*/ 196 h 196"/>
                <a:gd name="T6" fmla="*/ 340 w 340"/>
                <a:gd name="T7" fmla="*/ 187 h 196"/>
                <a:gd name="T8" fmla="*/ 16 w 34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196">
                  <a:moveTo>
                    <a:pt x="16" y="0"/>
                  </a:moveTo>
                  <a:lnTo>
                    <a:pt x="0" y="10"/>
                  </a:lnTo>
                  <a:lnTo>
                    <a:pt x="324" y="196"/>
                  </a:lnTo>
                  <a:lnTo>
                    <a:pt x="340" y="187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ADB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1"/>
            <p:cNvSpPr/>
            <p:nvPr userDrawn="1"/>
          </p:nvSpPr>
          <p:spPr bwMode="auto">
            <a:xfrm>
              <a:off x="6519006" y="2042509"/>
              <a:ext cx="617825" cy="356158"/>
            </a:xfrm>
            <a:custGeom>
              <a:avLst/>
              <a:gdLst>
                <a:gd name="T0" fmla="*/ 16 w 340"/>
                <a:gd name="T1" fmla="*/ 0 h 196"/>
                <a:gd name="T2" fmla="*/ 0 w 340"/>
                <a:gd name="T3" fmla="*/ 10 h 196"/>
                <a:gd name="T4" fmla="*/ 324 w 340"/>
                <a:gd name="T5" fmla="*/ 196 h 196"/>
                <a:gd name="T6" fmla="*/ 340 w 340"/>
                <a:gd name="T7" fmla="*/ 187 h 196"/>
                <a:gd name="T8" fmla="*/ 16 w 34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196">
                  <a:moveTo>
                    <a:pt x="16" y="0"/>
                  </a:moveTo>
                  <a:lnTo>
                    <a:pt x="0" y="10"/>
                  </a:lnTo>
                  <a:lnTo>
                    <a:pt x="324" y="196"/>
                  </a:lnTo>
                  <a:lnTo>
                    <a:pt x="340" y="187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2"/>
            <p:cNvSpPr>
              <a:spLocks noEditPoints="1"/>
            </p:cNvSpPr>
            <p:nvPr userDrawn="1"/>
          </p:nvSpPr>
          <p:spPr bwMode="auto">
            <a:xfrm>
              <a:off x="7267665" y="2122463"/>
              <a:ext cx="586934" cy="401586"/>
            </a:xfrm>
            <a:custGeom>
              <a:avLst/>
              <a:gdLst>
                <a:gd name="T0" fmla="*/ 159 w 323"/>
                <a:gd name="T1" fmla="*/ 91 h 221"/>
                <a:gd name="T2" fmla="*/ 159 w 323"/>
                <a:gd name="T3" fmla="*/ 125 h 221"/>
                <a:gd name="T4" fmla="*/ 235 w 323"/>
                <a:gd name="T5" fmla="*/ 169 h 221"/>
                <a:gd name="T6" fmla="*/ 245 w 323"/>
                <a:gd name="T7" fmla="*/ 162 h 221"/>
                <a:gd name="T8" fmla="*/ 275 w 323"/>
                <a:gd name="T9" fmla="*/ 180 h 221"/>
                <a:gd name="T10" fmla="*/ 272 w 323"/>
                <a:gd name="T11" fmla="*/ 191 h 221"/>
                <a:gd name="T12" fmla="*/ 323 w 323"/>
                <a:gd name="T13" fmla="*/ 221 h 221"/>
                <a:gd name="T14" fmla="*/ 323 w 323"/>
                <a:gd name="T15" fmla="*/ 187 h 221"/>
                <a:gd name="T16" fmla="*/ 159 w 323"/>
                <a:gd name="T17" fmla="*/ 91 h 221"/>
                <a:gd name="T18" fmla="*/ 0 w 323"/>
                <a:gd name="T19" fmla="*/ 0 h 221"/>
                <a:gd name="T20" fmla="*/ 0 w 323"/>
                <a:gd name="T21" fmla="*/ 33 h 221"/>
                <a:gd name="T22" fmla="*/ 41 w 323"/>
                <a:gd name="T23" fmla="*/ 58 h 221"/>
                <a:gd name="T24" fmla="*/ 41 w 323"/>
                <a:gd name="T25" fmla="*/ 24 h 221"/>
                <a:gd name="T26" fmla="*/ 0 w 323"/>
                <a:gd name="T2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3" h="221">
                  <a:moveTo>
                    <a:pt x="159" y="91"/>
                  </a:moveTo>
                  <a:lnTo>
                    <a:pt x="159" y="125"/>
                  </a:lnTo>
                  <a:lnTo>
                    <a:pt x="235" y="169"/>
                  </a:lnTo>
                  <a:lnTo>
                    <a:pt x="245" y="162"/>
                  </a:lnTo>
                  <a:lnTo>
                    <a:pt x="275" y="180"/>
                  </a:lnTo>
                  <a:lnTo>
                    <a:pt x="272" y="191"/>
                  </a:lnTo>
                  <a:lnTo>
                    <a:pt x="323" y="221"/>
                  </a:lnTo>
                  <a:lnTo>
                    <a:pt x="323" y="187"/>
                  </a:lnTo>
                  <a:lnTo>
                    <a:pt x="159" y="91"/>
                  </a:lnTo>
                  <a:close/>
                  <a:moveTo>
                    <a:pt x="0" y="0"/>
                  </a:moveTo>
                  <a:lnTo>
                    <a:pt x="0" y="33"/>
                  </a:lnTo>
                  <a:lnTo>
                    <a:pt x="41" y="58"/>
                  </a:lnTo>
                  <a:lnTo>
                    <a:pt x="41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3"/>
            <p:cNvSpPr>
              <a:spLocks noEditPoints="1"/>
            </p:cNvSpPr>
            <p:nvPr userDrawn="1"/>
          </p:nvSpPr>
          <p:spPr bwMode="auto">
            <a:xfrm>
              <a:off x="7267665" y="2122463"/>
              <a:ext cx="586934" cy="401586"/>
            </a:xfrm>
            <a:custGeom>
              <a:avLst/>
              <a:gdLst>
                <a:gd name="T0" fmla="*/ 159 w 323"/>
                <a:gd name="T1" fmla="*/ 91 h 221"/>
                <a:gd name="T2" fmla="*/ 159 w 323"/>
                <a:gd name="T3" fmla="*/ 125 h 221"/>
                <a:gd name="T4" fmla="*/ 235 w 323"/>
                <a:gd name="T5" fmla="*/ 169 h 221"/>
                <a:gd name="T6" fmla="*/ 245 w 323"/>
                <a:gd name="T7" fmla="*/ 162 h 221"/>
                <a:gd name="T8" fmla="*/ 275 w 323"/>
                <a:gd name="T9" fmla="*/ 180 h 221"/>
                <a:gd name="T10" fmla="*/ 272 w 323"/>
                <a:gd name="T11" fmla="*/ 191 h 221"/>
                <a:gd name="T12" fmla="*/ 323 w 323"/>
                <a:gd name="T13" fmla="*/ 221 h 221"/>
                <a:gd name="T14" fmla="*/ 323 w 323"/>
                <a:gd name="T15" fmla="*/ 187 h 221"/>
                <a:gd name="T16" fmla="*/ 159 w 323"/>
                <a:gd name="T17" fmla="*/ 91 h 221"/>
                <a:gd name="T18" fmla="*/ 0 w 323"/>
                <a:gd name="T19" fmla="*/ 0 h 221"/>
                <a:gd name="T20" fmla="*/ 0 w 323"/>
                <a:gd name="T21" fmla="*/ 33 h 221"/>
                <a:gd name="T22" fmla="*/ 41 w 323"/>
                <a:gd name="T23" fmla="*/ 58 h 221"/>
                <a:gd name="T24" fmla="*/ 41 w 323"/>
                <a:gd name="T25" fmla="*/ 24 h 221"/>
                <a:gd name="T26" fmla="*/ 0 w 323"/>
                <a:gd name="T2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3" h="221">
                  <a:moveTo>
                    <a:pt x="159" y="91"/>
                  </a:moveTo>
                  <a:lnTo>
                    <a:pt x="159" y="125"/>
                  </a:lnTo>
                  <a:lnTo>
                    <a:pt x="235" y="169"/>
                  </a:lnTo>
                  <a:lnTo>
                    <a:pt x="245" y="162"/>
                  </a:lnTo>
                  <a:lnTo>
                    <a:pt x="275" y="180"/>
                  </a:lnTo>
                  <a:lnTo>
                    <a:pt x="272" y="191"/>
                  </a:lnTo>
                  <a:lnTo>
                    <a:pt x="323" y="221"/>
                  </a:lnTo>
                  <a:lnTo>
                    <a:pt x="323" y="187"/>
                  </a:lnTo>
                  <a:lnTo>
                    <a:pt x="159" y="91"/>
                  </a:lnTo>
                  <a:moveTo>
                    <a:pt x="0" y="0"/>
                  </a:moveTo>
                  <a:lnTo>
                    <a:pt x="0" y="33"/>
                  </a:lnTo>
                  <a:lnTo>
                    <a:pt x="41" y="58"/>
                  </a:lnTo>
                  <a:lnTo>
                    <a:pt x="41" y="2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4"/>
            <p:cNvSpPr>
              <a:spLocks noEditPoints="1"/>
            </p:cNvSpPr>
            <p:nvPr userDrawn="1"/>
          </p:nvSpPr>
          <p:spPr bwMode="auto">
            <a:xfrm>
              <a:off x="7267665" y="2122463"/>
              <a:ext cx="586934" cy="401586"/>
            </a:xfrm>
            <a:custGeom>
              <a:avLst/>
              <a:gdLst>
                <a:gd name="T0" fmla="*/ 159 w 323"/>
                <a:gd name="T1" fmla="*/ 91 h 221"/>
                <a:gd name="T2" fmla="*/ 159 w 323"/>
                <a:gd name="T3" fmla="*/ 125 h 221"/>
                <a:gd name="T4" fmla="*/ 235 w 323"/>
                <a:gd name="T5" fmla="*/ 169 h 221"/>
                <a:gd name="T6" fmla="*/ 245 w 323"/>
                <a:gd name="T7" fmla="*/ 162 h 221"/>
                <a:gd name="T8" fmla="*/ 275 w 323"/>
                <a:gd name="T9" fmla="*/ 180 h 221"/>
                <a:gd name="T10" fmla="*/ 272 w 323"/>
                <a:gd name="T11" fmla="*/ 191 h 221"/>
                <a:gd name="T12" fmla="*/ 323 w 323"/>
                <a:gd name="T13" fmla="*/ 221 h 221"/>
                <a:gd name="T14" fmla="*/ 323 w 323"/>
                <a:gd name="T15" fmla="*/ 187 h 221"/>
                <a:gd name="T16" fmla="*/ 159 w 323"/>
                <a:gd name="T17" fmla="*/ 91 h 221"/>
                <a:gd name="T18" fmla="*/ 0 w 323"/>
                <a:gd name="T19" fmla="*/ 0 h 221"/>
                <a:gd name="T20" fmla="*/ 0 w 323"/>
                <a:gd name="T21" fmla="*/ 33 h 221"/>
                <a:gd name="T22" fmla="*/ 41 w 323"/>
                <a:gd name="T23" fmla="*/ 58 h 221"/>
                <a:gd name="T24" fmla="*/ 41 w 323"/>
                <a:gd name="T25" fmla="*/ 24 h 221"/>
                <a:gd name="T26" fmla="*/ 0 w 323"/>
                <a:gd name="T2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3" h="221">
                  <a:moveTo>
                    <a:pt x="159" y="91"/>
                  </a:moveTo>
                  <a:lnTo>
                    <a:pt x="159" y="125"/>
                  </a:lnTo>
                  <a:lnTo>
                    <a:pt x="235" y="169"/>
                  </a:lnTo>
                  <a:lnTo>
                    <a:pt x="245" y="162"/>
                  </a:lnTo>
                  <a:lnTo>
                    <a:pt x="275" y="180"/>
                  </a:lnTo>
                  <a:lnTo>
                    <a:pt x="272" y="191"/>
                  </a:lnTo>
                  <a:lnTo>
                    <a:pt x="323" y="221"/>
                  </a:lnTo>
                  <a:lnTo>
                    <a:pt x="323" y="187"/>
                  </a:lnTo>
                  <a:lnTo>
                    <a:pt x="159" y="91"/>
                  </a:lnTo>
                  <a:close/>
                  <a:moveTo>
                    <a:pt x="0" y="0"/>
                  </a:moveTo>
                  <a:lnTo>
                    <a:pt x="0" y="33"/>
                  </a:lnTo>
                  <a:lnTo>
                    <a:pt x="41" y="58"/>
                  </a:lnTo>
                  <a:lnTo>
                    <a:pt x="41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9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5"/>
            <p:cNvSpPr>
              <a:spLocks noEditPoints="1"/>
            </p:cNvSpPr>
            <p:nvPr userDrawn="1"/>
          </p:nvSpPr>
          <p:spPr bwMode="auto">
            <a:xfrm>
              <a:off x="7267665" y="2122463"/>
              <a:ext cx="586934" cy="401586"/>
            </a:xfrm>
            <a:custGeom>
              <a:avLst/>
              <a:gdLst>
                <a:gd name="T0" fmla="*/ 159 w 323"/>
                <a:gd name="T1" fmla="*/ 91 h 221"/>
                <a:gd name="T2" fmla="*/ 159 w 323"/>
                <a:gd name="T3" fmla="*/ 125 h 221"/>
                <a:gd name="T4" fmla="*/ 235 w 323"/>
                <a:gd name="T5" fmla="*/ 169 h 221"/>
                <a:gd name="T6" fmla="*/ 245 w 323"/>
                <a:gd name="T7" fmla="*/ 162 h 221"/>
                <a:gd name="T8" fmla="*/ 275 w 323"/>
                <a:gd name="T9" fmla="*/ 180 h 221"/>
                <a:gd name="T10" fmla="*/ 272 w 323"/>
                <a:gd name="T11" fmla="*/ 191 h 221"/>
                <a:gd name="T12" fmla="*/ 323 w 323"/>
                <a:gd name="T13" fmla="*/ 221 h 221"/>
                <a:gd name="T14" fmla="*/ 323 w 323"/>
                <a:gd name="T15" fmla="*/ 187 h 221"/>
                <a:gd name="T16" fmla="*/ 159 w 323"/>
                <a:gd name="T17" fmla="*/ 91 h 221"/>
                <a:gd name="T18" fmla="*/ 0 w 323"/>
                <a:gd name="T19" fmla="*/ 0 h 221"/>
                <a:gd name="T20" fmla="*/ 0 w 323"/>
                <a:gd name="T21" fmla="*/ 33 h 221"/>
                <a:gd name="T22" fmla="*/ 41 w 323"/>
                <a:gd name="T23" fmla="*/ 58 h 221"/>
                <a:gd name="T24" fmla="*/ 41 w 323"/>
                <a:gd name="T25" fmla="*/ 24 h 221"/>
                <a:gd name="T26" fmla="*/ 0 w 323"/>
                <a:gd name="T2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3" h="221">
                  <a:moveTo>
                    <a:pt x="159" y="91"/>
                  </a:moveTo>
                  <a:lnTo>
                    <a:pt x="159" y="125"/>
                  </a:lnTo>
                  <a:lnTo>
                    <a:pt x="235" y="169"/>
                  </a:lnTo>
                  <a:lnTo>
                    <a:pt x="245" y="162"/>
                  </a:lnTo>
                  <a:lnTo>
                    <a:pt x="275" y="180"/>
                  </a:lnTo>
                  <a:lnTo>
                    <a:pt x="272" y="191"/>
                  </a:lnTo>
                  <a:lnTo>
                    <a:pt x="323" y="221"/>
                  </a:lnTo>
                  <a:lnTo>
                    <a:pt x="323" y="187"/>
                  </a:lnTo>
                  <a:lnTo>
                    <a:pt x="159" y="91"/>
                  </a:lnTo>
                  <a:moveTo>
                    <a:pt x="0" y="0"/>
                  </a:moveTo>
                  <a:lnTo>
                    <a:pt x="0" y="33"/>
                  </a:lnTo>
                  <a:lnTo>
                    <a:pt x="41" y="58"/>
                  </a:lnTo>
                  <a:lnTo>
                    <a:pt x="41" y="2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36"/>
            <p:cNvSpPr/>
            <p:nvPr userDrawn="1"/>
          </p:nvSpPr>
          <p:spPr bwMode="auto">
            <a:xfrm>
              <a:off x="7854599" y="2444095"/>
              <a:ext cx="30891" cy="79954"/>
            </a:xfrm>
            <a:custGeom>
              <a:avLst/>
              <a:gdLst>
                <a:gd name="T0" fmla="*/ 17 w 17"/>
                <a:gd name="T1" fmla="*/ 0 h 44"/>
                <a:gd name="T2" fmla="*/ 0 w 17"/>
                <a:gd name="T3" fmla="*/ 10 h 44"/>
                <a:gd name="T4" fmla="*/ 0 w 17"/>
                <a:gd name="T5" fmla="*/ 44 h 44"/>
                <a:gd name="T6" fmla="*/ 16 w 17"/>
                <a:gd name="T7" fmla="*/ 34 h 44"/>
                <a:gd name="T8" fmla="*/ 17 w 17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4">
                  <a:moveTo>
                    <a:pt x="17" y="0"/>
                  </a:moveTo>
                  <a:lnTo>
                    <a:pt x="0" y="10"/>
                  </a:lnTo>
                  <a:lnTo>
                    <a:pt x="0" y="44"/>
                  </a:lnTo>
                  <a:lnTo>
                    <a:pt x="16" y="3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Freeform 137"/>
            <p:cNvSpPr/>
            <p:nvPr userDrawn="1"/>
          </p:nvSpPr>
          <p:spPr bwMode="auto">
            <a:xfrm>
              <a:off x="7854599" y="2444095"/>
              <a:ext cx="30891" cy="79954"/>
            </a:xfrm>
            <a:custGeom>
              <a:avLst/>
              <a:gdLst>
                <a:gd name="T0" fmla="*/ 17 w 17"/>
                <a:gd name="T1" fmla="*/ 0 h 44"/>
                <a:gd name="T2" fmla="*/ 0 w 17"/>
                <a:gd name="T3" fmla="*/ 10 h 44"/>
                <a:gd name="T4" fmla="*/ 0 w 17"/>
                <a:gd name="T5" fmla="*/ 44 h 44"/>
                <a:gd name="T6" fmla="*/ 16 w 17"/>
                <a:gd name="T7" fmla="*/ 34 h 44"/>
                <a:gd name="T8" fmla="*/ 17 w 17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4">
                  <a:moveTo>
                    <a:pt x="17" y="0"/>
                  </a:moveTo>
                  <a:lnTo>
                    <a:pt x="0" y="10"/>
                  </a:lnTo>
                  <a:lnTo>
                    <a:pt x="0" y="44"/>
                  </a:lnTo>
                  <a:lnTo>
                    <a:pt x="16" y="34"/>
                  </a:lnTo>
                  <a:lnTo>
                    <a:pt x="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38"/>
            <p:cNvSpPr/>
            <p:nvPr userDrawn="1"/>
          </p:nvSpPr>
          <p:spPr bwMode="auto">
            <a:xfrm>
              <a:off x="7854599" y="2444095"/>
              <a:ext cx="30891" cy="79954"/>
            </a:xfrm>
            <a:custGeom>
              <a:avLst/>
              <a:gdLst>
                <a:gd name="T0" fmla="*/ 17 w 17"/>
                <a:gd name="T1" fmla="*/ 0 h 44"/>
                <a:gd name="T2" fmla="*/ 0 w 17"/>
                <a:gd name="T3" fmla="*/ 10 h 44"/>
                <a:gd name="T4" fmla="*/ 0 w 17"/>
                <a:gd name="T5" fmla="*/ 44 h 44"/>
                <a:gd name="T6" fmla="*/ 16 w 17"/>
                <a:gd name="T7" fmla="*/ 34 h 44"/>
                <a:gd name="T8" fmla="*/ 17 w 17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4">
                  <a:moveTo>
                    <a:pt x="17" y="0"/>
                  </a:moveTo>
                  <a:lnTo>
                    <a:pt x="0" y="10"/>
                  </a:lnTo>
                  <a:lnTo>
                    <a:pt x="0" y="44"/>
                  </a:lnTo>
                  <a:lnTo>
                    <a:pt x="16" y="3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580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39"/>
            <p:cNvSpPr/>
            <p:nvPr userDrawn="1"/>
          </p:nvSpPr>
          <p:spPr bwMode="auto">
            <a:xfrm>
              <a:off x="7854599" y="2444095"/>
              <a:ext cx="30891" cy="79954"/>
            </a:xfrm>
            <a:custGeom>
              <a:avLst/>
              <a:gdLst>
                <a:gd name="T0" fmla="*/ 17 w 17"/>
                <a:gd name="T1" fmla="*/ 0 h 44"/>
                <a:gd name="T2" fmla="*/ 0 w 17"/>
                <a:gd name="T3" fmla="*/ 10 h 44"/>
                <a:gd name="T4" fmla="*/ 0 w 17"/>
                <a:gd name="T5" fmla="*/ 44 h 44"/>
                <a:gd name="T6" fmla="*/ 16 w 17"/>
                <a:gd name="T7" fmla="*/ 34 h 44"/>
                <a:gd name="T8" fmla="*/ 17 w 17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4">
                  <a:moveTo>
                    <a:pt x="17" y="0"/>
                  </a:moveTo>
                  <a:lnTo>
                    <a:pt x="0" y="10"/>
                  </a:lnTo>
                  <a:lnTo>
                    <a:pt x="0" y="44"/>
                  </a:lnTo>
                  <a:lnTo>
                    <a:pt x="16" y="34"/>
                  </a:lnTo>
                  <a:lnTo>
                    <a:pt x="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0"/>
            <p:cNvSpPr>
              <a:spLocks noEditPoints="1"/>
            </p:cNvSpPr>
            <p:nvPr userDrawn="1"/>
          </p:nvSpPr>
          <p:spPr bwMode="auto">
            <a:xfrm>
              <a:off x="7267665" y="2104291"/>
              <a:ext cx="617825" cy="357975"/>
            </a:xfrm>
            <a:custGeom>
              <a:avLst/>
              <a:gdLst>
                <a:gd name="T0" fmla="*/ 159 w 340"/>
                <a:gd name="T1" fmla="*/ 83 h 197"/>
                <a:gd name="T2" fmla="*/ 159 w 340"/>
                <a:gd name="T3" fmla="*/ 101 h 197"/>
                <a:gd name="T4" fmla="*/ 323 w 340"/>
                <a:gd name="T5" fmla="*/ 197 h 197"/>
                <a:gd name="T6" fmla="*/ 340 w 340"/>
                <a:gd name="T7" fmla="*/ 187 h 197"/>
                <a:gd name="T8" fmla="*/ 159 w 340"/>
                <a:gd name="T9" fmla="*/ 83 h 197"/>
                <a:gd name="T10" fmla="*/ 16 w 340"/>
                <a:gd name="T11" fmla="*/ 0 h 197"/>
                <a:gd name="T12" fmla="*/ 0 w 340"/>
                <a:gd name="T13" fmla="*/ 10 h 197"/>
                <a:gd name="T14" fmla="*/ 41 w 340"/>
                <a:gd name="T15" fmla="*/ 34 h 197"/>
                <a:gd name="T16" fmla="*/ 41 w 340"/>
                <a:gd name="T17" fmla="*/ 15 h 197"/>
                <a:gd name="T18" fmla="*/ 16 w 340"/>
                <a:gd name="T1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197">
                  <a:moveTo>
                    <a:pt x="159" y="83"/>
                  </a:moveTo>
                  <a:lnTo>
                    <a:pt x="159" y="101"/>
                  </a:lnTo>
                  <a:lnTo>
                    <a:pt x="323" y="197"/>
                  </a:lnTo>
                  <a:lnTo>
                    <a:pt x="340" y="187"/>
                  </a:lnTo>
                  <a:lnTo>
                    <a:pt x="159" y="83"/>
                  </a:lnTo>
                  <a:close/>
                  <a:moveTo>
                    <a:pt x="16" y="0"/>
                  </a:moveTo>
                  <a:lnTo>
                    <a:pt x="0" y="10"/>
                  </a:lnTo>
                  <a:lnTo>
                    <a:pt x="41" y="34"/>
                  </a:lnTo>
                  <a:lnTo>
                    <a:pt x="41" y="1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1"/>
            <p:cNvSpPr>
              <a:spLocks noEditPoints="1"/>
            </p:cNvSpPr>
            <p:nvPr userDrawn="1"/>
          </p:nvSpPr>
          <p:spPr bwMode="auto">
            <a:xfrm>
              <a:off x="7267665" y="2104291"/>
              <a:ext cx="617825" cy="357975"/>
            </a:xfrm>
            <a:custGeom>
              <a:avLst/>
              <a:gdLst>
                <a:gd name="T0" fmla="*/ 159 w 340"/>
                <a:gd name="T1" fmla="*/ 83 h 197"/>
                <a:gd name="T2" fmla="*/ 159 w 340"/>
                <a:gd name="T3" fmla="*/ 101 h 197"/>
                <a:gd name="T4" fmla="*/ 323 w 340"/>
                <a:gd name="T5" fmla="*/ 197 h 197"/>
                <a:gd name="T6" fmla="*/ 340 w 340"/>
                <a:gd name="T7" fmla="*/ 187 h 197"/>
                <a:gd name="T8" fmla="*/ 159 w 340"/>
                <a:gd name="T9" fmla="*/ 83 h 197"/>
                <a:gd name="T10" fmla="*/ 16 w 340"/>
                <a:gd name="T11" fmla="*/ 0 h 197"/>
                <a:gd name="T12" fmla="*/ 0 w 340"/>
                <a:gd name="T13" fmla="*/ 10 h 197"/>
                <a:gd name="T14" fmla="*/ 41 w 340"/>
                <a:gd name="T15" fmla="*/ 34 h 197"/>
                <a:gd name="T16" fmla="*/ 41 w 340"/>
                <a:gd name="T17" fmla="*/ 15 h 197"/>
                <a:gd name="T18" fmla="*/ 16 w 340"/>
                <a:gd name="T1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197">
                  <a:moveTo>
                    <a:pt x="159" y="83"/>
                  </a:moveTo>
                  <a:lnTo>
                    <a:pt x="159" y="101"/>
                  </a:lnTo>
                  <a:lnTo>
                    <a:pt x="323" y="197"/>
                  </a:lnTo>
                  <a:lnTo>
                    <a:pt x="340" y="187"/>
                  </a:lnTo>
                  <a:lnTo>
                    <a:pt x="159" y="83"/>
                  </a:lnTo>
                  <a:moveTo>
                    <a:pt x="16" y="0"/>
                  </a:moveTo>
                  <a:lnTo>
                    <a:pt x="0" y="10"/>
                  </a:lnTo>
                  <a:lnTo>
                    <a:pt x="41" y="34"/>
                  </a:lnTo>
                  <a:lnTo>
                    <a:pt x="41" y="15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2"/>
            <p:cNvSpPr>
              <a:spLocks noEditPoints="1"/>
            </p:cNvSpPr>
            <p:nvPr userDrawn="1"/>
          </p:nvSpPr>
          <p:spPr bwMode="auto">
            <a:xfrm>
              <a:off x="7267665" y="2104291"/>
              <a:ext cx="617825" cy="357975"/>
            </a:xfrm>
            <a:custGeom>
              <a:avLst/>
              <a:gdLst>
                <a:gd name="T0" fmla="*/ 159 w 340"/>
                <a:gd name="T1" fmla="*/ 83 h 197"/>
                <a:gd name="T2" fmla="*/ 159 w 340"/>
                <a:gd name="T3" fmla="*/ 101 h 197"/>
                <a:gd name="T4" fmla="*/ 323 w 340"/>
                <a:gd name="T5" fmla="*/ 197 h 197"/>
                <a:gd name="T6" fmla="*/ 340 w 340"/>
                <a:gd name="T7" fmla="*/ 187 h 197"/>
                <a:gd name="T8" fmla="*/ 159 w 340"/>
                <a:gd name="T9" fmla="*/ 83 h 197"/>
                <a:gd name="T10" fmla="*/ 16 w 340"/>
                <a:gd name="T11" fmla="*/ 0 h 197"/>
                <a:gd name="T12" fmla="*/ 0 w 340"/>
                <a:gd name="T13" fmla="*/ 10 h 197"/>
                <a:gd name="T14" fmla="*/ 41 w 340"/>
                <a:gd name="T15" fmla="*/ 34 h 197"/>
                <a:gd name="T16" fmla="*/ 41 w 340"/>
                <a:gd name="T17" fmla="*/ 15 h 197"/>
                <a:gd name="T18" fmla="*/ 16 w 340"/>
                <a:gd name="T1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197">
                  <a:moveTo>
                    <a:pt x="159" y="83"/>
                  </a:moveTo>
                  <a:lnTo>
                    <a:pt x="159" y="101"/>
                  </a:lnTo>
                  <a:lnTo>
                    <a:pt x="323" y="197"/>
                  </a:lnTo>
                  <a:lnTo>
                    <a:pt x="340" y="187"/>
                  </a:lnTo>
                  <a:lnTo>
                    <a:pt x="159" y="83"/>
                  </a:lnTo>
                  <a:close/>
                  <a:moveTo>
                    <a:pt x="16" y="0"/>
                  </a:moveTo>
                  <a:lnTo>
                    <a:pt x="0" y="10"/>
                  </a:lnTo>
                  <a:lnTo>
                    <a:pt x="41" y="34"/>
                  </a:lnTo>
                  <a:lnTo>
                    <a:pt x="41" y="1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ADB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3"/>
            <p:cNvSpPr>
              <a:spLocks noEditPoints="1"/>
            </p:cNvSpPr>
            <p:nvPr userDrawn="1"/>
          </p:nvSpPr>
          <p:spPr bwMode="auto">
            <a:xfrm>
              <a:off x="7267665" y="2104291"/>
              <a:ext cx="617825" cy="357975"/>
            </a:xfrm>
            <a:custGeom>
              <a:avLst/>
              <a:gdLst>
                <a:gd name="T0" fmla="*/ 159 w 340"/>
                <a:gd name="T1" fmla="*/ 83 h 197"/>
                <a:gd name="T2" fmla="*/ 159 w 340"/>
                <a:gd name="T3" fmla="*/ 101 h 197"/>
                <a:gd name="T4" fmla="*/ 323 w 340"/>
                <a:gd name="T5" fmla="*/ 197 h 197"/>
                <a:gd name="T6" fmla="*/ 340 w 340"/>
                <a:gd name="T7" fmla="*/ 187 h 197"/>
                <a:gd name="T8" fmla="*/ 159 w 340"/>
                <a:gd name="T9" fmla="*/ 83 h 197"/>
                <a:gd name="T10" fmla="*/ 16 w 340"/>
                <a:gd name="T11" fmla="*/ 0 h 197"/>
                <a:gd name="T12" fmla="*/ 0 w 340"/>
                <a:gd name="T13" fmla="*/ 10 h 197"/>
                <a:gd name="T14" fmla="*/ 41 w 340"/>
                <a:gd name="T15" fmla="*/ 34 h 197"/>
                <a:gd name="T16" fmla="*/ 41 w 340"/>
                <a:gd name="T17" fmla="*/ 15 h 197"/>
                <a:gd name="T18" fmla="*/ 16 w 340"/>
                <a:gd name="T1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197">
                  <a:moveTo>
                    <a:pt x="159" y="83"/>
                  </a:moveTo>
                  <a:lnTo>
                    <a:pt x="159" y="101"/>
                  </a:lnTo>
                  <a:lnTo>
                    <a:pt x="323" y="197"/>
                  </a:lnTo>
                  <a:lnTo>
                    <a:pt x="340" y="187"/>
                  </a:lnTo>
                  <a:lnTo>
                    <a:pt x="159" y="83"/>
                  </a:lnTo>
                  <a:moveTo>
                    <a:pt x="16" y="0"/>
                  </a:moveTo>
                  <a:lnTo>
                    <a:pt x="0" y="10"/>
                  </a:lnTo>
                  <a:lnTo>
                    <a:pt x="41" y="34"/>
                  </a:lnTo>
                  <a:lnTo>
                    <a:pt x="41" y="15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4"/>
            <p:cNvSpPr>
              <a:spLocks noEditPoints="1"/>
            </p:cNvSpPr>
            <p:nvPr userDrawn="1"/>
          </p:nvSpPr>
          <p:spPr bwMode="auto">
            <a:xfrm>
              <a:off x="7267665" y="2244211"/>
              <a:ext cx="586934" cy="401586"/>
            </a:xfrm>
            <a:custGeom>
              <a:avLst/>
              <a:gdLst>
                <a:gd name="T0" fmla="*/ 265 w 323"/>
                <a:gd name="T1" fmla="*/ 154 h 221"/>
                <a:gd name="T2" fmla="*/ 259 w 323"/>
                <a:gd name="T3" fmla="*/ 185 h 221"/>
                <a:gd name="T4" fmla="*/ 323 w 323"/>
                <a:gd name="T5" fmla="*/ 221 h 221"/>
                <a:gd name="T6" fmla="*/ 323 w 323"/>
                <a:gd name="T7" fmla="*/ 187 h 221"/>
                <a:gd name="T8" fmla="*/ 265 w 323"/>
                <a:gd name="T9" fmla="*/ 154 h 221"/>
                <a:gd name="T10" fmla="*/ 130 w 323"/>
                <a:gd name="T11" fmla="*/ 75 h 221"/>
                <a:gd name="T12" fmla="*/ 130 w 323"/>
                <a:gd name="T13" fmla="*/ 105 h 221"/>
                <a:gd name="T14" fmla="*/ 83 w 323"/>
                <a:gd name="T15" fmla="*/ 79 h 221"/>
                <a:gd name="T16" fmla="*/ 82 w 323"/>
                <a:gd name="T17" fmla="*/ 82 h 221"/>
                <a:gd name="T18" fmla="*/ 237 w 323"/>
                <a:gd name="T19" fmla="*/ 172 h 221"/>
                <a:gd name="T20" fmla="*/ 243 w 323"/>
                <a:gd name="T21" fmla="*/ 141 h 221"/>
                <a:gd name="T22" fmla="*/ 130 w 323"/>
                <a:gd name="T23" fmla="*/ 75 h 221"/>
                <a:gd name="T24" fmla="*/ 0 w 323"/>
                <a:gd name="T25" fmla="*/ 0 h 221"/>
                <a:gd name="T26" fmla="*/ 0 w 323"/>
                <a:gd name="T27" fmla="*/ 35 h 221"/>
                <a:gd name="T28" fmla="*/ 30 w 323"/>
                <a:gd name="T29" fmla="*/ 52 h 221"/>
                <a:gd name="T30" fmla="*/ 37 w 323"/>
                <a:gd name="T31" fmla="*/ 22 h 221"/>
                <a:gd name="T32" fmla="*/ 0 w 323"/>
                <a:gd name="T3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3" h="221">
                  <a:moveTo>
                    <a:pt x="265" y="154"/>
                  </a:moveTo>
                  <a:lnTo>
                    <a:pt x="259" y="185"/>
                  </a:lnTo>
                  <a:lnTo>
                    <a:pt x="323" y="221"/>
                  </a:lnTo>
                  <a:lnTo>
                    <a:pt x="323" y="187"/>
                  </a:lnTo>
                  <a:lnTo>
                    <a:pt x="265" y="154"/>
                  </a:lnTo>
                  <a:close/>
                  <a:moveTo>
                    <a:pt x="130" y="75"/>
                  </a:moveTo>
                  <a:lnTo>
                    <a:pt x="130" y="105"/>
                  </a:lnTo>
                  <a:lnTo>
                    <a:pt x="83" y="79"/>
                  </a:lnTo>
                  <a:lnTo>
                    <a:pt x="82" y="82"/>
                  </a:lnTo>
                  <a:lnTo>
                    <a:pt x="237" y="172"/>
                  </a:lnTo>
                  <a:lnTo>
                    <a:pt x="243" y="141"/>
                  </a:lnTo>
                  <a:lnTo>
                    <a:pt x="130" y="75"/>
                  </a:lnTo>
                  <a:close/>
                  <a:moveTo>
                    <a:pt x="0" y="0"/>
                  </a:moveTo>
                  <a:lnTo>
                    <a:pt x="0" y="35"/>
                  </a:lnTo>
                  <a:lnTo>
                    <a:pt x="30" y="52"/>
                  </a:lnTo>
                  <a:lnTo>
                    <a:pt x="37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5"/>
            <p:cNvSpPr>
              <a:spLocks noEditPoints="1"/>
            </p:cNvSpPr>
            <p:nvPr userDrawn="1"/>
          </p:nvSpPr>
          <p:spPr bwMode="auto">
            <a:xfrm>
              <a:off x="7267665" y="2244211"/>
              <a:ext cx="586934" cy="401586"/>
            </a:xfrm>
            <a:custGeom>
              <a:avLst/>
              <a:gdLst>
                <a:gd name="T0" fmla="*/ 265 w 323"/>
                <a:gd name="T1" fmla="*/ 154 h 221"/>
                <a:gd name="T2" fmla="*/ 259 w 323"/>
                <a:gd name="T3" fmla="*/ 185 h 221"/>
                <a:gd name="T4" fmla="*/ 323 w 323"/>
                <a:gd name="T5" fmla="*/ 221 h 221"/>
                <a:gd name="T6" fmla="*/ 323 w 323"/>
                <a:gd name="T7" fmla="*/ 187 h 221"/>
                <a:gd name="T8" fmla="*/ 265 w 323"/>
                <a:gd name="T9" fmla="*/ 154 h 221"/>
                <a:gd name="T10" fmla="*/ 130 w 323"/>
                <a:gd name="T11" fmla="*/ 75 h 221"/>
                <a:gd name="T12" fmla="*/ 130 w 323"/>
                <a:gd name="T13" fmla="*/ 105 h 221"/>
                <a:gd name="T14" fmla="*/ 83 w 323"/>
                <a:gd name="T15" fmla="*/ 79 h 221"/>
                <a:gd name="T16" fmla="*/ 82 w 323"/>
                <a:gd name="T17" fmla="*/ 82 h 221"/>
                <a:gd name="T18" fmla="*/ 237 w 323"/>
                <a:gd name="T19" fmla="*/ 172 h 221"/>
                <a:gd name="T20" fmla="*/ 243 w 323"/>
                <a:gd name="T21" fmla="*/ 141 h 221"/>
                <a:gd name="T22" fmla="*/ 130 w 323"/>
                <a:gd name="T23" fmla="*/ 75 h 221"/>
                <a:gd name="T24" fmla="*/ 0 w 323"/>
                <a:gd name="T25" fmla="*/ 0 h 221"/>
                <a:gd name="T26" fmla="*/ 0 w 323"/>
                <a:gd name="T27" fmla="*/ 35 h 221"/>
                <a:gd name="T28" fmla="*/ 30 w 323"/>
                <a:gd name="T29" fmla="*/ 52 h 221"/>
                <a:gd name="T30" fmla="*/ 37 w 323"/>
                <a:gd name="T31" fmla="*/ 22 h 221"/>
                <a:gd name="T32" fmla="*/ 0 w 323"/>
                <a:gd name="T3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3" h="221">
                  <a:moveTo>
                    <a:pt x="265" y="154"/>
                  </a:moveTo>
                  <a:lnTo>
                    <a:pt x="259" y="185"/>
                  </a:lnTo>
                  <a:lnTo>
                    <a:pt x="323" y="221"/>
                  </a:lnTo>
                  <a:lnTo>
                    <a:pt x="323" y="187"/>
                  </a:lnTo>
                  <a:lnTo>
                    <a:pt x="265" y="154"/>
                  </a:lnTo>
                  <a:moveTo>
                    <a:pt x="130" y="75"/>
                  </a:moveTo>
                  <a:lnTo>
                    <a:pt x="130" y="105"/>
                  </a:lnTo>
                  <a:lnTo>
                    <a:pt x="83" y="79"/>
                  </a:lnTo>
                  <a:lnTo>
                    <a:pt x="82" y="82"/>
                  </a:lnTo>
                  <a:lnTo>
                    <a:pt x="237" y="172"/>
                  </a:lnTo>
                  <a:lnTo>
                    <a:pt x="243" y="141"/>
                  </a:lnTo>
                  <a:lnTo>
                    <a:pt x="130" y="75"/>
                  </a:lnTo>
                  <a:moveTo>
                    <a:pt x="0" y="0"/>
                  </a:moveTo>
                  <a:lnTo>
                    <a:pt x="0" y="35"/>
                  </a:lnTo>
                  <a:lnTo>
                    <a:pt x="30" y="52"/>
                  </a:lnTo>
                  <a:lnTo>
                    <a:pt x="37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46"/>
            <p:cNvSpPr>
              <a:spLocks noEditPoints="1"/>
            </p:cNvSpPr>
            <p:nvPr userDrawn="1"/>
          </p:nvSpPr>
          <p:spPr bwMode="auto">
            <a:xfrm>
              <a:off x="7267665" y="2244211"/>
              <a:ext cx="586934" cy="401586"/>
            </a:xfrm>
            <a:custGeom>
              <a:avLst/>
              <a:gdLst>
                <a:gd name="T0" fmla="*/ 265 w 323"/>
                <a:gd name="T1" fmla="*/ 154 h 221"/>
                <a:gd name="T2" fmla="*/ 259 w 323"/>
                <a:gd name="T3" fmla="*/ 185 h 221"/>
                <a:gd name="T4" fmla="*/ 323 w 323"/>
                <a:gd name="T5" fmla="*/ 221 h 221"/>
                <a:gd name="T6" fmla="*/ 323 w 323"/>
                <a:gd name="T7" fmla="*/ 187 h 221"/>
                <a:gd name="T8" fmla="*/ 265 w 323"/>
                <a:gd name="T9" fmla="*/ 154 h 221"/>
                <a:gd name="T10" fmla="*/ 130 w 323"/>
                <a:gd name="T11" fmla="*/ 75 h 221"/>
                <a:gd name="T12" fmla="*/ 130 w 323"/>
                <a:gd name="T13" fmla="*/ 105 h 221"/>
                <a:gd name="T14" fmla="*/ 83 w 323"/>
                <a:gd name="T15" fmla="*/ 79 h 221"/>
                <a:gd name="T16" fmla="*/ 82 w 323"/>
                <a:gd name="T17" fmla="*/ 82 h 221"/>
                <a:gd name="T18" fmla="*/ 237 w 323"/>
                <a:gd name="T19" fmla="*/ 172 h 221"/>
                <a:gd name="T20" fmla="*/ 243 w 323"/>
                <a:gd name="T21" fmla="*/ 141 h 221"/>
                <a:gd name="T22" fmla="*/ 130 w 323"/>
                <a:gd name="T23" fmla="*/ 75 h 221"/>
                <a:gd name="T24" fmla="*/ 0 w 323"/>
                <a:gd name="T25" fmla="*/ 0 h 221"/>
                <a:gd name="T26" fmla="*/ 0 w 323"/>
                <a:gd name="T27" fmla="*/ 35 h 221"/>
                <a:gd name="T28" fmla="*/ 30 w 323"/>
                <a:gd name="T29" fmla="*/ 52 h 221"/>
                <a:gd name="T30" fmla="*/ 37 w 323"/>
                <a:gd name="T31" fmla="*/ 22 h 221"/>
                <a:gd name="T32" fmla="*/ 0 w 323"/>
                <a:gd name="T3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3" h="221">
                  <a:moveTo>
                    <a:pt x="265" y="154"/>
                  </a:moveTo>
                  <a:lnTo>
                    <a:pt x="259" y="185"/>
                  </a:lnTo>
                  <a:lnTo>
                    <a:pt x="323" y="221"/>
                  </a:lnTo>
                  <a:lnTo>
                    <a:pt x="323" y="187"/>
                  </a:lnTo>
                  <a:lnTo>
                    <a:pt x="265" y="154"/>
                  </a:lnTo>
                  <a:close/>
                  <a:moveTo>
                    <a:pt x="130" y="75"/>
                  </a:moveTo>
                  <a:lnTo>
                    <a:pt x="130" y="105"/>
                  </a:lnTo>
                  <a:lnTo>
                    <a:pt x="83" y="79"/>
                  </a:lnTo>
                  <a:lnTo>
                    <a:pt x="82" y="82"/>
                  </a:lnTo>
                  <a:lnTo>
                    <a:pt x="237" y="172"/>
                  </a:lnTo>
                  <a:lnTo>
                    <a:pt x="243" y="141"/>
                  </a:lnTo>
                  <a:lnTo>
                    <a:pt x="130" y="75"/>
                  </a:lnTo>
                  <a:close/>
                  <a:moveTo>
                    <a:pt x="0" y="0"/>
                  </a:moveTo>
                  <a:lnTo>
                    <a:pt x="0" y="35"/>
                  </a:lnTo>
                  <a:lnTo>
                    <a:pt x="30" y="52"/>
                  </a:lnTo>
                  <a:lnTo>
                    <a:pt x="37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9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47"/>
            <p:cNvSpPr>
              <a:spLocks noEditPoints="1"/>
            </p:cNvSpPr>
            <p:nvPr userDrawn="1"/>
          </p:nvSpPr>
          <p:spPr bwMode="auto">
            <a:xfrm>
              <a:off x="7267665" y="2244211"/>
              <a:ext cx="586934" cy="401586"/>
            </a:xfrm>
            <a:custGeom>
              <a:avLst/>
              <a:gdLst>
                <a:gd name="T0" fmla="*/ 265 w 323"/>
                <a:gd name="T1" fmla="*/ 154 h 221"/>
                <a:gd name="T2" fmla="*/ 259 w 323"/>
                <a:gd name="T3" fmla="*/ 185 h 221"/>
                <a:gd name="T4" fmla="*/ 323 w 323"/>
                <a:gd name="T5" fmla="*/ 221 h 221"/>
                <a:gd name="T6" fmla="*/ 323 w 323"/>
                <a:gd name="T7" fmla="*/ 187 h 221"/>
                <a:gd name="T8" fmla="*/ 265 w 323"/>
                <a:gd name="T9" fmla="*/ 154 h 221"/>
                <a:gd name="T10" fmla="*/ 130 w 323"/>
                <a:gd name="T11" fmla="*/ 75 h 221"/>
                <a:gd name="T12" fmla="*/ 130 w 323"/>
                <a:gd name="T13" fmla="*/ 105 h 221"/>
                <a:gd name="T14" fmla="*/ 83 w 323"/>
                <a:gd name="T15" fmla="*/ 79 h 221"/>
                <a:gd name="T16" fmla="*/ 82 w 323"/>
                <a:gd name="T17" fmla="*/ 82 h 221"/>
                <a:gd name="T18" fmla="*/ 237 w 323"/>
                <a:gd name="T19" fmla="*/ 172 h 221"/>
                <a:gd name="T20" fmla="*/ 243 w 323"/>
                <a:gd name="T21" fmla="*/ 141 h 221"/>
                <a:gd name="T22" fmla="*/ 130 w 323"/>
                <a:gd name="T23" fmla="*/ 75 h 221"/>
                <a:gd name="T24" fmla="*/ 0 w 323"/>
                <a:gd name="T25" fmla="*/ 0 h 221"/>
                <a:gd name="T26" fmla="*/ 0 w 323"/>
                <a:gd name="T27" fmla="*/ 35 h 221"/>
                <a:gd name="T28" fmla="*/ 30 w 323"/>
                <a:gd name="T29" fmla="*/ 52 h 221"/>
                <a:gd name="T30" fmla="*/ 37 w 323"/>
                <a:gd name="T31" fmla="*/ 22 h 221"/>
                <a:gd name="T32" fmla="*/ 0 w 323"/>
                <a:gd name="T3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3" h="221">
                  <a:moveTo>
                    <a:pt x="265" y="154"/>
                  </a:moveTo>
                  <a:lnTo>
                    <a:pt x="259" y="185"/>
                  </a:lnTo>
                  <a:lnTo>
                    <a:pt x="323" y="221"/>
                  </a:lnTo>
                  <a:lnTo>
                    <a:pt x="323" y="187"/>
                  </a:lnTo>
                  <a:lnTo>
                    <a:pt x="265" y="154"/>
                  </a:lnTo>
                  <a:moveTo>
                    <a:pt x="130" y="75"/>
                  </a:moveTo>
                  <a:lnTo>
                    <a:pt x="130" y="105"/>
                  </a:lnTo>
                  <a:lnTo>
                    <a:pt x="83" y="79"/>
                  </a:lnTo>
                  <a:lnTo>
                    <a:pt x="82" y="82"/>
                  </a:lnTo>
                  <a:lnTo>
                    <a:pt x="237" y="172"/>
                  </a:lnTo>
                  <a:lnTo>
                    <a:pt x="243" y="141"/>
                  </a:lnTo>
                  <a:lnTo>
                    <a:pt x="130" y="75"/>
                  </a:lnTo>
                  <a:moveTo>
                    <a:pt x="0" y="0"/>
                  </a:moveTo>
                  <a:lnTo>
                    <a:pt x="0" y="35"/>
                  </a:lnTo>
                  <a:lnTo>
                    <a:pt x="30" y="52"/>
                  </a:lnTo>
                  <a:lnTo>
                    <a:pt x="37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48"/>
            <p:cNvSpPr/>
            <p:nvPr userDrawn="1"/>
          </p:nvSpPr>
          <p:spPr bwMode="auto">
            <a:xfrm>
              <a:off x="7854599" y="2569478"/>
              <a:ext cx="30891" cy="76320"/>
            </a:xfrm>
            <a:custGeom>
              <a:avLst/>
              <a:gdLst>
                <a:gd name="T0" fmla="*/ 17 w 17"/>
                <a:gd name="T1" fmla="*/ 0 h 42"/>
                <a:gd name="T2" fmla="*/ 0 w 17"/>
                <a:gd name="T3" fmla="*/ 8 h 42"/>
                <a:gd name="T4" fmla="*/ 0 w 17"/>
                <a:gd name="T5" fmla="*/ 42 h 42"/>
                <a:gd name="T6" fmla="*/ 16 w 17"/>
                <a:gd name="T7" fmla="*/ 33 h 42"/>
                <a:gd name="T8" fmla="*/ 17 w 17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2">
                  <a:moveTo>
                    <a:pt x="17" y="0"/>
                  </a:moveTo>
                  <a:lnTo>
                    <a:pt x="0" y="8"/>
                  </a:lnTo>
                  <a:lnTo>
                    <a:pt x="0" y="42"/>
                  </a:lnTo>
                  <a:lnTo>
                    <a:pt x="16" y="33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49"/>
            <p:cNvSpPr/>
            <p:nvPr userDrawn="1"/>
          </p:nvSpPr>
          <p:spPr bwMode="auto">
            <a:xfrm>
              <a:off x="7854599" y="2569478"/>
              <a:ext cx="30891" cy="76320"/>
            </a:xfrm>
            <a:custGeom>
              <a:avLst/>
              <a:gdLst>
                <a:gd name="T0" fmla="*/ 17 w 17"/>
                <a:gd name="T1" fmla="*/ 0 h 42"/>
                <a:gd name="T2" fmla="*/ 0 w 17"/>
                <a:gd name="T3" fmla="*/ 8 h 42"/>
                <a:gd name="T4" fmla="*/ 0 w 17"/>
                <a:gd name="T5" fmla="*/ 42 h 42"/>
                <a:gd name="T6" fmla="*/ 16 w 17"/>
                <a:gd name="T7" fmla="*/ 33 h 42"/>
                <a:gd name="T8" fmla="*/ 17 w 17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2">
                  <a:moveTo>
                    <a:pt x="17" y="0"/>
                  </a:moveTo>
                  <a:lnTo>
                    <a:pt x="0" y="8"/>
                  </a:lnTo>
                  <a:lnTo>
                    <a:pt x="0" y="42"/>
                  </a:lnTo>
                  <a:lnTo>
                    <a:pt x="16" y="33"/>
                  </a:lnTo>
                  <a:lnTo>
                    <a:pt x="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0"/>
            <p:cNvSpPr/>
            <p:nvPr userDrawn="1"/>
          </p:nvSpPr>
          <p:spPr bwMode="auto">
            <a:xfrm>
              <a:off x="7854599" y="2569478"/>
              <a:ext cx="30891" cy="76320"/>
            </a:xfrm>
            <a:custGeom>
              <a:avLst/>
              <a:gdLst>
                <a:gd name="T0" fmla="*/ 17 w 17"/>
                <a:gd name="T1" fmla="*/ 0 h 42"/>
                <a:gd name="T2" fmla="*/ 0 w 17"/>
                <a:gd name="T3" fmla="*/ 8 h 42"/>
                <a:gd name="T4" fmla="*/ 0 w 17"/>
                <a:gd name="T5" fmla="*/ 42 h 42"/>
                <a:gd name="T6" fmla="*/ 16 w 17"/>
                <a:gd name="T7" fmla="*/ 33 h 42"/>
                <a:gd name="T8" fmla="*/ 17 w 17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2">
                  <a:moveTo>
                    <a:pt x="17" y="0"/>
                  </a:moveTo>
                  <a:lnTo>
                    <a:pt x="0" y="8"/>
                  </a:lnTo>
                  <a:lnTo>
                    <a:pt x="0" y="42"/>
                  </a:lnTo>
                  <a:lnTo>
                    <a:pt x="16" y="33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580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1"/>
            <p:cNvSpPr/>
            <p:nvPr userDrawn="1"/>
          </p:nvSpPr>
          <p:spPr bwMode="auto">
            <a:xfrm>
              <a:off x="7854599" y="2569478"/>
              <a:ext cx="30891" cy="76320"/>
            </a:xfrm>
            <a:custGeom>
              <a:avLst/>
              <a:gdLst>
                <a:gd name="T0" fmla="*/ 17 w 17"/>
                <a:gd name="T1" fmla="*/ 0 h 42"/>
                <a:gd name="T2" fmla="*/ 0 w 17"/>
                <a:gd name="T3" fmla="*/ 8 h 42"/>
                <a:gd name="T4" fmla="*/ 0 w 17"/>
                <a:gd name="T5" fmla="*/ 42 h 42"/>
                <a:gd name="T6" fmla="*/ 16 w 17"/>
                <a:gd name="T7" fmla="*/ 33 h 42"/>
                <a:gd name="T8" fmla="*/ 17 w 17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2">
                  <a:moveTo>
                    <a:pt x="17" y="0"/>
                  </a:moveTo>
                  <a:lnTo>
                    <a:pt x="0" y="8"/>
                  </a:lnTo>
                  <a:lnTo>
                    <a:pt x="0" y="42"/>
                  </a:lnTo>
                  <a:lnTo>
                    <a:pt x="16" y="33"/>
                  </a:lnTo>
                  <a:lnTo>
                    <a:pt x="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2"/>
            <p:cNvSpPr>
              <a:spLocks noEditPoints="1"/>
            </p:cNvSpPr>
            <p:nvPr userDrawn="1"/>
          </p:nvSpPr>
          <p:spPr bwMode="auto">
            <a:xfrm>
              <a:off x="7267665" y="2227856"/>
              <a:ext cx="617825" cy="356158"/>
            </a:xfrm>
            <a:custGeom>
              <a:avLst/>
              <a:gdLst>
                <a:gd name="T0" fmla="*/ 269 w 340"/>
                <a:gd name="T1" fmla="*/ 146 h 196"/>
                <a:gd name="T2" fmla="*/ 265 w 340"/>
                <a:gd name="T3" fmla="*/ 163 h 196"/>
                <a:gd name="T4" fmla="*/ 323 w 340"/>
                <a:gd name="T5" fmla="*/ 196 h 196"/>
                <a:gd name="T6" fmla="*/ 340 w 340"/>
                <a:gd name="T7" fmla="*/ 188 h 196"/>
                <a:gd name="T8" fmla="*/ 269 w 340"/>
                <a:gd name="T9" fmla="*/ 146 h 196"/>
                <a:gd name="T10" fmla="*/ 130 w 340"/>
                <a:gd name="T11" fmla="*/ 81 h 196"/>
                <a:gd name="T12" fmla="*/ 130 w 340"/>
                <a:gd name="T13" fmla="*/ 84 h 196"/>
                <a:gd name="T14" fmla="*/ 243 w 340"/>
                <a:gd name="T15" fmla="*/ 150 h 196"/>
                <a:gd name="T16" fmla="*/ 246 w 340"/>
                <a:gd name="T17" fmla="*/ 138 h 196"/>
                <a:gd name="T18" fmla="*/ 217 w 340"/>
                <a:gd name="T19" fmla="*/ 122 h 196"/>
                <a:gd name="T20" fmla="*/ 220 w 340"/>
                <a:gd name="T21" fmla="*/ 119 h 196"/>
                <a:gd name="T22" fmla="*/ 159 w 340"/>
                <a:gd name="T23" fmla="*/ 83 h 196"/>
                <a:gd name="T24" fmla="*/ 159 w 340"/>
                <a:gd name="T25" fmla="*/ 98 h 196"/>
                <a:gd name="T26" fmla="*/ 159 w 340"/>
                <a:gd name="T27" fmla="*/ 98 h 196"/>
                <a:gd name="T28" fmla="*/ 159 w 340"/>
                <a:gd name="T29" fmla="*/ 98 h 196"/>
                <a:gd name="T30" fmla="*/ 130 w 340"/>
                <a:gd name="T31" fmla="*/ 81 h 196"/>
                <a:gd name="T32" fmla="*/ 16 w 340"/>
                <a:gd name="T33" fmla="*/ 0 h 196"/>
                <a:gd name="T34" fmla="*/ 0 w 340"/>
                <a:gd name="T35" fmla="*/ 9 h 196"/>
                <a:gd name="T36" fmla="*/ 37 w 340"/>
                <a:gd name="T37" fmla="*/ 31 h 196"/>
                <a:gd name="T38" fmla="*/ 40 w 340"/>
                <a:gd name="T39" fmla="*/ 19 h 196"/>
                <a:gd name="T40" fmla="*/ 41 w 340"/>
                <a:gd name="T41" fmla="*/ 19 h 196"/>
                <a:gd name="T42" fmla="*/ 41 w 340"/>
                <a:gd name="T43" fmla="*/ 15 h 196"/>
                <a:gd name="T44" fmla="*/ 16 w 340"/>
                <a:gd name="T4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0" h="196">
                  <a:moveTo>
                    <a:pt x="269" y="146"/>
                  </a:moveTo>
                  <a:lnTo>
                    <a:pt x="265" y="163"/>
                  </a:lnTo>
                  <a:lnTo>
                    <a:pt x="323" y="196"/>
                  </a:lnTo>
                  <a:lnTo>
                    <a:pt x="340" y="188"/>
                  </a:lnTo>
                  <a:lnTo>
                    <a:pt x="269" y="146"/>
                  </a:lnTo>
                  <a:close/>
                  <a:moveTo>
                    <a:pt x="130" y="81"/>
                  </a:moveTo>
                  <a:lnTo>
                    <a:pt x="130" y="84"/>
                  </a:lnTo>
                  <a:lnTo>
                    <a:pt x="243" y="150"/>
                  </a:lnTo>
                  <a:lnTo>
                    <a:pt x="246" y="138"/>
                  </a:lnTo>
                  <a:lnTo>
                    <a:pt x="217" y="122"/>
                  </a:lnTo>
                  <a:lnTo>
                    <a:pt x="220" y="119"/>
                  </a:lnTo>
                  <a:lnTo>
                    <a:pt x="159" y="83"/>
                  </a:lnTo>
                  <a:lnTo>
                    <a:pt x="159" y="98"/>
                  </a:lnTo>
                  <a:lnTo>
                    <a:pt x="159" y="98"/>
                  </a:lnTo>
                  <a:lnTo>
                    <a:pt x="159" y="98"/>
                  </a:lnTo>
                  <a:lnTo>
                    <a:pt x="130" y="81"/>
                  </a:lnTo>
                  <a:close/>
                  <a:moveTo>
                    <a:pt x="16" y="0"/>
                  </a:moveTo>
                  <a:lnTo>
                    <a:pt x="0" y="9"/>
                  </a:lnTo>
                  <a:lnTo>
                    <a:pt x="37" y="31"/>
                  </a:lnTo>
                  <a:lnTo>
                    <a:pt x="40" y="19"/>
                  </a:lnTo>
                  <a:lnTo>
                    <a:pt x="41" y="19"/>
                  </a:lnTo>
                  <a:lnTo>
                    <a:pt x="41" y="1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3"/>
            <p:cNvSpPr>
              <a:spLocks noEditPoints="1"/>
            </p:cNvSpPr>
            <p:nvPr userDrawn="1"/>
          </p:nvSpPr>
          <p:spPr bwMode="auto">
            <a:xfrm>
              <a:off x="7267665" y="2227856"/>
              <a:ext cx="617825" cy="356158"/>
            </a:xfrm>
            <a:custGeom>
              <a:avLst/>
              <a:gdLst>
                <a:gd name="T0" fmla="*/ 269 w 340"/>
                <a:gd name="T1" fmla="*/ 146 h 196"/>
                <a:gd name="T2" fmla="*/ 265 w 340"/>
                <a:gd name="T3" fmla="*/ 163 h 196"/>
                <a:gd name="T4" fmla="*/ 323 w 340"/>
                <a:gd name="T5" fmla="*/ 196 h 196"/>
                <a:gd name="T6" fmla="*/ 340 w 340"/>
                <a:gd name="T7" fmla="*/ 188 h 196"/>
                <a:gd name="T8" fmla="*/ 269 w 340"/>
                <a:gd name="T9" fmla="*/ 146 h 196"/>
                <a:gd name="T10" fmla="*/ 130 w 340"/>
                <a:gd name="T11" fmla="*/ 81 h 196"/>
                <a:gd name="T12" fmla="*/ 130 w 340"/>
                <a:gd name="T13" fmla="*/ 84 h 196"/>
                <a:gd name="T14" fmla="*/ 243 w 340"/>
                <a:gd name="T15" fmla="*/ 150 h 196"/>
                <a:gd name="T16" fmla="*/ 246 w 340"/>
                <a:gd name="T17" fmla="*/ 138 h 196"/>
                <a:gd name="T18" fmla="*/ 217 w 340"/>
                <a:gd name="T19" fmla="*/ 122 h 196"/>
                <a:gd name="T20" fmla="*/ 220 w 340"/>
                <a:gd name="T21" fmla="*/ 119 h 196"/>
                <a:gd name="T22" fmla="*/ 159 w 340"/>
                <a:gd name="T23" fmla="*/ 83 h 196"/>
                <a:gd name="T24" fmla="*/ 159 w 340"/>
                <a:gd name="T25" fmla="*/ 98 h 196"/>
                <a:gd name="T26" fmla="*/ 159 w 340"/>
                <a:gd name="T27" fmla="*/ 98 h 196"/>
                <a:gd name="T28" fmla="*/ 159 w 340"/>
                <a:gd name="T29" fmla="*/ 98 h 196"/>
                <a:gd name="T30" fmla="*/ 130 w 340"/>
                <a:gd name="T31" fmla="*/ 81 h 196"/>
                <a:gd name="T32" fmla="*/ 16 w 340"/>
                <a:gd name="T33" fmla="*/ 0 h 196"/>
                <a:gd name="T34" fmla="*/ 0 w 340"/>
                <a:gd name="T35" fmla="*/ 9 h 196"/>
                <a:gd name="T36" fmla="*/ 37 w 340"/>
                <a:gd name="T37" fmla="*/ 31 h 196"/>
                <a:gd name="T38" fmla="*/ 40 w 340"/>
                <a:gd name="T39" fmla="*/ 19 h 196"/>
                <a:gd name="T40" fmla="*/ 41 w 340"/>
                <a:gd name="T41" fmla="*/ 19 h 196"/>
                <a:gd name="T42" fmla="*/ 41 w 340"/>
                <a:gd name="T43" fmla="*/ 15 h 196"/>
                <a:gd name="T44" fmla="*/ 16 w 340"/>
                <a:gd name="T4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0" h="196">
                  <a:moveTo>
                    <a:pt x="269" y="146"/>
                  </a:moveTo>
                  <a:lnTo>
                    <a:pt x="265" y="163"/>
                  </a:lnTo>
                  <a:lnTo>
                    <a:pt x="323" y="196"/>
                  </a:lnTo>
                  <a:lnTo>
                    <a:pt x="340" y="188"/>
                  </a:lnTo>
                  <a:lnTo>
                    <a:pt x="269" y="146"/>
                  </a:lnTo>
                  <a:moveTo>
                    <a:pt x="130" y="81"/>
                  </a:moveTo>
                  <a:lnTo>
                    <a:pt x="130" y="84"/>
                  </a:lnTo>
                  <a:lnTo>
                    <a:pt x="243" y="150"/>
                  </a:lnTo>
                  <a:lnTo>
                    <a:pt x="246" y="138"/>
                  </a:lnTo>
                  <a:lnTo>
                    <a:pt x="217" y="122"/>
                  </a:lnTo>
                  <a:lnTo>
                    <a:pt x="220" y="119"/>
                  </a:lnTo>
                  <a:lnTo>
                    <a:pt x="159" y="83"/>
                  </a:lnTo>
                  <a:lnTo>
                    <a:pt x="159" y="98"/>
                  </a:lnTo>
                  <a:lnTo>
                    <a:pt x="159" y="98"/>
                  </a:lnTo>
                  <a:lnTo>
                    <a:pt x="159" y="98"/>
                  </a:lnTo>
                  <a:lnTo>
                    <a:pt x="130" y="81"/>
                  </a:lnTo>
                  <a:moveTo>
                    <a:pt x="16" y="0"/>
                  </a:moveTo>
                  <a:lnTo>
                    <a:pt x="0" y="9"/>
                  </a:lnTo>
                  <a:lnTo>
                    <a:pt x="37" y="31"/>
                  </a:lnTo>
                  <a:lnTo>
                    <a:pt x="40" y="19"/>
                  </a:lnTo>
                  <a:lnTo>
                    <a:pt x="41" y="19"/>
                  </a:lnTo>
                  <a:lnTo>
                    <a:pt x="41" y="15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4"/>
            <p:cNvSpPr>
              <a:spLocks noEditPoints="1"/>
            </p:cNvSpPr>
            <p:nvPr userDrawn="1"/>
          </p:nvSpPr>
          <p:spPr bwMode="auto">
            <a:xfrm>
              <a:off x="7267665" y="2227856"/>
              <a:ext cx="617825" cy="356158"/>
            </a:xfrm>
            <a:custGeom>
              <a:avLst/>
              <a:gdLst>
                <a:gd name="T0" fmla="*/ 269 w 340"/>
                <a:gd name="T1" fmla="*/ 146 h 196"/>
                <a:gd name="T2" fmla="*/ 265 w 340"/>
                <a:gd name="T3" fmla="*/ 163 h 196"/>
                <a:gd name="T4" fmla="*/ 323 w 340"/>
                <a:gd name="T5" fmla="*/ 196 h 196"/>
                <a:gd name="T6" fmla="*/ 340 w 340"/>
                <a:gd name="T7" fmla="*/ 188 h 196"/>
                <a:gd name="T8" fmla="*/ 269 w 340"/>
                <a:gd name="T9" fmla="*/ 146 h 196"/>
                <a:gd name="T10" fmla="*/ 130 w 340"/>
                <a:gd name="T11" fmla="*/ 81 h 196"/>
                <a:gd name="T12" fmla="*/ 130 w 340"/>
                <a:gd name="T13" fmla="*/ 84 h 196"/>
                <a:gd name="T14" fmla="*/ 243 w 340"/>
                <a:gd name="T15" fmla="*/ 150 h 196"/>
                <a:gd name="T16" fmla="*/ 246 w 340"/>
                <a:gd name="T17" fmla="*/ 138 h 196"/>
                <a:gd name="T18" fmla="*/ 217 w 340"/>
                <a:gd name="T19" fmla="*/ 122 h 196"/>
                <a:gd name="T20" fmla="*/ 220 w 340"/>
                <a:gd name="T21" fmla="*/ 119 h 196"/>
                <a:gd name="T22" fmla="*/ 159 w 340"/>
                <a:gd name="T23" fmla="*/ 83 h 196"/>
                <a:gd name="T24" fmla="*/ 159 w 340"/>
                <a:gd name="T25" fmla="*/ 98 h 196"/>
                <a:gd name="T26" fmla="*/ 159 w 340"/>
                <a:gd name="T27" fmla="*/ 98 h 196"/>
                <a:gd name="T28" fmla="*/ 159 w 340"/>
                <a:gd name="T29" fmla="*/ 98 h 196"/>
                <a:gd name="T30" fmla="*/ 130 w 340"/>
                <a:gd name="T31" fmla="*/ 81 h 196"/>
                <a:gd name="T32" fmla="*/ 16 w 340"/>
                <a:gd name="T33" fmla="*/ 0 h 196"/>
                <a:gd name="T34" fmla="*/ 0 w 340"/>
                <a:gd name="T35" fmla="*/ 9 h 196"/>
                <a:gd name="T36" fmla="*/ 37 w 340"/>
                <a:gd name="T37" fmla="*/ 31 h 196"/>
                <a:gd name="T38" fmla="*/ 40 w 340"/>
                <a:gd name="T39" fmla="*/ 19 h 196"/>
                <a:gd name="T40" fmla="*/ 41 w 340"/>
                <a:gd name="T41" fmla="*/ 19 h 196"/>
                <a:gd name="T42" fmla="*/ 41 w 340"/>
                <a:gd name="T43" fmla="*/ 15 h 196"/>
                <a:gd name="T44" fmla="*/ 16 w 340"/>
                <a:gd name="T4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0" h="196">
                  <a:moveTo>
                    <a:pt x="269" y="146"/>
                  </a:moveTo>
                  <a:lnTo>
                    <a:pt x="265" y="163"/>
                  </a:lnTo>
                  <a:lnTo>
                    <a:pt x="323" y="196"/>
                  </a:lnTo>
                  <a:lnTo>
                    <a:pt x="340" y="188"/>
                  </a:lnTo>
                  <a:lnTo>
                    <a:pt x="269" y="146"/>
                  </a:lnTo>
                  <a:close/>
                  <a:moveTo>
                    <a:pt x="130" y="81"/>
                  </a:moveTo>
                  <a:lnTo>
                    <a:pt x="130" y="84"/>
                  </a:lnTo>
                  <a:lnTo>
                    <a:pt x="243" y="150"/>
                  </a:lnTo>
                  <a:lnTo>
                    <a:pt x="246" y="138"/>
                  </a:lnTo>
                  <a:lnTo>
                    <a:pt x="217" y="122"/>
                  </a:lnTo>
                  <a:lnTo>
                    <a:pt x="220" y="119"/>
                  </a:lnTo>
                  <a:lnTo>
                    <a:pt x="159" y="83"/>
                  </a:lnTo>
                  <a:lnTo>
                    <a:pt x="159" y="98"/>
                  </a:lnTo>
                  <a:lnTo>
                    <a:pt x="159" y="98"/>
                  </a:lnTo>
                  <a:lnTo>
                    <a:pt x="159" y="98"/>
                  </a:lnTo>
                  <a:lnTo>
                    <a:pt x="130" y="81"/>
                  </a:lnTo>
                  <a:close/>
                  <a:moveTo>
                    <a:pt x="16" y="0"/>
                  </a:moveTo>
                  <a:lnTo>
                    <a:pt x="0" y="9"/>
                  </a:lnTo>
                  <a:lnTo>
                    <a:pt x="37" y="31"/>
                  </a:lnTo>
                  <a:lnTo>
                    <a:pt x="40" y="19"/>
                  </a:lnTo>
                  <a:lnTo>
                    <a:pt x="41" y="19"/>
                  </a:lnTo>
                  <a:lnTo>
                    <a:pt x="41" y="1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ADB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5"/>
            <p:cNvSpPr>
              <a:spLocks noEditPoints="1"/>
            </p:cNvSpPr>
            <p:nvPr userDrawn="1"/>
          </p:nvSpPr>
          <p:spPr bwMode="auto">
            <a:xfrm>
              <a:off x="7267665" y="2227856"/>
              <a:ext cx="617825" cy="356158"/>
            </a:xfrm>
            <a:custGeom>
              <a:avLst/>
              <a:gdLst>
                <a:gd name="T0" fmla="*/ 269 w 340"/>
                <a:gd name="T1" fmla="*/ 146 h 196"/>
                <a:gd name="T2" fmla="*/ 265 w 340"/>
                <a:gd name="T3" fmla="*/ 163 h 196"/>
                <a:gd name="T4" fmla="*/ 323 w 340"/>
                <a:gd name="T5" fmla="*/ 196 h 196"/>
                <a:gd name="T6" fmla="*/ 340 w 340"/>
                <a:gd name="T7" fmla="*/ 188 h 196"/>
                <a:gd name="T8" fmla="*/ 269 w 340"/>
                <a:gd name="T9" fmla="*/ 146 h 196"/>
                <a:gd name="T10" fmla="*/ 130 w 340"/>
                <a:gd name="T11" fmla="*/ 81 h 196"/>
                <a:gd name="T12" fmla="*/ 130 w 340"/>
                <a:gd name="T13" fmla="*/ 84 h 196"/>
                <a:gd name="T14" fmla="*/ 243 w 340"/>
                <a:gd name="T15" fmla="*/ 150 h 196"/>
                <a:gd name="T16" fmla="*/ 246 w 340"/>
                <a:gd name="T17" fmla="*/ 138 h 196"/>
                <a:gd name="T18" fmla="*/ 217 w 340"/>
                <a:gd name="T19" fmla="*/ 122 h 196"/>
                <a:gd name="T20" fmla="*/ 220 w 340"/>
                <a:gd name="T21" fmla="*/ 119 h 196"/>
                <a:gd name="T22" fmla="*/ 159 w 340"/>
                <a:gd name="T23" fmla="*/ 83 h 196"/>
                <a:gd name="T24" fmla="*/ 159 w 340"/>
                <a:gd name="T25" fmla="*/ 98 h 196"/>
                <a:gd name="T26" fmla="*/ 159 w 340"/>
                <a:gd name="T27" fmla="*/ 98 h 196"/>
                <a:gd name="T28" fmla="*/ 159 w 340"/>
                <a:gd name="T29" fmla="*/ 98 h 196"/>
                <a:gd name="T30" fmla="*/ 130 w 340"/>
                <a:gd name="T31" fmla="*/ 81 h 196"/>
                <a:gd name="T32" fmla="*/ 16 w 340"/>
                <a:gd name="T33" fmla="*/ 0 h 196"/>
                <a:gd name="T34" fmla="*/ 0 w 340"/>
                <a:gd name="T35" fmla="*/ 9 h 196"/>
                <a:gd name="T36" fmla="*/ 37 w 340"/>
                <a:gd name="T37" fmla="*/ 31 h 196"/>
                <a:gd name="T38" fmla="*/ 40 w 340"/>
                <a:gd name="T39" fmla="*/ 19 h 196"/>
                <a:gd name="T40" fmla="*/ 41 w 340"/>
                <a:gd name="T41" fmla="*/ 19 h 196"/>
                <a:gd name="T42" fmla="*/ 41 w 340"/>
                <a:gd name="T43" fmla="*/ 15 h 196"/>
                <a:gd name="T44" fmla="*/ 16 w 340"/>
                <a:gd name="T4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0" h="196">
                  <a:moveTo>
                    <a:pt x="269" y="146"/>
                  </a:moveTo>
                  <a:lnTo>
                    <a:pt x="265" y="163"/>
                  </a:lnTo>
                  <a:lnTo>
                    <a:pt x="323" y="196"/>
                  </a:lnTo>
                  <a:lnTo>
                    <a:pt x="340" y="188"/>
                  </a:lnTo>
                  <a:lnTo>
                    <a:pt x="269" y="146"/>
                  </a:lnTo>
                  <a:moveTo>
                    <a:pt x="130" y="81"/>
                  </a:moveTo>
                  <a:lnTo>
                    <a:pt x="130" y="84"/>
                  </a:lnTo>
                  <a:lnTo>
                    <a:pt x="243" y="150"/>
                  </a:lnTo>
                  <a:lnTo>
                    <a:pt x="246" y="138"/>
                  </a:lnTo>
                  <a:lnTo>
                    <a:pt x="217" y="122"/>
                  </a:lnTo>
                  <a:lnTo>
                    <a:pt x="220" y="119"/>
                  </a:lnTo>
                  <a:lnTo>
                    <a:pt x="159" y="83"/>
                  </a:lnTo>
                  <a:lnTo>
                    <a:pt x="159" y="98"/>
                  </a:lnTo>
                  <a:lnTo>
                    <a:pt x="159" y="98"/>
                  </a:lnTo>
                  <a:lnTo>
                    <a:pt x="159" y="98"/>
                  </a:lnTo>
                  <a:lnTo>
                    <a:pt x="130" y="81"/>
                  </a:lnTo>
                  <a:moveTo>
                    <a:pt x="16" y="0"/>
                  </a:moveTo>
                  <a:lnTo>
                    <a:pt x="0" y="9"/>
                  </a:lnTo>
                  <a:lnTo>
                    <a:pt x="37" y="31"/>
                  </a:lnTo>
                  <a:lnTo>
                    <a:pt x="40" y="19"/>
                  </a:lnTo>
                  <a:lnTo>
                    <a:pt x="41" y="19"/>
                  </a:lnTo>
                  <a:lnTo>
                    <a:pt x="41" y="15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56"/>
            <p:cNvSpPr>
              <a:spLocks noEditPoints="1"/>
            </p:cNvSpPr>
            <p:nvPr userDrawn="1"/>
          </p:nvSpPr>
          <p:spPr bwMode="auto">
            <a:xfrm>
              <a:off x="7267665" y="2369593"/>
              <a:ext cx="586934" cy="399769"/>
            </a:xfrm>
            <a:custGeom>
              <a:avLst/>
              <a:gdLst>
                <a:gd name="T0" fmla="*/ 224 w 323"/>
                <a:gd name="T1" fmla="*/ 159 h 220"/>
                <a:gd name="T2" fmla="*/ 222 w 323"/>
                <a:gd name="T3" fmla="*/ 161 h 220"/>
                <a:gd name="T4" fmla="*/ 223 w 323"/>
                <a:gd name="T5" fmla="*/ 162 h 220"/>
                <a:gd name="T6" fmla="*/ 224 w 323"/>
                <a:gd name="T7" fmla="*/ 159 h 220"/>
                <a:gd name="T8" fmla="*/ 252 w 323"/>
                <a:gd name="T9" fmla="*/ 145 h 220"/>
                <a:gd name="T10" fmla="*/ 245 w 323"/>
                <a:gd name="T11" fmla="*/ 175 h 220"/>
                <a:gd name="T12" fmla="*/ 323 w 323"/>
                <a:gd name="T13" fmla="*/ 220 h 220"/>
                <a:gd name="T14" fmla="*/ 323 w 323"/>
                <a:gd name="T15" fmla="*/ 187 h 220"/>
                <a:gd name="T16" fmla="*/ 252 w 323"/>
                <a:gd name="T17" fmla="*/ 145 h 220"/>
                <a:gd name="T18" fmla="*/ 0 w 323"/>
                <a:gd name="T19" fmla="*/ 0 h 220"/>
                <a:gd name="T20" fmla="*/ 0 w 323"/>
                <a:gd name="T21" fmla="*/ 33 h 220"/>
                <a:gd name="T22" fmla="*/ 17 w 323"/>
                <a:gd name="T23" fmla="*/ 44 h 220"/>
                <a:gd name="T24" fmla="*/ 24 w 323"/>
                <a:gd name="T25" fmla="*/ 13 h 220"/>
                <a:gd name="T26" fmla="*/ 0 w 323"/>
                <a:gd name="T27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3" h="220">
                  <a:moveTo>
                    <a:pt x="224" y="159"/>
                  </a:moveTo>
                  <a:lnTo>
                    <a:pt x="222" y="161"/>
                  </a:lnTo>
                  <a:lnTo>
                    <a:pt x="223" y="162"/>
                  </a:lnTo>
                  <a:lnTo>
                    <a:pt x="224" y="159"/>
                  </a:lnTo>
                  <a:close/>
                  <a:moveTo>
                    <a:pt x="252" y="145"/>
                  </a:moveTo>
                  <a:lnTo>
                    <a:pt x="245" y="175"/>
                  </a:lnTo>
                  <a:lnTo>
                    <a:pt x="323" y="220"/>
                  </a:lnTo>
                  <a:lnTo>
                    <a:pt x="323" y="187"/>
                  </a:lnTo>
                  <a:lnTo>
                    <a:pt x="252" y="145"/>
                  </a:lnTo>
                  <a:close/>
                  <a:moveTo>
                    <a:pt x="0" y="0"/>
                  </a:moveTo>
                  <a:lnTo>
                    <a:pt x="0" y="33"/>
                  </a:lnTo>
                  <a:lnTo>
                    <a:pt x="17" y="44"/>
                  </a:lnTo>
                  <a:lnTo>
                    <a:pt x="24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57"/>
            <p:cNvSpPr>
              <a:spLocks noEditPoints="1"/>
            </p:cNvSpPr>
            <p:nvPr userDrawn="1"/>
          </p:nvSpPr>
          <p:spPr bwMode="auto">
            <a:xfrm>
              <a:off x="7267665" y="2369593"/>
              <a:ext cx="586934" cy="399769"/>
            </a:xfrm>
            <a:custGeom>
              <a:avLst/>
              <a:gdLst>
                <a:gd name="T0" fmla="*/ 224 w 323"/>
                <a:gd name="T1" fmla="*/ 159 h 220"/>
                <a:gd name="T2" fmla="*/ 222 w 323"/>
                <a:gd name="T3" fmla="*/ 161 h 220"/>
                <a:gd name="T4" fmla="*/ 223 w 323"/>
                <a:gd name="T5" fmla="*/ 162 h 220"/>
                <a:gd name="T6" fmla="*/ 224 w 323"/>
                <a:gd name="T7" fmla="*/ 159 h 220"/>
                <a:gd name="T8" fmla="*/ 252 w 323"/>
                <a:gd name="T9" fmla="*/ 145 h 220"/>
                <a:gd name="T10" fmla="*/ 245 w 323"/>
                <a:gd name="T11" fmla="*/ 175 h 220"/>
                <a:gd name="T12" fmla="*/ 323 w 323"/>
                <a:gd name="T13" fmla="*/ 220 h 220"/>
                <a:gd name="T14" fmla="*/ 323 w 323"/>
                <a:gd name="T15" fmla="*/ 187 h 220"/>
                <a:gd name="T16" fmla="*/ 252 w 323"/>
                <a:gd name="T17" fmla="*/ 145 h 220"/>
                <a:gd name="T18" fmla="*/ 0 w 323"/>
                <a:gd name="T19" fmla="*/ 0 h 220"/>
                <a:gd name="T20" fmla="*/ 0 w 323"/>
                <a:gd name="T21" fmla="*/ 33 h 220"/>
                <a:gd name="T22" fmla="*/ 17 w 323"/>
                <a:gd name="T23" fmla="*/ 44 h 220"/>
                <a:gd name="T24" fmla="*/ 24 w 323"/>
                <a:gd name="T25" fmla="*/ 13 h 220"/>
                <a:gd name="T26" fmla="*/ 0 w 323"/>
                <a:gd name="T27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3" h="220">
                  <a:moveTo>
                    <a:pt x="224" y="159"/>
                  </a:moveTo>
                  <a:lnTo>
                    <a:pt x="222" y="161"/>
                  </a:lnTo>
                  <a:lnTo>
                    <a:pt x="223" y="162"/>
                  </a:lnTo>
                  <a:lnTo>
                    <a:pt x="224" y="159"/>
                  </a:lnTo>
                  <a:moveTo>
                    <a:pt x="252" y="145"/>
                  </a:moveTo>
                  <a:lnTo>
                    <a:pt x="245" y="175"/>
                  </a:lnTo>
                  <a:lnTo>
                    <a:pt x="323" y="220"/>
                  </a:lnTo>
                  <a:lnTo>
                    <a:pt x="323" y="187"/>
                  </a:lnTo>
                  <a:lnTo>
                    <a:pt x="252" y="145"/>
                  </a:lnTo>
                  <a:moveTo>
                    <a:pt x="0" y="0"/>
                  </a:moveTo>
                  <a:lnTo>
                    <a:pt x="0" y="33"/>
                  </a:lnTo>
                  <a:lnTo>
                    <a:pt x="17" y="44"/>
                  </a:lnTo>
                  <a:lnTo>
                    <a:pt x="24" y="1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Freeform 158"/>
            <p:cNvSpPr>
              <a:spLocks noEditPoints="1"/>
            </p:cNvSpPr>
            <p:nvPr userDrawn="1"/>
          </p:nvSpPr>
          <p:spPr bwMode="auto">
            <a:xfrm>
              <a:off x="7267665" y="2369593"/>
              <a:ext cx="586934" cy="399769"/>
            </a:xfrm>
            <a:custGeom>
              <a:avLst/>
              <a:gdLst>
                <a:gd name="T0" fmla="*/ 224 w 323"/>
                <a:gd name="T1" fmla="*/ 159 h 220"/>
                <a:gd name="T2" fmla="*/ 222 w 323"/>
                <a:gd name="T3" fmla="*/ 161 h 220"/>
                <a:gd name="T4" fmla="*/ 223 w 323"/>
                <a:gd name="T5" fmla="*/ 162 h 220"/>
                <a:gd name="T6" fmla="*/ 224 w 323"/>
                <a:gd name="T7" fmla="*/ 159 h 220"/>
                <a:gd name="T8" fmla="*/ 252 w 323"/>
                <a:gd name="T9" fmla="*/ 145 h 220"/>
                <a:gd name="T10" fmla="*/ 245 w 323"/>
                <a:gd name="T11" fmla="*/ 175 h 220"/>
                <a:gd name="T12" fmla="*/ 323 w 323"/>
                <a:gd name="T13" fmla="*/ 220 h 220"/>
                <a:gd name="T14" fmla="*/ 323 w 323"/>
                <a:gd name="T15" fmla="*/ 187 h 220"/>
                <a:gd name="T16" fmla="*/ 252 w 323"/>
                <a:gd name="T17" fmla="*/ 145 h 220"/>
                <a:gd name="T18" fmla="*/ 0 w 323"/>
                <a:gd name="T19" fmla="*/ 0 h 220"/>
                <a:gd name="T20" fmla="*/ 0 w 323"/>
                <a:gd name="T21" fmla="*/ 33 h 220"/>
                <a:gd name="T22" fmla="*/ 17 w 323"/>
                <a:gd name="T23" fmla="*/ 44 h 220"/>
                <a:gd name="T24" fmla="*/ 24 w 323"/>
                <a:gd name="T25" fmla="*/ 13 h 220"/>
                <a:gd name="T26" fmla="*/ 0 w 323"/>
                <a:gd name="T27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3" h="220">
                  <a:moveTo>
                    <a:pt x="224" y="159"/>
                  </a:moveTo>
                  <a:lnTo>
                    <a:pt x="222" y="161"/>
                  </a:lnTo>
                  <a:lnTo>
                    <a:pt x="223" y="162"/>
                  </a:lnTo>
                  <a:lnTo>
                    <a:pt x="224" y="159"/>
                  </a:lnTo>
                  <a:close/>
                  <a:moveTo>
                    <a:pt x="252" y="145"/>
                  </a:moveTo>
                  <a:lnTo>
                    <a:pt x="245" y="175"/>
                  </a:lnTo>
                  <a:lnTo>
                    <a:pt x="323" y="220"/>
                  </a:lnTo>
                  <a:lnTo>
                    <a:pt x="323" y="187"/>
                  </a:lnTo>
                  <a:lnTo>
                    <a:pt x="252" y="145"/>
                  </a:lnTo>
                  <a:close/>
                  <a:moveTo>
                    <a:pt x="0" y="0"/>
                  </a:moveTo>
                  <a:lnTo>
                    <a:pt x="0" y="33"/>
                  </a:lnTo>
                  <a:lnTo>
                    <a:pt x="17" y="44"/>
                  </a:lnTo>
                  <a:lnTo>
                    <a:pt x="24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9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59"/>
            <p:cNvSpPr>
              <a:spLocks noEditPoints="1"/>
            </p:cNvSpPr>
            <p:nvPr userDrawn="1"/>
          </p:nvSpPr>
          <p:spPr bwMode="auto">
            <a:xfrm>
              <a:off x="7267665" y="2369593"/>
              <a:ext cx="586934" cy="399769"/>
            </a:xfrm>
            <a:custGeom>
              <a:avLst/>
              <a:gdLst>
                <a:gd name="T0" fmla="*/ 224 w 323"/>
                <a:gd name="T1" fmla="*/ 159 h 220"/>
                <a:gd name="T2" fmla="*/ 222 w 323"/>
                <a:gd name="T3" fmla="*/ 161 h 220"/>
                <a:gd name="T4" fmla="*/ 223 w 323"/>
                <a:gd name="T5" fmla="*/ 162 h 220"/>
                <a:gd name="T6" fmla="*/ 224 w 323"/>
                <a:gd name="T7" fmla="*/ 159 h 220"/>
                <a:gd name="T8" fmla="*/ 252 w 323"/>
                <a:gd name="T9" fmla="*/ 145 h 220"/>
                <a:gd name="T10" fmla="*/ 245 w 323"/>
                <a:gd name="T11" fmla="*/ 175 h 220"/>
                <a:gd name="T12" fmla="*/ 323 w 323"/>
                <a:gd name="T13" fmla="*/ 220 h 220"/>
                <a:gd name="T14" fmla="*/ 323 w 323"/>
                <a:gd name="T15" fmla="*/ 187 h 220"/>
                <a:gd name="T16" fmla="*/ 252 w 323"/>
                <a:gd name="T17" fmla="*/ 145 h 220"/>
                <a:gd name="T18" fmla="*/ 0 w 323"/>
                <a:gd name="T19" fmla="*/ 0 h 220"/>
                <a:gd name="T20" fmla="*/ 0 w 323"/>
                <a:gd name="T21" fmla="*/ 33 h 220"/>
                <a:gd name="T22" fmla="*/ 17 w 323"/>
                <a:gd name="T23" fmla="*/ 44 h 220"/>
                <a:gd name="T24" fmla="*/ 24 w 323"/>
                <a:gd name="T25" fmla="*/ 13 h 220"/>
                <a:gd name="T26" fmla="*/ 0 w 323"/>
                <a:gd name="T27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3" h="220">
                  <a:moveTo>
                    <a:pt x="224" y="159"/>
                  </a:moveTo>
                  <a:lnTo>
                    <a:pt x="222" y="161"/>
                  </a:lnTo>
                  <a:lnTo>
                    <a:pt x="223" y="162"/>
                  </a:lnTo>
                  <a:lnTo>
                    <a:pt x="224" y="159"/>
                  </a:lnTo>
                  <a:moveTo>
                    <a:pt x="252" y="145"/>
                  </a:moveTo>
                  <a:lnTo>
                    <a:pt x="245" y="175"/>
                  </a:lnTo>
                  <a:lnTo>
                    <a:pt x="323" y="220"/>
                  </a:lnTo>
                  <a:lnTo>
                    <a:pt x="323" y="187"/>
                  </a:lnTo>
                  <a:lnTo>
                    <a:pt x="252" y="145"/>
                  </a:lnTo>
                  <a:moveTo>
                    <a:pt x="0" y="0"/>
                  </a:moveTo>
                  <a:lnTo>
                    <a:pt x="0" y="33"/>
                  </a:lnTo>
                  <a:lnTo>
                    <a:pt x="17" y="44"/>
                  </a:lnTo>
                  <a:lnTo>
                    <a:pt x="24" y="1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0"/>
            <p:cNvSpPr/>
            <p:nvPr userDrawn="1"/>
          </p:nvSpPr>
          <p:spPr bwMode="auto">
            <a:xfrm>
              <a:off x="7854599" y="2691226"/>
              <a:ext cx="30891" cy="78137"/>
            </a:xfrm>
            <a:custGeom>
              <a:avLst/>
              <a:gdLst>
                <a:gd name="T0" fmla="*/ 17 w 17"/>
                <a:gd name="T1" fmla="*/ 0 h 43"/>
                <a:gd name="T2" fmla="*/ 0 w 17"/>
                <a:gd name="T3" fmla="*/ 10 h 43"/>
                <a:gd name="T4" fmla="*/ 0 w 17"/>
                <a:gd name="T5" fmla="*/ 43 h 43"/>
                <a:gd name="T6" fmla="*/ 16 w 17"/>
                <a:gd name="T7" fmla="*/ 34 h 43"/>
                <a:gd name="T8" fmla="*/ 17 w 17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3">
                  <a:moveTo>
                    <a:pt x="17" y="0"/>
                  </a:moveTo>
                  <a:lnTo>
                    <a:pt x="0" y="10"/>
                  </a:lnTo>
                  <a:lnTo>
                    <a:pt x="0" y="43"/>
                  </a:lnTo>
                  <a:lnTo>
                    <a:pt x="16" y="3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1"/>
            <p:cNvSpPr/>
            <p:nvPr userDrawn="1"/>
          </p:nvSpPr>
          <p:spPr bwMode="auto">
            <a:xfrm>
              <a:off x="7854599" y="2691226"/>
              <a:ext cx="30891" cy="78137"/>
            </a:xfrm>
            <a:custGeom>
              <a:avLst/>
              <a:gdLst>
                <a:gd name="T0" fmla="*/ 17 w 17"/>
                <a:gd name="T1" fmla="*/ 0 h 43"/>
                <a:gd name="T2" fmla="*/ 0 w 17"/>
                <a:gd name="T3" fmla="*/ 10 h 43"/>
                <a:gd name="T4" fmla="*/ 0 w 17"/>
                <a:gd name="T5" fmla="*/ 43 h 43"/>
                <a:gd name="T6" fmla="*/ 16 w 17"/>
                <a:gd name="T7" fmla="*/ 34 h 43"/>
                <a:gd name="T8" fmla="*/ 17 w 17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3">
                  <a:moveTo>
                    <a:pt x="17" y="0"/>
                  </a:moveTo>
                  <a:lnTo>
                    <a:pt x="0" y="10"/>
                  </a:lnTo>
                  <a:lnTo>
                    <a:pt x="0" y="43"/>
                  </a:lnTo>
                  <a:lnTo>
                    <a:pt x="16" y="34"/>
                  </a:lnTo>
                  <a:lnTo>
                    <a:pt x="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2"/>
            <p:cNvSpPr/>
            <p:nvPr userDrawn="1"/>
          </p:nvSpPr>
          <p:spPr bwMode="auto">
            <a:xfrm>
              <a:off x="7854599" y="2691226"/>
              <a:ext cx="30891" cy="78137"/>
            </a:xfrm>
            <a:custGeom>
              <a:avLst/>
              <a:gdLst>
                <a:gd name="T0" fmla="*/ 17 w 17"/>
                <a:gd name="T1" fmla="*/ 0 h 43"/>
                <a:gd name="T2" fmla="*/ 0 w 17"/>
                <a:gd name="T3" fmla="*/ 10 h 43"/>
                <a:gd name="T4" fmla="*/ 0 w 17"/>
                <a:gd name="T5" fmla="*/ 43 h 43"/>
                <a:gd name="T6" fmla="*/ 16 w 17"/>
                <a:gd name="T7" fmla="*/ 34 h 43"/>
                <a:gd name="T8" fmla="*/ 17 w 17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3">
                  <a:moveTo>
                    <a:pt x="17" y="0"/>
                  </a:moveTo>
                  <a:lnTo>
                    <a:pt x="0" y="10"/>
                  </a:lnTo>
                  <a:lnTo>
                    <a:pt x="0" y="43"/>
                  </a:lnTo>
                  <a:lnTo>
                    <a:pt x="16" y="3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580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3"/>
            <p:cNvSpPr/>
            <p:nvPr userDrawn="1"/>
          </p:nvSpPr>
          <p:spPr bwMode="auto">
            <a:xfrm>
              <a:off x="7854599" y="2691226"/>
              <a:ext cx="30891" cy="78137"/>
            </a:xfrm>
            <a:custGeom>
              <a:avLst/>
              <a:gdLst>
                <a:gd name="T0" fmla="*/ 17 w 17"/>
                <a:gd name="T1" fmla="*/ 0 h 43"/>
                <a:gd name="T2" fmla="*/ 0 w 17"/>
                <a:gd name="T3" fmla="*/ 10 h 43"/>
                <a:gd name="T4" fmla="*/ 0 w 17"/>
                <a:gd name="T5" fmla="*/ 43 h 43"/>
                <a:gd name="T6" fmla="*/ 16 w 17"/>
                <a:gd name="T7" fmla="*/ 34 h 43"/>
                <a:gd name="T8" fmla="*/ 17 w 17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3">
                  <a:moveTo>
                    <a:pt x="17" y="0"/>
                  </a:moveTo>
                  <a:lnTo>
                    <a:pt x="0" y="10"/>
                  </a:lnTo>
                  <a:lnTo>
                    <a:pt x="0" y="43"/>
                  </a:lnTo>
                  <a:lnTo>
                    <a:pt x="16" y="34"/>
                  </a:lnTo>
                  <a:lnTo>
                    <a:pt x="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4"/>
            <p:cNvSpPr>
              <a:spLocks noEditPoints="1"/>
            </p:cNvSpPr>
            <p:nvPr userDrawn="1"/>
          </p:nvSpPr>
          <p:spPr bwMode="auto">
            <a:xfrm>
              <a:off x="7267665" y="2351422"/>
              <a:ext cx="617825" cy="357975"/>
            </a:xfrm>
            <a:custGeom>
              <a:avLst/>
              <a:gdLst>
                <a:gd name="T0" fmla="*/ 256 w 340"/>
                <a:gd name="T1" fmla="*/ 139 h 197"/>
                <a:gd name="T2" fmla="*/ 252 w 340"/>
                <a:gd name="T3" fmla="*/ 155 h 197"/>
                <a:gd name="T4" fmla="*/ 323 w 340"/>
                <a:gd name="T5" fmla="*/ 197 h 197"/>
                <a:gd name="T6" fmla="*/ 340 w 340"/>
                <a:gd name="T7" fmla="*/ 187 h 197"/>
                <a:gd name="T8" fmla="*/ 256 w 340"/>
                <a:gd name="T9" fmla="*/ 139 h 197"/>
                <a:gd name="T10" fmla="*/ 80 w 340"/>
                <a:gd name="T11" fmla="*/ 37 h 197"/>
                <a:gd name="T12" fmla="*/ 79 w 340"/>
                <a:gd name="T13" fmla="*/ 42 h 197"/>
                <a:gd name="T14" fmla="*/ 79 w 340"/>
                <a:gd name="T15" fmla="*/ 42 h 197"/>
                <a:gd name="T16" fmla="*/ 79 w 340"/>
                <a:gd name="T17" fmla="*/ 42 h 197"/>
                <a:gd name="T18" fmla="*/ 232 w 340"/>
                <a:gd name="T19" fmla="*/ 130 h 197"/>
                <a:gd name="T20" fmla="*/ 233 w 340"/>
                <a:gd name="T21" fmla="*/ 126 h 197"/>
                <a:gd name="T22" fmla="*/ 80 w 340"/>
                <a:gd name="T23" fmla="*/ 37 h 197"/>
                <a:gd name="T24" fmla="*/ 16 w 340"/>
                <a:gd name="T25" fmla="*/ 0 h 197"/>
                <a:gd name="T26" fmla="*/ 0 w 340"/>
                <a:gd name="T27" fmla="*/ 10 h 197"/>
                <a:gd name="T28" fmla="*/ 24 w 340"/>
                <a:gd name="T29" fmla="*/ 23 h 197"/>
                <a:gd name="T30" fmla="*/ 28 w 340"/>
                <a:gd name="T31" fmla="*/ 7 h 197"/>
                <a:gd name="T32" fmla="*/ 16 w 340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0" h="197">
                  <a:moveTo>
                    <a:pt x="256" y="139"/>
                  </a:moveTo>
                  <a:lnTo>
                    <a:pt x="252" y="155"/>
                  </a:lnTo>
                  <a:lnTo>
                    <a:pt x="323" y="197"/>
                  </a:lnTo>
                  <a:lnTo>
                    <a:pt x="340" y="187"/>
                  </a:lnTo>
                  <a:lnTo>
                    <a:pt x="256" y="139"/>
                  </a:lnTo>
                  <a:close/>
                  <a:moveTo>
                    <a:pt x="80" y="37"/>
                  </a:moveTo>
                  <a:lnTo>
                    <a:pt x="79" y="42"/>
                  </a:lnTo>
                  <a:lnTo>
                    <a:pt x="79" y="42"/>
                  </a:lnTo>
                  <a:lnTo>
                    <a:pt x="79" y="42"/>
                  </a:lnTo>
                  <a:lnTo>
                    <a:pt x="232" y="130"/>
                  </a:lnTo>
                  <a:lnTo>
                    <a:pt x="233" y="126"/>
                  </a:lnTo>
                  <a:lnTo>
                    <a:pt x="80" y="37"/>
                  </a:lnTo>
                  <a:close/>
                  <a:moveTo>
                    <a:pt x="16" y="0"/>
                  </a:moveTo>
                  <a:lnTo>
                    <a:pt x="0" y="10"/>
                  </a:lnTo>
                  <a:lnTo>
                    <a:pt x="24" y="23"/>
                  </a:lnTo>
                  <a:lnTo>
                    <a:pt x="28" y="7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5"/>
            <p:cNvSpPr>
              <a:spLocks noEditPoints="1"/>
            </p:cNvSpPr>
            <p:nvPr userDrawn="1"/>
          </p:nvSpPr>
          <p:spPr bwMode="auto">
            <a:xfrm>
              <a:off x="7267665" y="2351422"/>
              <a:ext cx="617825" cy="357975"/>
            </a:xfrm>
            <a:custGeom>
              <a:avLst/>
              <a:gdLst>
                <a:gd name="T0" fmla="*/ 256 w 340"/>
                <a:gd name="T1" fmla="*/ 139 h 197"/>
                <a:gd name="T2" fmla="*/ 252 w 340"/>
                <a:gd name="T3" fmla="*/ 155 h 197"/>
                <a:gd name="T4" fmla="*/ 323 w 340"/>
                <a:gd name="T5" fmla="*/ 197 h 197"/>
                <a:gd name="T6" fmla="*/ 340 w 340"/>
                <a:gd name="T7" fmla="*/ 187 h 197"/>
                <a:gd name="T8" fmla="*/ 256 w 340"/>
                <a:gd name="T9" fmla="*/ 139 h 197"/>
                <a:gd name="T10" fmla="*/ 80 w 340"/>
                <a:gd name="T11" fmla="*/ 37 h 197"/>
                <a:gd name="T12" fmla="*/ 79 w 340"/>
                <a:gd name="T13" fmla="*/ 42 h 197"/>
                <a:gd name="T14" fmla="*/ 79 w 340"/>
                <a:gd name="T15" fmla="*/ 42 h 197"/>
                <a:gd name="T16" fmla="*/ 79 w 340"/>
                <a:gd name="T17" fmla="*/ 42 h 197"/>
                <a:gd name="T18" fmla="*/ 232 w 340"/>
                <a:gd name="T19" fmla="*/ 130 h 197"/>
                <a:gd name="T20" fmla="*/ 233 w 340"/>
                <a:gd name="T21" fmla="*/ 126 h 197"/>
                <a:gd name="T22" fmla="*/ 80 w 340"/>
                <a:gd name="T23" fmla="*/ 37 h 197"/>
                <a:gd name="T24" fmla="*/ 16 w 340"/>
                <a:gd name="T25" fmla="*/ 0 h 197"/>
                <a:gd name="T26" fmla="*/ 0 w 340"/>
                <a:gd name="T27" fmla="*/ 10 h 197"/>
                <a:gd name="T28" fmla="*/ 24 w 340"/>
                <a:gd name="T29" fmla="*/ 23 h 197"/>
                <a:gd name="T30" fmla="*/ 28 w 340"/>
                <a:gd name="T31" fmla="*/ 7 h 197"/>
                <a:gd name="T32" fmla="*/ 16 w 340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0" h="197">
                  <a:moveTo>
                    <a:pt x="256" y="139"/>
                  </a:moveTo>
                  <a:lnTo>
                    <a:pt x="252" y="155"/>
                  </a:lnTo>
                  <a:lnTo>
                    <a:pt x="323" y="197"/>
                  </a:lnTo>
                  <a:lnTo>
                    <a:pt x="340" y="187"/>
                  </a:lnTo>
                  <a:lnTo>
                    <a:pt x="256" y="139"/>
                  </a:lnTo>
                  <a:moveTo>
                    <a:pt x="80" y="37"/>
                  </a:moveTo>
                  <a:lnTo>
                    <a:pt x="79" y="42"/>
                  </a:lnTo>
                  <a:lnTo>
                    <a:pt x="79" y="42"/>
                  </a:lnTo>
                  <a:lnTo>
                    <a:pt x="79" y="42"/>
                  </a:lnTo>
                  <a:lnTo>
                    <a:pt x="232" y="130"/>
                  </a:lnTo>
                  <a:lnTo>
                    <a:pt x="233" y="126"/>
                  </a:lnTo>
                  <a:lnTo>
                    <a:pt x="80" y="37"/>
                  </a:lnTo>
                  <a:moveTo>
                    <a:pt x="16" y="0"/>
                  </a:moveTo>
                  <a:lnTo>
                    <a:pt x="0" y="10"/>
                  </a:lnTo>
                  <a:lnTo>
                    <a:pt x="24" y="23"/>
                  </a:lnTo>
                  <a:lnTo>
                    <a:pt x="28" y="7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Freeform 166"/>
            <p:cNvSpPr>
              <a:spLocks noEditPoints="1"/>
            </p:cNvSpPr>
            <p:nvPr userDrawn="1"/>
          </p:nvSpPr>
          <p:spPr bwMode="auto">
            <a:xfrm>
              <a:off x="7267665" y="2351422"/>
              <a:ext cx="617825" cy="357975"/>
            </a:xfrm>
            <a:custGeom>
              <a:avLst/>
              <a:gdLst>
                <a:gd name="T0" fmla="*/ 256 w 340"/>
                <a:gd name="T1" fmla="*/ 139 h 197"/>
                <a:gd name="T2" fmla="*/ 252 w 340"/>
                <a:gd name="T3" fmla="*/ 155 h 197"/>
                <a:gd name="T4" fmla="*/ 323 w 340"/>
                <a:gd name="T5" fmla="*/ 197 h 197"/>
                <a:gd name="T6" fmla="*/ 340 w 340"/>
                <a:gd name="T7" fmla="*/ 187 h 197"/>
                <a:gd name="T8" fmla="*/ 256 w 340"/>
                <a:gd name="T9" fmla="*/ 139 h 197"/>
                <a:gd name="T10" fmla="*/ 80 w 340"/>
                <a:gd name="T11" fmla="*/ 37 h 197"/>
                <a:gd name="T12" fmla="*/ 79 w 340"/>
                <a:gd name="T13" fmla="*/ 42 h 197"/>
                <a:gd name="T14" fmla="*/ 79 w 340"/>
                <a:gd name="T15" fmla="*/ 42 h 197"/>
                <a:gd name="T16" fmla="*/ 79 w 340"/>
                <a:gd name="T17" fmla="*/ 42 h 197"/>
                <a:gd name="T18" fmla="*/ 232 w 340"/>
                <a:gd name="T19" fmla="*/ 130 h 197"/>
                <a:gd name="T20" fmla="*/ 233 w 340"/>
                <a:gd name="T21" fmla="*/ 126 h 197"/>
                <a:gd name="T22" fmla="*/ 80 w 340"/>
                <a:gd name="T23" fmla="*/ 37 h 197"/>
                <a:gd name="T24" fmla="*/ 16 w 340"/>
                <a:gd name="T25" fmla="*/ 0 h 197"/>
                <a:gd name="T26" fmla="*/ 0 w 340"/>
                <a:gd name="T27" fmla="*/ 10 h 197"/>
                <a:gd name="T28" fmla="*/ 24 w 340"/>
                <a:gd name="T29" fmla="*/ 23 h 197"/>
                <a:gd name="T30" fmla="*/ 28 w 340"/>
                <a:gd name="T31" fmla="*/ 7 h 197"/>
                <a:gd name="T32" fmla="*/ 16 w 340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0" h="197">
                  <a:moveTo>
                    <a:pt x="256" y="139"/>
                  </a:moveTo>
                  <a:lnTo>
                    <a:pt x="252" y="155"/>
                  </a:lnTo>
                  <a:lnTo>
                    <a:pt x="323" y="197"/>
                  </a:lnTo>
                  <a:lnTo>
                    <a:pt x="340" y="187"/>
                  </a:lnTo>
                  <a:lnTo>
                    <a:pt x="256" y="139"/>
                  </a:lnTo>
                  <a:close/>
                  <a:moveTo>
                    <a:pt x="80" y="37"/>
                  </a:moveTo>
                  <a:lnTo>
                    <a:pt x="79" y="42"/>
                  </a:lnTo>
                  <a:lnTo>
                    <a:pt x="79" y="42"/>
                  </a:lnTo>
                  <a:lnTo>
                    <a:pt x="79" y="42"/>
                  </a:lnTo>
                  <a:lnTo>
                    <a:pt x="232" y="130"/>
                  </a:lnTo>
                  <a:lnTo>
                    <a:pt x="233" y="126"/>
                  </a:lnTo>
                  <a:lnTo>
                    <a:pt x="80" y="37"/>
                  </a:lnTo>
                  <a:close/>
                  <a:moveTo>
                    <a:pt x="16" y="0"/>
                  </a:moveTo>
                  <a:lnTo>
                    <a:pt x="0" y="10"/>
                  </a:lnTo>
                  <a:lnTo>
                    <a:pt x="24" y="23"/>
                  </a:lnTo>
                  <a:lnTo>
                    <a:pt x="28" y="7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ADB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67"/>
            <p:cNvSpPr>
              <a:spLocks noEditPoints="1"/>
            </p:cNvSpPr>
            <p:nvPr userDrawn="1"/>
          </p:nvSpPr>
          <p:spPr bwMode="auto">
            <a:xfrm>
              <a:off x="7267665" y="2351422"/>
              <a:ext cx="617825" cy="357975"/>
            </a:xfrm>
            <a:custGeom>
              <a:avLst/>
              <a:gdLst>
                <a:gd name="T0" fmla="*/ 256 w 340"/>
                <a:gd name="T1" fmla="*/ 139 h 197"/>
                <a:gd name="T2" fmla="*/ 252 w 340"/>
                <a:gd name="T3" fmla="*/ 155 h 197"/>
                <a:gd name="T4" fmla="*/ 323 w 340"/>
                <a:gd name="T5" fmla="*/ 197 h 197"/>
                <a:gd name="T6" fmla="*/ 340 w 340"/>
                <a:gd name="T7" fmla="*/ 187 h 197"/>
                <a:gd name="T8" fmla="*/ 256 w 340"/>
                <a:gd name="T9" fmla="*/ 139 h 197"/>
                <a:gd name="T10" fmla="*/ 80 w 340"/>
                <a:gd name="T11" fmla="*/ 37 h 197"/>
                <a:gd name="T12" fmla="*/ 79 w 340"/>
                <a:gd name="T13" fmla="*/ 42 h 197"/>
                <a:gd name="T14" fmla="*/ 79 w 340"/>
                <a:gd name="T15" fmla="*/ 42 h 197"/>
                <a:gd name="T16" fmla="*/ 79 w 340"/>
                <a:gd name="T17" fmla="*/ 42 h 197"/>
                <a:gd name="T18" fmla="*/ 232 w 340"/>
                <a:gd name="T19" fmla="*/ 130 h 197"/>
                <a:gd name="T20" fmla="*/ 233 w 340"/>
                <a:gd name="T21" fmla="*/ 126 h 197"/>
                <a:gd name="T22" fmla="*/ 80 w 340"/>
                <a:gd name="T23" fmla="*/ 37 h 197"/>
                <a:gd name="T24" fmla="*/ 16 w 340"/>
                <a:gd name="T25" fmla="*/ 0 h 197"/>
                <a:gd name="T26" fmla="*/ 0 w 340"/>
                <a:gd name="T27" fmla="*/ 10 h 197"/>
                <a:gd name="T28" fmla="*/ 24 w 340"/>
                <a:gd name="T29" fmla="*/ 23 h 197"/>
                <a:gd name="T30" fmla="*/ 28 w 340"/>
                <a:gd name="T31" fmla="*/ 7 h 197"/>
                <a:gd name="T32" fmla="*/ 16 w 340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0" h="197">
                  <a:moveTo>
                    <a:pt x="256" y="139"/>
                  </a:moveTo>
                  <a:lnTo>
                    <a:pt x="252" y="155"/>
                  </a:lnTo>
                  <a:lnTo>
                    <a:pt x="323" y="197"/>
                  </a:lnTo>
                  <a:lnTo>
                    <a:pt x="340" y="187"/>
                  </a:lnTo>
                  <a:lnTo>
                    <a:pt x="256" y="139"/>
                  </a:lnTo>
                  <a:moveTo>
                    <a:pt x="80" y="37"/>
                  </a:moveTo>
                  <a:lnTo>
                    <a:pt x="79" y="42"/>
                  </a:lnTo>
                  <a:lnTo>
                    <a:pt x="79" y="42"/>
                  </a:lnTo>
                  <a:lnTo>
                    <a:pt x="79" y="42"/>
                  </a:lnTo>
                  <a:lnTo>
                    <a:pt x="232" y="130"/>
                  </a:lnTo>
                  <a:lnTo>
                    <a:pt x="233" y="126"/>
                  </a:lnTo>
                  <a:lnTo>
                    <a:pt x="80" y="37"/>
                  </a:lnTo>
                  <a:moveTo>
                    <a:pt x="16" y="0"/>
                  </a:moveTo>
                  <a:lnTo>
                    <a:pt x="0" y="10"/>
                  </a:lnTo>
                  <a:lnTo>
                    <a:pt x="24" y="23"/>
                  </a:lnTo>
                  <a:lnTo>
                    <a:pt x="28" y="7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4" name="Freeform 168"/>
            <p:cNvSpPr>
              <a:spLocks noEditPoints="1"/>
            </p:cNvSpPr>
            <p:nvPr userDrawn="1"/>
          </p:nvSpPr>
          <p:spPr bwMode="auto">
            <a:xfrm>
              <a:off x="7267665" y="2491341"/>
              <a:ext cx="586934" cy="401586"/>
            </a:xfrm>
            <a:custGeom>
              <a:avLst/>
              <a:gdLst>
                <a:gd name="T0" fmla="*/ 239 w 323"/>
                <a:gd name="T1" fmla="*/ 138 h 221"/>
                <a:gd name="T2" fmla="*/ 232 w 323"/>
                <a:gd name="T3" fmla="*/ 168 h 221"/>
                <a:gd name="T4" fmla="*/ 323 w 323"/>
                <a:gd name="T5" fmla="*/ 221 h 221"/>
                <a:gd name="T6" fmla="*/ 323 w 323"/>
                <a:gd name="T7" fmla="*/ 187 h 221"/>
                <a:gd name="T8" fmla="*/ 239 w 323"/>
                <a:gd name="T9" fmla="*/ 138 h 221"/>
                <a:gd name="T10" fmla="*/ 62 w 323"/>
                <a:gd name="T11" fmla="*/ 37 h 221"/>
                <a:gd name="T12" fmla="*/ 56 w 323"/>
                <a:gd name="T13" fmla="*/ 66 h 221"/>
                <a:gd name="T14" fmla="*/ 210 w 323"/>
                <a:gd name="T15" fmla="*/ 155 h 221"/>
                <a:gd name="T16" fmla="*/ 217 w 323"/>
                <a:gd name="T17" fmla="*/ 125 h 221"/>
                <a:gd name="T18" fmla="*/ 62 w 323"/>
                <a:gd name="T19" fmla="*/ 37 h 221"/>
                <a:gd name="T20" fmla="*/ 0 w 323"/>
                <a:gd name="T21" fmla="*/ 0 h 221"/>
                <a:gd name="T22" fmla="*/ 0 w 323"/>
                <a:gd name="T23" fmla="*/ 34 h 221"/>
                <a:gd name="T24" fmla="*/ 4 w 323"/>
                <a:gd name="T25" fmla="*/ 37 h 221"/>
                <a:gd name="T26" fmla="*/ 10 w 323"/>
                <a:gd name="T27" fmla="*/ 6 h 221"/>
                <a:gd name="T28" fmla="*/ 0 w 323"/>
                <a:gd name="T29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3" h="221">
                  <a:moveTo>
                    <a:pt x="239" y="138"/>
                  </a:moveTo>
                  <a:lnTo>
                    <a:pt x="232" y="168"/>
                  </a:lnTo>
                  <a:lnTo>
                    <a:pt x="323" y="221"/>
                  </a:lnTo>
                  <a:lnTo>
                    <a:pt x="323" y="187"/>
                  </a:lnTo>
                  <a:lnTo>
                    <a:pt x="239" y="138"/>
                  </a:lnTo>
                  <a:close/>
                  <a:moveTo>
                    <a:pt x="62" y="37"/>
                  </a:moveTo>
                  <a:lnTo>
                    <a:pt x="56" y="66"/>
                  </a:lnTo>
                  <a:lnTo>
                    <a:pt x="210" y="155"/>
                  </a:lnTo>
                  <a:lnTo>
                    <a:pt x="217" y="125"/>
                  </a:lnTo>
                  <a:lnTo>
                    <a:pt x="62" y="37"/>
                  </a:lnTo>
                  <a:close/>
                  <a:moveTo>
                    <a:pt x="0" y="0"/>
                  </a:moveTo>
                  <a:lnTo>
                    <a:pt x="0" y="34"/>
                  </a:lnTo>
                  <a:lnTo>
                    <a:pt x="4" y="37"/>
                  </a:lnTo>
                  <a:lnTo>
                    <a:pt x="1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5" name="Freeform 169"/>
            <p:cNvSpPr>
              <a:spLocks noEditPoints="1"/>
            </p:cNvSpPr>
            <p:nvPr userDrawn="1"/>
          </p:nvSpPr>
          <p:spPr bwMode="auto">
            <a:xfrm>
              <a:off x="7267665" y="2491341"/>
              <a:ext cx="586934" cy="401586"/>
            </a:xfrm>
            <a:custGeom>
              <a:avLst/>
              <a:gdLst>
                <a:gd name="T0" fmla="*/ 239 w 323"/>
                <a:gd name="T1" fmla="*/ 138 h 221"/>
                <a:gd name="T2" fmla="*/ 232 w 323"/>
                <a:gd name="T3" fmla="*/ 168 h 221"/>
                <a:gd name="T4" fmla="*/ 323 w 323"/>
                <a:gd name="T5" fmla="*/ 221 h 221"/>
                <a:gd name="T6" fmla="*/ 323 w 323"/>
                <a:gd name="T7" fmla="*/ 187 h 221"/>
                <a:gd name="T8" fmla="*/ 239 w 323"/>
                <a:gd name="T9" fmla="*/ 138 h 221"/>
                <a:gd name="T10" fmla="*/ 62 w 323"/>
                <a:gd name="T11" fmla="*/ 37 h 221"/>
                <a:gd name="T12" fmla="*/ 56 w 323"/>
                <a:gd name="T13" fmla="*/ 66 h 221"/>
                <a:gd name="T14" fmla="*/ 210 w 323"/>
                <a:gd name="T15" fmla="*/ 155 h 221"/>
                <a:gd name="T16" fmla="*/ 217 w 323"/>
                <a:gd name="T17" fmla="*/ 125 h 221"/>
                <a:gd name="T18" fmla="*/ 62 w 323"/>
                <a:gd name="T19" fmla="*/ 37 h 221"/>
                <a:gd name="T20" fmla="*/ 0 w 323"/>
                <a:gd name="T21" fmla="*/ 0 h 221"/>
                <a:gd name="T22" fmla="*/ 0 w 323"/>
                <a:gd name="T23" fmla="*/ 34 h 221"/>
                <a:gd name="T24" fmla="*/ 4 w 323"/>
                <a:gd name="T25" fmla="*/ 37 h 221"/>
                <a:gd name="T26" fmla="*/ 10 w 323"/>
                <a:gd name="T27" fmla="*/ 6 h 221"/>
                <a:gd name="T28" fmla="*/ 0 w 323"/>
                <a:gd name="T29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3" h="221">
                  <a:moveTo>
                    <a:pt x="239" y="138"/>
                  </a:moveTo>
                  <a:lnTo>
                    <a:pt x="232" y="168"/>
                  </a:lnTo>
                  <a:lnTo>
                    <a:pt x="323" y="221"/>
                  </a:lnTo>
                  <a:lnTo>
                    <a:pt x="323" y="187"/>
                  </a:lnTo>
                  <a:lnTo>
                    <a:pt x="239" y="138"/>
                  </a:lnTo>
                  <a:moveTo>
                    <a:pt x="62" y="37"/>
                  </a:moveTo>
                  <a:lnTo>
                    <a:pt x="56" y="66"/>
                  </a:lnTo>
                  <a:lnTo>
                    <a:pt x="210" y="155"/>
                  </a:lnTo>
                  <a:lnTo>
                    <a:pt x="217" y="125"/>
                  </a:lnTo>
                  <a:lnTo>
                    <a:pt x="62" y="37"/>
                  </a:lnTo>
                  <a:moveTo>
                    <a:pt x="0" y="0"/>
                  </a:moveTo>
                  <a:lnTo>
                    <a:pt x="0" y="34"/>
                  </a:lnTo>
                  <a:lnTo>
                    <a:pt x="4" y="37"/>
                  </a:lnTo>
                  <a:lnTo>
                    <a:pt x="10" y="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170"/>
            <p:cNvSpPr>
              <a:spLocks noEditPoints="1"/>
            </p:cNvSpPr>
            <p:nvPr userDrawn="1"/>
          </p:nvSpPr>
          <p:spPr bwMode="auto">
            <a:xfrm>
              <a:off x="7267665" y="2491341"/>
              <a:ext cx="586934" cy="401586"/>
            </a:xfrm>
            <a:custGeom>
              <a:avLst/>
              <a:gdLst>
                <a:gd name="T0" fmla="*/ 239 w 323"/>
                <a:gd name="T1" fmla="*/ 138 h 221"/>
                <a:gd name="T2" fmla="*/ 232 w 323"/>
                <a:gd name="T3" fmla="*/ 168 h 221"/>
                <a:gd name="T4" fmla="*/ 323 w 323"/>
                <a:gd name="T5" fmla="*/ 221 h 221"/>
                <a:gd name="T6" fmla="*/ 323 w 323"/>
                <a:gd name="T7" fmla="*/ 187 h 221"/>
                <a:gd name="T8" fmla="*/ 239 w 323"/>
                <a:gd name="T9" fmla="*/ 138 h 221"/>
                <a:gd name="T10" fmla="*/ 62 w 323"/>
                <a:gd name="T11" fmla="*/ 37 h 221"/>
                <a:gd name="T12" fmla="*/ 56 w 323"/>
                <a:gd name="T13" fmla="*/ 66 h 221"/>
                <a:gd name="T14" fmla="*/ 210 w 323"/>
                <a:gd name="T15" fmla="*/ 155 h 221"/>
                <a:gd name="T16" fmla="*/ 217 w 323"/>
                <a:gd name="T17" fmla="*/ 125 h 221"/>
                <a:gd name="T18" fmla="*/ 62 w 323"/>
                <a:gd name="T19" fmla="*/ 37 h 221"/>
                <a:gd name="T20" fmla="*/ 0 w 323"/>
                <a:gd name="T21" fmla="*/ 0 h 221"/>
                <a:gd name="T22" fmla="*/ 0 w 323"/>
                <a:gd name="T23" fmla="*/ 34 h 221"/>
                <a:gd name="T24" fmla="*/ 4 w 323"/>
                <a:gd name="T25" fmla="*/ 37 h 221"/>
                <a:gd name="T26" fmla="*/ 10 w 323"/>
                <a:gd name="T27" fmla="*/ 6 h 221"/>
                <a:gd name="T28" fmla="*/ 0 w 323"/>
                <a:gd name="T29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3" h="221">
                  <a:moveTo>
                    <a:pt x="239" y="138"/>
                  </a:moveTo>
                  <a:lnTo>
                    <a:pt x="232" y="168"/>
                  </a:lnTo>
                  <a:lnTo>
                    <a:pt x="323" y="221"/>
                  </a:lnTo>
                  <a:lnTo>
                    <a:pt x="323" y="187"/>
                  </a:lnTo>
                  <a:lnTo>
                    <a:pt x="239" y="138"/>
                  </a:lnTo>
                  <a:close/>
                  <a:moveTo>
                    <a:pt x="62" y="37"/>
                  </a:moveTo>
                  <a:lnTo>
                    <a:pt x="56" y="66"/>
                  </a:lnTo>
                  <a:lnTo>
                    <a:pt x="210" y="155"/>
                  </a:lnTo>
                  <a:lnTo>
                    <a:pt x="217" y="125"/>
                  </a:lnTo>
                  <a:lnTo>
                    <a:pt x="62" y="37"/>
                  </a:lnTo>
                  <a:close/>
                  <a:moveTo>
                    <a:pt x="0" y="0"/>
                  </a:moveTo>
                  <a:lnTo>
                    <a:pt x="0" y="34"/>
                  </a:lnTo>
                  <a:lnTo>
                    <a:pt x="4" y="37"/>
                  </a:lnTo>
                  <a:lnTo>
                    <a:pt x="1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9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171"/>
            <p:cNvSpPr>
              <a:spLocks noEditPoints="1"/>
            </p:cNvSpPr>
            <p:nvPr userDrawn="1"/>
          </p:nvSpPr>
          <p:spPr bwMode="auto">
            <a:xfrm>
              <a:off x="7267665" y="2491341"/>
              <a:ext cx="586934" cy="401586"/>
            </a:xfrm>
            <a:custGeom>
              <a:avLst/>
              <a:gdLst>
                <a:gd name="T0" fmla="*/ 239 w 323"/>
                <a:gd name="T1" fmla="*/ 138 h 221"/>
                <a:gd name="T2" fmla="*/ 232 w 323"/>
                <a:gd name="T3" fmla="*/ 168 h 221"/>
                <a:gd name="T4" fmla="*/ 323 w 323"/>
                <a:gd name="T5" fmla="*/ 221 h 221"/>
                <a:gd name="T6" fmla="*/ 323 w 323"/>
                <a:gd name="T7" fmla="*/ 187 h 221"/>
                <a:gd name="T8" fmla="*/ 239 w 323"/>
                <a:gd name="T9" fmla="*/ 138 h 221"/>
                <a:gd name="T10" fmla="*/ 62 w 323"/>
                <a:gd name="T11" fmla="*/ 37 h 221"/>
                <a:gd name="T12" fmla="*/ 56 w 323"/>
                <a:gd name="T13" fmla="*/ 66 h 221"/>
                <a:gd name="T14" fmla="*/ 210 w 323"/>
                <a:gd name="T15" fmla="*/ 155 h 221"/>
                <a:gd name="T16" fmla="*/ 217 w 323"/>
                <a:gd name="T17" fmla="*/ 125 h 221"/>
                <a:gd name="T18" fmla="*/ 62 w 323"/>
                <a:gd name="T19" fmla="*/ 37 h 221"/>
                <a:gd name="T20" fmla="*/ 0 w 323"/>
                <a:gd name="T21" fmla="*/ 0 h 221"/>
                <a:gd name="T22" fmla="*/ 0 w 323"/>
                <a:gd name="T23" fmla="*/ 34 h 221"/>
                <a:gd name="T24" fmla="*/ 4 w 323"/>
                <a:gd name="T25" fmla="*/ 37 h 221"/>
                <a:gd name="T26" fmla="*/ 10 w 323"/>
                <a:gd name="T27" fmla="*/ 6 h 221"/>
                <a:gd name="T28" fmla="*/ 0 w 323"/>
                <a:gd name="T29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3" h="221">
                  <a:moveTo>
                    <a:pt x="239" y="138"/>
                  </a:moveTo>
                  <a:lnTo>
                    <a:pt x="232" y="168"/>
                  </a:lnTo>
                  <a:lnTo>
                    <a:pt x="323" y="221"/>
                  </a:lnTo>
                  <a:lnTo>
                    <a:pt x="323" y="187"/>
                  </a:lnTo>
                  <a:lnTo>
                    <a:pt x="239" y="138"/>
                  </a:lnTo>
                  <a:moveTo>
                    <a:pt x="62" y="37"/>
                  </a:moveTo>
                  <a:lnTo>
                    <a:pt x="56" y="66"/>
                  </a:lnTo>
                  <a:lnTo>
                    <a:pt x="210" y="155"/>
                  </a:lnTo>
                  <a:lnTo>
                    <a:pt x="217" y="125"/>
                  </a:lnTo>
                  <a:lnTo>
                    <a:pt x="62" y="37"/>
                  </a:lnTo>
                  <a:moveTo>
                    <a:pt x="0" y="0"/>
                  </a:moveTo>
                  <a:lnTo>
                    <a:pt x="0" y="34"/>
                  </a:lnTo>
                  <a:lnTo>
                    <a:pt x="4" y="37"/>
                  </a:lnTo>
                  <a:lnTo>
                    <a:pt x="10" y="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Freeform 172"/>
            <p:cNvSpPr/>
            <p:nvPr userDrawn="1"/>
          </p:nvSpPr>
          <p:spPr bwMode="auto">
            <a:xfrm>
              <a:off x="7854599" y="2812973"/>
              <a:ext cx="30891" cy="79954"/>
            </a:xfrm>
            <a:custGeom>
              <a:avLst/>
              <a:gdLst>
                <a:gd name="T0" fmla="*/ 17 w 17"/>
                <a:gd name="T1" fmla="*/ 0 h 44"/>
                <a:gd name="T2" fmla="*/ 0 w 17"/>
                <a:gd name="T3" fmla="*/ 10 h 44"/>
                <a:gd name="T4" fmla="*/ 0 w 17"/>
                <a:gd name="T5" fmla="*/ 44 h 44"/>
                <a:gd name="T6" fmla="*/ 16 w 17"/>
                <a:gd name="T7" fmla="*/ 35 h 44"/>
                <a:gd name="T8" fmla="*/ 17 w 17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4">
                  <a:moveTo>
                    <a:pt x="17" y="0"/>
                  </a:moveTo>
                  <a:lnTo>
                    <a:pt x="0" y="10"/>
                  </a:lnTo>
                  <a:lnTo>
                    <a:pt x="0" y="44"/>
                  </a:lnTo>
                  <a:lnTo>
                    <a:pt x="16" y="35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173"/>
            <p:cNvSpPr/>
            <p:nvPr userDrawn="1"/>
          </p:nvSpPr>
          <p:spPr bwMode="auto">
            <a:xfrm>
              <a:off x="7854599" y="2812973"/>
              <a:ext cx="30891" cy="79954"/>
            </a:xfrm>
            <a:custGeom>
              <a:avLst/>
              <a:gdLst>
                <a:gd name="T0" fmla="*/ 17 w 17"/>
                <a:gd name="T1" fmla="*/ 0 h 44"/>
                <a:gd name="T2" fmla="*/ 0 w 17"/>
                <a:gd name="T3" fmla="*/ 10 h 44"/>
                <a:gd name="T4" fmla="*/ 0 w 17"/>
                <a:gd name="T5" fmla="*/ 44 h 44"/>
                <a:gd name="T6" fmla="*/ 16 w 17"/>
                <a:gd name="T7" fmla="*/ 35 h 44"/>
                <a:gd name="T8" fmla="*/ 17 w 17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4">
                  <a:moveTo>
                    <a:pt x="17" y="0"/>
                  </a:moveTo>
                  <a:lnTo>
                    <a:pt x="0" y="10"/>
                  </a:lnTo>
                  <a:lnTo>
                    <a:pt x="0" y="44"/>
                  </a:lnTo>
                  <a:lnTo>
                    <a:pt x="16" y="35"/>
                  </a:lnTo>
                  <a:lnTo>
                    <a:pt x="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74"/>
            <p:cNvSpPr/>
            <p:nvPr userDrawn="1"/>
          </p:nvSpPr>
          <p:spPr bwMode="auto">
            <a:xfrm>
              <a:off x="7854599" y="2812973"/>
              <a:ext cx="30891" cy="79954"/>
            </a:xfrm>
            <a:custGeom>
              <a:avLst/>
              <a:gdLst>
                <a:gd name="T0" fmla="*/ 17 w 17"/>
                <a:gd name="T1" fmla="*/ 0 h 44"/>
                <a:gd name="T2" fmla="*/ 0 w 17"/>
                <a:gd name="T3" fmla="*/ 10 h 44"/>
                <a:gd name="T4" fmla="*/ 0 w 17"/>
                <a:gd name="T5" fmla="*/ 44 h 44"/>
                <a:gd name="T6" fmla="*/ 16 w 17"/>
                <a:gd name="T7" fmla="*/ 35 h 44"/>
                <a:gd name="T8" fmla="*/ 17 w 17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4">
                  <a:moveTo>
                    <a:pt x="17" y="0"/>
                  </a:moveTo>
                  <a:lnTo>
                    <a:pt x="0" y="10"/>
                  </a:lnTo>
                  <a:lnTo>
                    <a:pt x="0" y="44"/>
                  </a:lnTo>
                  <a:lnTo>
                    <a:pt x="16" y="35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580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75"/>
            <p:cNvSpPr/>
            <p:nvPr userDrawn="1"/>
          </p:nvSpPr>
          <p:spPr bwMode="auto">
            <a:xfrm>
              <a:off x="7854599" y="2812973"/>
              <a:ext cx="30891" cy="79954"/>
            </a:xfrm>
            <a:custGeom>
              <a:avLst/>
              <a:gdLst>
                <a:gd name="T0" fmla="*/ 17 w 17"/>
                <a:gd name="T1" fmla="*/ 0 h 44"/>
                <a:gd name="T2" fmla="*/ 0 w 17"/>
                <a:gd name="T3" fmla="*/ 10 h 44"/>
                <a:gd name="T4" fmla="*/ 0 w 17"/>
                <a:gd name="T5" fmla="*/ 44 h 44"/>
                <a:gd name="T6" fmla="*/ 16 w 17"/>
                <a:gd name="T7" fmla="*/ 35 h 44"/>
                <a:gd name="T8" fmla="*/ 17 w 17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4">
                  <a:moveTo>
                    <a:pt x="17" y="0"/>
                  </a:moveTo>
                  <a:lnTo>
                    <a:pt x="0" y="10"/>
                  </a:lnTo>
                  <a:lnTo>
                    <a:pt x="0" y="44"/>
                  </a:lnTo>
                  <a:lnTo>
                    <a:pt x="16" y="35"/>
                  </a:lnTo>
                  <a:lnTo>
                    <a:pt x="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76"/>
            <p:cNvSpPr>
              <a:spLocks noEditPoints="1"/>
            </p:cNvSpPr>
            <p:nvPr userDrawn="1"/>
          </p:nvSpPr>
          <p:spPr bwMode="auto">
            <a:xfrm>
              <a:off x="7267665" y="2476804"/>
              <a:ext cx="617825" cy="354341"/>
            </a:xfrm>
            <a:custGeom>
              <a:avLst/>
              <a:gdLst>
                <a:gd name="T0" fmla="*/ 243 w 340"/>
                <a:gd name="T1" fmla="*/ 130 h 195"/>
                <a:gd name="T2" fmla="*/ 239 w 340"/>
                <a:gd name="T3" fmla="*/ 146 h 195"/>
                <a:gd name="T4" fmla="*/ 323 w 340"/>
                <a:gd name="T5" fmla="*/ 195 h 195"/>
                <a:gd name="T6" fmla="*/ 340 w 340"/>
                <a:gd name="T7" fmla="*/ 185 h 195"/>
                <a:gd name="T8" fmla="*/ 243 w 340"/>
                <a:gd name="T9" fmla="*/ 130 h 195"/>
                <a:gd name="T10" fmla="*/ 66 w 340"/>
                <a:gd name="T11" fmla="*/ 32 h 195"/>
                <a:gd name="T12" fmla="*/ 62 w 340"/>
                <a:gd name="T13" fmla="*/ 45 h 195"/>
                <a:gd name="T14" fmla="*/ 217 w 340"/>
                <a:gd name="T15" fmla="*/ 133 h 195"/>
                <a:gd name="T16" fmla="*/ 220 w 340"/>
                <a:gd name="T17" fmla="*/ 117 h 195"/>
                <a:gd name="T18" fmla="*/ 207 w 340"/>
                <a:gd name="T19" fmla="*/ 110 h 195"/>
                <a:gd name="T20" fmla="*/ 204 w 340"/>
                <a:gd name="T21" fmla="*/ 112 h 195"/>
                <a:gd name="T22" fmla="*/ 204 w 340"/>
                <a:gd name="T23" fmla="*/ 107 h 195"/>
                <a:gd name="T24" fmla="*/ 204 w 340"/>
                <a:gd name="T25" fmla="*/ 112 h 195"/>
                <a:gd name="T26" fmla="*/ 66 w 340"/>
                <a:gd name="T27" fmla="*/ 32 h 195"/>
                <a:gd name="T28" fmla="*/ 14 w 340"/>
                <a:gd name="T29" fmla="*/ 0 h 195"/>
                <a:gd name="T30" fmla="*/ 0 w 340"/>
                <a:gd name="T31" fmla="*/ 8 h 195"/>
                <a:gd name="T32" fmla="*/ 10 w 340"/>
                <a:gd name="T33" fmla="*/ 14 h 195"/>
                <a:gd name="T34" fmla="*/ 14 w 340"/>
                <a:gd name="T35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0" h="195">
                  <a:moveTo>
                    <a:pt x="243" y="130"/>
                  </a:moveTo>
                  <a:lnTo>
                    <a:pt x="239" y="146"/>
                  </a:lnTo>
                  <a:lnTo>
                    <a:pt x="323" y="195"/>
                  </a:lnTo>
                  <a:lnTo>
                    <a:pt x="340" y="185"/>
                  </a:lnTo>
                  <a:lnTo>
                    <a:pt x="243" y="130"/>
                  </a:lnTo>
                  <a:close/>
                  <a:moveTo>
                    <a:pt x="66" y="32"/>
                  </a:moveTo>
                  <a:lnTo>
                    <a:pt x="62" y="45"/>
                  </a:lnTo>
                  <a:lnTo>
                    <a:pt x="217" y="133"/>
                  </a:lnTo>
                  <a:lnTo>
                    <a:pt x="220" y="117"/>
                  </a:lnTo>
                  <a:lnTo>
                    <a:pt x="207" y="110"/>
                  </a:lnTo>
                  <a:lnTo>
                    <a:pt x="204" y="112"/>
                  </a:lnTo>
                  <a:lnTo>
                    <a:pt x="204" y="107"/>
                  </a:lnTo>
                  <a:lnTo>
                    <a:pt x="204" y="112"/>
                  </a:lnTo>
                  <a:lnTo>
                    <a:pt x="66" y="32"/>
                  </a:lnTo>
                  <a:close/>
                  <a:moveTo>
                    <a:pt x="14" y="0"/>
                  </a:moveTo>
                  <a:lnTo>
                    <a:pt x="0" y="8"/>
                  </a:lnTo>
                  <a:lnTo>
                    <a:pt x="10" y="1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77"/>
            <p:cNvSpPr>
              <a:spLocks noEditPoints="1"/>
            </p:cNvSpPr>
            <p:nvPr userDrawn="1"/>
          </p:nvSpPr>
          <p:spPr bwMode="auto">
            <a:xfrm>
              <a:off x="7267665" y="2476804"/>
              <a:ext cx="617825" cy="354341"/>
            </a:xfrm>
            <a:custGeom>
              <a:avLst/>
              <a:gdLst>
                <a:gd name="T0" fmla="*/ 243 w 340"/>
                <a:gd name="T1" fmla="*/ 130 h 195"/>
                <a:gd name="T2" fmla="*/ 239 w 340"/>
                <a:gd name="T3" fmla="*/ 146 h 195"/>
                <a:gd name="T4" fmla="*/ 323 w 340"/>
                <a:gd name="T5" fmla="*/ 195 h 195"/>
                <a:gd name="T6" fmla="*/ 340 w 340"/>
                <a:gd name="T7" fmla="*/ 185 h 195"/>
                <a:gd name="T8" fmla="*/ 243 w 340"/>
                <a:gd name="T9" fmla="*/ 130 h 195"/>
                <a:gd name="T10" fmla="*/ 66 w 340"/>
                <a:gd name="T11" fmla="*/ 32 h 195"/>
                <a:gd name="T12" fmla="*/ 62 w 340"/>
                <a:gd name="T13" fmla="*/ 45 h 195"/>
                <a:gd name="T14" fmla="*/ 217 w 340"/>
                <a:gd name="T15" fmla="*/ 133 h 195"/>
                <a:gd name="T16" fmla="*/ 220 w 340"/>
                <a:gd name="T17" fmla="*/ 117 h 195"/>
                <a:gd name="T18" fmla="*/ 207 w 340"/>
                <a:gd name="T19" fmla="*/ 110 h 195"/>
                <a:gd name="T20" fmla="*/ 204 w 340"/>
                <a:gd name="T21" fmla="*/ 112 h 195"/>
                <a:gd name="T22" fmla="*/ 204 w 340"/>
                <a:gd name="T23" fmla="*/ 107 h 195"/>
                <a:gd name="T24" fmla="*/ 204 w 340"/>
                <a:gd name="T25" fmla="*/ 112 h 195"/>
                <a:gd name="T26" fmla="*/ 66 w 340"/>
                <a:gd name="T27" fmla="*/ 32 h 195"/>
                <a:gd name="T28" fmla="*/ 14 w 340"/>
                <a:gd name="T29" fmla="*/ 0 h 195"/>
                <a:gd name="T30" fmla="*/ 0 w 340"/>
                <a:gd name="T31" fmla="*/ 8 h 195"/>
                <a:gd name="T32" fmla="*/ 10 w 340"/>
                <a:gd name="T33" fmla="*/ 14 h 195"/>
                <a:gd name="T34" fmla="*/ 14 w 340"/>
                <a:gd name="T35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0" h="195">
                  <a:moveTo>
                    <a:pt x="243" y="130"/>
                  </a:moveTo>
                  <a:lnTo>
                    <a:pt x="239" y="146"/>
                  </a:lnTo>
                  <a:lnTo>
                    <a:pt x="323" y="195"/>
                  </a:lnTo>
                  <a:lnTo>
                    <a:pt x="340" y="185"/>
                  </a:lnTo>
                  <a:lnTo>
                    <a:pt x="243" y="130"/>
                  </a:lnTo>
                  <a:moveTo>
                    <a:pt x="66" y="32"/>
                  </a:moveTo>
                  <a:lnTo>
                    <a:pt x="62" y="45"/>
                  </a:lnTo>
                  <a:lnTo>
                    <a:pt x="217" y="133"/>
                  </a:lnTo>
                  <a:lnTo>
                    <a:pt x="220" y="117"/>
                  </a:lnTo>
                  <a:lnTo>
                    <a:pt x="207" y="110"/>
                  </a:lnTo>
                  <a:lnTo>
                    <a:pt x="204" y="112"/>
                  </a:lnTo>
                  <a:lnTo>
                    <a:pt x="204" y="107"/>
                  </a:lnTo>
                  <a:lnTo>
                    <a:pt x="204" y="112"/>
                  </a:lnTo>
                  <a:lnTo>
                    <a:pt x="66" y="32"/>
                  </a:lnTo>
                  <a:moveTo>
                    <a:pt x="14" y="0"/>
                  </a:moveTo>
                  <a:lnTo>
                    <a:pt x="0" y="8"/>
                  </a:lnTo>
                  <a:lnTo>
                    <a:pt x="10" y="14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78"/>
            <p:cNvSpPr>
              <a:spLocks noEditPoints="1"/>
            </p:cNvSpPr>
            <p:nvPr userDrawn="1"/>
          </p:nvSpPr>
          <p:spPr bwMode="auto">
            <a:xfrm>
              <a:off x="7267665" y="2476804"/>
              <a:ext cx="617825" cy="354341"/>
            </a:xfrm>
            <a:custGeom>
              <a:avLst/>
              <a:gdLst>
                <a:gd name="T0" fmla="*/ 243 w 340"/>
                <a:gd name="T1" fmla="*/ 130 h 195"/>
                <a:gd name="T2" fmla="*/ 239 w 340"/>
                <a:gd name="T3" fmla="*/ 146 h 195"/>
                <a:gd name="T4" fmla="*/ 323 w 340"/>
                <a:gd name="T5" fmla="*/ 195 h 195"/>
                <a:gd name="T6" fmla="*/ 340 w 340"/>
                <a:gd name="T7" fmla="*/ 185 h 195"/>
                <a:gd name="T8" fmla="*/ 243 w 340"/>
                <a:gd name="T9" fmla="*/ 130 h 195"/>
                <a:gd name="T10" fmla="*/ 66 w 340"/>
                <a:gd name="T11" fmla="*/ 32 h 195"/>
                <a:gd name="T12" fmla="*/ 62 w 340"/>
                <a:gd name="T13" fmla="*/ 45 h 195"/>
                <a:gd name="T14" fmla="*/ 217 w 340"/>
                <a:gd name="T15" fmla="*/ 133 h 195"/>
                <a:gd name="T16" fmla="*/ 220 w 340"/>
                <a:gd name="T17" fmla="*/ 117 h 195"/>
                <a:gd name="T18" fmla="*/ 207 w 340"/>
                <a:gd name="T19" fmla="*/ 110 h 195"/>
                <a:gd name="T20" fmla="*/ 204 w 340"/>
                <a:gd name="T21" fmla="*/ 112 h 195"/>
                <a:gd name="T22" fmla="*/ 204 w 340"/>
                <a:gd name="T23" fmla="*/ 107 h 195"/>
                <a:gd name="T24" fmla="*/ 204 w 340"/>
                <a:gd name="T25" fmla="*/ 112 h 195"/>
                <a:gd name="T26" fmla="*/ 66 w 340"/>
                <a:gd name="T27" fmla="*/ 32 h 195"/>
                <a:gd name="T28" fmla="*/ 14 w 340"/>
                <a:gd name="T29" fmla="*/ 0 h 195"/>
                <a:gd name="T30" fmla="*/ 0 w 340"/>
                <a:gd name="T31" fmla="*/ 8 h 195"/>
                <a:gd name="T32" fmla="*/ 10 w 340"/>
                <a:gd name="T33" fmla="*/ 14 h 195"/>
                <a:gd name="T34" fmla="*/ 14 w 340"/>
                <a:gd name="T35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0" h="195">
                  <a:moveTo>
                    <a:pt x="243" y="130"/>
                  </a:moveTo>
                  <a:lnTo>
                    <a:pt x="239" y="146"/>
                  </a:lnTo>
                  <a:lnTo>
                    <a:pt x="323" y="195"/>
                  </a:lnTo>
                  <a:lnTo>
                    <a:pt x="340" y="185"/>
                  </a:lnTo>
                  <a:lnTo>
                    <a:pt x="243" y="130"/>
                  </a:lnTo>
                  <a:close/>
                  <a:moveTo>
                    <a:pt x="66" y="32"/>
                  </a:moveTo>
                  <a:lnTo>
                    <a:pt x="62" y="45"/>
                  </a:lnTo>
                  <a:lnTo>
                    <a:pt x="217" y="133"/>
                  </a:lnTo>
                  <a:lnTo>
                    <a:pt x="220" y="117"/>
                  </a:lnTo>
                  <a:lnTo>
                    <a:pt x="207" y="110"/>
                  </a:lnTo>
                  <a:lnTo>
                    <a:pt x="204" y="112"/>
                  </a:lnTo>
                  <a:lnTo>
                    <a:pt x="204" y="107"/>
                  </a:lnTo>
                  <a:lnTo>
                    <a:pt x="204" y="112"/>
                  </a:lnTo>
                  <a:lnTo>
                    <a:pt x="66" y="32"/>
                  </a:lnTo>
                  <a:close/>
                  <a:moveTo>
                    <a:pt x="14" y="0"/>
                  </a:moveTo>
                  <a:lnTo>
                    <a:pt x="0" y="8"/>
                  </a:lnTo>
                  <a:lnTo>
                    <a:pt x="10" y="1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ADB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79"/>
            <p:cNvSpPr>
              <a:spLocks noEditPoints="1"/>
            </p:cNvSpPr>
            <p:nvPr userDrawn="1"/>
          </p:nvSpPr>
          <p:spPr bwMode="auto">
            <a:xfrm>
              <a:off x="7267665" y="2476804"/>
              <a:ext cx="617825" cy="354341"/>
            </a:xfrm>
            <a:custGeom>
              <a:avLst/>
              <a:gdLst>
                <a:gd name="T0" fmla="*/ 243 w 340"/>
                <a:gd name="T1" fmla="*/ 130 h 195"/>
                <a:gd name="T2" fmla="*/ 239 w 340"/>
                <a:gd name="T3" fmla="*/ 146 h 195"/>
                <a:gd name="T4" fmla="*/ 323 w 340"/>
                <a:gd name="T5" fmla="*/ 195 h 195"/>
                <a:gd name="T6" fmla="*/ 340 w 340"/>
                <a:gd name="T7" fmla="*/ 185 h 195"/>
                <a:gd name="T8" fmla="*/ 243 w 340"/>
                <a:gd name="T9" fmla="*/ 130 h 195"/>
                <a:gd name="T10" fmla="*/ 66 w 340"/>
                <a:gd name="T11" fmla="*/ 32 h 195"/>
                <a:gd name="T12" fmla="*/ 62 w 340"/>
                <a:gd name="T13" fmla="*/ 45 h 195"/>
                <a:gd name="T14" fmla="*/ 217 w 340"/>
                <a:gd name="T15" fmla="*/ 133 h 195"/>
                <a:gd name="T16" fmla="*/ 220 w 340"/>
                <a:gd name="T17" fmla="*/ 117 h 195"/>
                <a:gd name="T18" fmla="*/ 207 w 340"/>
                <a:gd name="T19" fmla="*/ 110 h 195"/>
                <a:gd name="T20" fmla="*/ 204 w 340"/>
                <a:gd name="T21" fmla="*/ 112 h 195"/>
                <a:gd name="T22" fmla="*/ 204 w 340"/>
                <a:gd name="T23" fmla="*/ 107 h 195"/>
                <a:gd name="T24" fmla="*/ 204 w 340"/>
                <a:gd name="T25" fmla="*/ 112 h 195"/>
                <a:gd name="T26" fmla="*/ 66 w 340"/>
                <a:gd name="T27" fmla="*/ 32 h 195"/>
                <a:gd name="T28" fmla="*/ 14 w 340"/>
                <a:gd name="T29" fmla="*/ 0 h 195"/>
                <a:gd name="T30" fmla="*/ 0 w 340"/>
                <a:gd name="T31" fmla="*/ 8 h 195"/>
                <a:gd name="T32" fmla="*/ 10 w 340"/>
                <a:gd name="T33" fmla="*/ 14 h 195"/>
                <a:gd name="T34" fmla="*/ 14 w 340"/>
                <a:gd name="T35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0" h="195">
                  <a:moveTo>
                    <a:pt x="243" y="130"/>
                  </a:moveTo>
                  <a:lnTo>
                    <a:pt x="239" y="146"/>
                  </a:lnTo>
                  <a:lnTo>
                    <a:pt x="323" y="195"/>
                  </a:lnTo>
                  <a:lnTo>
                    <a:pt x="340" y="185"/>
                  </a:lnTo>
                  <a:lnTo>
                    <a:pt x="243" y="130"/>
                  </a:lnTo>
                  <a:moveTo>
                    <a:pt x="66" y="32"/>
                  </a:moveTo>
                  <a:lnTo>
                    <a:pt x="62" y="45"/>
                  </a:lnTo>
                  <a:lnTo>
                    <a:pt x="217" y="133"/>
                  </a:lnTo>
                  <a:lnTo>
                    <a:pt x="220" y="117"/>
                  </a:lnTo>
                  <a:lnTo>
                    <a:pt x="207" y="110"/>
                  </a:lnTo>
                  <a:lnTo>
                    <a:pt x="204" y="112"/>
                  </a:lnTo>
                  <a:lnTo>
                    <a:pt x="204" y="107"/>
                  </a:lnTo>
                  <a:lnTo>
                    <a:pt x="204" y="112"/>
                  </a:lnTo>
                  <a:lnTo>
                    <a:pt x="66" y="32"/>
                  </a:lnTo>
                  <a:moveTo>
                    <a:pt x="14" y="0"/>
                  </a:moveTo>
                  <a:lnTo>
                    <a:pt x="0" y="8"/>
                  </a:lnTo>
                  <a:lnTo>
                    <a:pt x="10" y="14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80"/>
            <p:cNvSpPr/>
            <p:nvPr userDrawn="1"/>
          </p:nvSpPr>
          <p:spPr bwMode="auto">
            <a:xfrm>
              <a:off x="8016324" y="2553123"/>
              <a:ext cx="586934" cy="401586"/>
            </a:xfrm>
            <a:custGeom>
              <a:avLst/>
              <a:gdLst>
                <a:gd name="T0" fmla="*/ 0 w 323"/>
                <a:gd name="T1" fmla="*/ 0 h 221"/>
                <a:gd name="T2" fmla="*/ 0 w 323"/>
                <a:gd name="T3" fmla="*/ 35 h 221"/>
                <a:gd name="T4" fmla="*/ 323 w 323"/>
                <a:gd name="T5" fmla="*/ 221 h 221"/>
                <a:gd name="T6" fmla="*/ 323 w 323"/>
                <a:gd name="T7" fmla="*/ 187 h 221"/>
                <a:gd name="T8" fmla="*/ 0 w 323"/>
                <a:gd name="T9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221">
                  <a:moveTo>
                    <a:pt x="0" y="0"/>
                  </a:moveTo>
                  <a:lnTo>
                    <a:pt x="0" y="35"/>
                  </a:lnTo>
                  <a:lnTo>
                    <a:pt x="323" y="221"/>
                  </a:lnTo>
                  <a:lnTo>
                    <a:pt x="323" y="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81"/>
            <p:cNvSpPr/>
            <p:nvPr userDrawn="1"/>
          </p:nvSpPr>
          <p:spPr bwMode="auto">
            <a:xfrm>
              <a:off x="8016324" y="2553123"/>
              <a:ext cx="586934" cy="401586"/>
            </a:xfrm>
            <a:custGeom>
              <a:avLst/>
              <a:gdLst>
                <a:gd name="T0" fmla="*/ 0 w 323"/>
                <a:gd name="T1" fmla="*/ 0 h 221"/>
                <a:gd name="T2" fmla="*/ 0 w 323"/>
                <a:gd name="T3" fmla="*/ 35 h 221"/>
                <a:gd name="T4" fmla="*/ 323 w 323"/>
                <a:gd name="T5" fmla="*/ 221 h 221"/>
                <a:gd name="T6" fmla="*/ 323 w 323"/>
                <a:gd name="T7" fmla="*/ 187 h 221"/>
                <a:gd name="T8" fmla="*/ 0 w 323"/>
                <a:gd name="T9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221">
                  <a:moveTo>
                    <a:pt x="0" y="0"/>
                  </a:moveTo>
                  <a:lnTo>
                    <a:pt x="0" y="35"/>
                  </a:lnTo>
                  <a:lnTo>
                    <a:pt x="323" y="221"/>
                  </a:lnTo>
                  <a:lnTo>
                    <a:pt x="323" y="18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2"/>
            <p:cNvSpPr/>
            <p:nvPr userDrawn="1"/>
          </p:nvSpPr>
          <p:spPr bwMode="auto">
            <a:xfrm>
              <a:off x="8016324" y="2553123"/>
              <a:ext cx="586934" cy="401586"/>
            </a:xfrm>
            <a:custGeom>
              <a:avLst/>
              <a:gdLst>
                <a:gd name="T0" fmla="*/ 0 w 323"/>
                <a:gd name="T1" fmla="*/ 0 h 221"/>
                <a:gd name="T2" fmla="*/ 0 w 323"/>
                <a:gd name="T3" fmla="*/ 35 h 221"/>
                <a:gd name="T4" fmla="*/ 323 w 323"/>
                <a:gd name="T5" fmla="*/ 221 h 221"/>
                <a:gd name="T6" fmla="*/ 323 w 323"/>
                <a:gd name="T7" fmla="*/ 187 h 221"/>
                <a:gd name="T8" fmla="*/ 0 w 323"/>
                <a:gd name="T9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221">
                  <a:moveTo>
                    <a:pt x="0" y="0"/>
                  </a:moveTo>
                  <a:lnTo>
                    <a:pt x="0" y="35"/>
                  </a:lnTo>
                  <a:lnTo>
                    <a:pt x="323" y="221"/>
                  </a:lnTo>
                  <a:lnTo>
                    <a:pt x="323" y="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9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83"/>
            <p:cNvSpPr/>
            <p:nvPr userDrawn="1"/>
          </p:nvSpPr>
          <p:spPr bwMode="auto">
            <a:xfrm>
              <a:off x="8016324" y="2553123"/>
              <a:ext cx="586934" cy="401586"/>
            </a:xfrm>
            <a:custGeom>
              <a:avLst/>
              <a:gdLst>
                <a:gd name="T0" fmla="*/ 0 w 323"/>
                <a:gd name="T1" fmla="*/ 0 h 221"/>
                <a:gd name="T2" fmla="*/ 0 w 323"/>
                <a:gd name="T3" fmla="*/ 35 h 221"/>
                <a:gd name="T4" fmla="*/ 323 w 323"/>
                <a:gd name="T5" fmla="*/ 221 h 221"/>
                <a:gd name="T6" fmla="*/ 323 w 323"/>
                <a:gd name="T7" fmla="*/ 187 h 221"/>
                <a:gd name="T8" fmla="*/ 0 w 323"/>
                <a:gd name="T9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221">
                  <a:moveTo>
                    <a:pt x="0" y="0"/>
                  </a:moveTo>
                  <a:lnTo>
                    <a:pt x="0" y="35"/>
                  </a:lnTo>
                  <a:lnTo>
                    <a:pt x="323" y="221"/>
                  </a:lnTo>
                  <a:lnTo>
                    <a:pt x="323" y="18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184"/>
            <p:cNvSpPr/>
            <p:nvPr userDrawn="1"/>
          </p:nvSpPr>
          <p:spPr bwMode="auto">
            <a:xfrm>
              <a:off x="8603258" y="2876573"/>
              <a:ext cx="29074" cy="78137"/>
            </a:xfrm>
            <a:custGeom>
              <a:avLst/>
              <a:gdLst>
                <a:gd name="T0" fmla="*/ 16 w 16"/>
                <a:gd name="T1" fmla="*/ 0 h 43"/>
                <a:gd name="T2" fmla="*/ 0 w 16"/>
                <a:gd name="T3" fmla="*/ 9 h 43"/>
                <a:gd name="T4" fmla="*/ 0 w 16"/>
                <a:gd name="T5" fmla="*/ 43 h 43"/>
                <a:gd name="T6" fmla="*/ 16 w 16"/>
                <a:gd name="T7" fmla="*/ 34 h 43"/>
                <a:gd name="T8" fmla="*/ 16 w 16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3">
                  <a:moveTo>
                    <a:pt x="16" y="0"/>
                  </a:moveTo>
                  <a:lnTo>
                    <a:pt x="0" y="9"/>
                  </a:lnTo>
                  <a:lnTo>
                    <a:pt x="0" y="43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185"/>
            <p:cNvSpPr/>
            <p:nvPr userDrawn="1"/>
          </p:nvSpPr>
          <p:spPr bwMode="auto">
            <a:xfrm>
              <a:off x="8603258" y="2876573"/>
              <a:ext cx="29074" cy="78137"/>
            </a:xfrm>
            <a:custGeom>
              <a:avLst/>
              <a:gdLst>
                <a:gd name="T0" fmla="*/ 16 w 16"/>
                <a:gd name="T1" fmla="*/ 0 h 43"/>
                <a:gd name="T2" fmla="*/ 0 w 16"/>
                <a:gd name="T3" fmla="*/ 9 h 43"/>
                <a:gd name="T4" fmla="*/ 0 w 16"/>
                <a:gd name="T5" fmla="*/ 43 h 43"/>
                <a:gd name="T6" fmla="*/ 16 w 16"/>
                <a:gd name="T7" fmla="*/ 34 h 43"/>
                <a:gd name="T8" fmla="*/ 16 w 16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3">
                  <a:moveTo>
                    <a:pt x="16" y="0"/>
                  </a:moveTo>
                  <a:lnTo>
                    <a:pt x="0" y="9"/>
                  </a:lnTo>
                  <a:lnTo>
                    <a:pt x="0" y="43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186"/>
            <p:cNvSpPr/>
            <p:nvPr userDrawn="1"/>
          </p:nvSpPr>
          <p:spPr bwMode="auto">
            <a:xfrm>
              <a:off x="8603258" y="2876573"/>
              <a:ext cx="29074" cy="78137"/>
            </a:xfrm>
            <a:custGeom>
              <a:avLst/>
              <a:gdLst>
                <a:gd name="T0" fmla="*/ 16 w 16"/>
                <a:gd name="T1" fmla="*/ 0 h 43"/>
                <a:gd name="T2" fmla="*/ 0 w 16"/>
                <a:gd name="T3" fmla="*/ 9 h 43"/>
                <a:gd name="T4" fmla="*/ 0 w 16"/>
                <a:gd name="T5" fmla="*/ 43 h 43"/>
                <a:gd name="T6" fmla="*/ 16 w 16"/>
                <a:gd name="T7" fmla="*/ 34 h 43"/>
                <a:gd name="T8" fmla="*/ 16 w 16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3">
                  <a:moveTo>
                    <a:pt x="16" y="0"/>
                  </a:moveTo>
                  <a:lnTo>
                    <a:pt x="0" y="9"/>
                  </a:lnTo>
                  <a:lnTo>
                    <a:pt x="0" y="43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7580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Freeform 187"/>
            <p:cNvSpPr/>
            <p:nvPr userDrawn="1"/>
          </p:nvSpPr>
          <p:spPr bwMode="auto">
            <a:xfrm>
              <a:off x="8603258" y="2876573"/>
              <a:ext cx="29074" cy="78137"/>
            </a:xfrm>
            <a:custGeom>
              <a:avLst/>
              <a:gdLst>
                <a:gd name="T0" fmla="*/ 16 w 16"/>
                <a:gd name="T1" fmla="*/ 0 h 43"/>
                <a:gd name="T2" fmla="*/ 0 w 16"/>
                <a:gd name="T3" fmla="*/ 9 h 43"/>
                <a:gd name="T4" fmla="*/ 0 w 16"/>
                <a:gd name="T5" fmla="*/ 43 h 43"/>
                <a:gd name="T6" fmla="*/ 16 w 16"/>
                <a:gd name="T7" fmla="*/ 34 h 43"/>
                <a:gd name="T8" fmla="*/ 16 w 16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3">
                  <a:moveTo>
                    <a:pt x="16" y="0"/>
                  </a:moveTo>
                  <a:lnTo>
                    <a:pt x="0" y="9"/>
                  </a:lnTo>
                  <a:lnTo>
                    <a:pt x="0" y="43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188"/>
            <p:cNvSpPr/>
            <p:nvPr userDrawn="1"/>
          </p:nvSpPr>
          <p:spPr bwMode="auto">
            <a:xfrm>
              <a:off x="8016324" y="2536769"/>
              <a:ext cx="616008" cy="356158"/>
            </a:xfrm>
            <a:custGeom>
              <a:avLst/>
              <a:gdLst>
                <a:gd name="T0" fmla="*/ 15 w 339"/>
                <a:gd name="T1" fmla="*/ 0 h 196"/>
                <a:gd name="T2" fmla="*/ 0 w 339"/>
                <a:gd name="T3" fmla="*/ 9 h 196"/>
                <a:gd name="T4" fmla="*/ 323 w 339"/>
                <a:gd name="T5" fmla="*/ 196 h 196"/>
                <a:gd name="T6" fmla="*/ 339 w 339"/>
                <a:gd name="T7" fmla="*/ 187 h 196"/>
                <a:gd name="T8" fmla="*/ 15 w 339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196">
                  <a:moveTo>
                    <a:pt x="15" y="0"/>
                  </a:moveTo>
                  <a:lnTo>
                    <a:pt x="0" y="9"/>
                  </a:lnTo>
                  <a:lnTo>
                    <a:pt x="323" y="196"/>
                  </a:lnTo>
                  <a:lnTo>
                    <a:pt x="339" y="18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189"/>
            <p:cNvSpPr/>
            <p:nvPr userDrawn="1"/>
          </p:nvSpPr>
          <p:spPr bwMode="auto">
            <a:xfrm>
              <a:off x="8016324" y="2536769"/>
              <a:ext cx="616008" cy="356158"/>
            </a:xfrm>
            <a:custGeom>
              <a:avLst/>
              <a:gdLst>
                <a:gd name="T0" fmla="*/ 15 w 339"/>
                <a:gd name="T1" fmla="*/ 0 h 196"/>
                <a:gd name="T2" fmla="*/ 0 w 339"/>
                <a:gd name="T3" fmla="*/ 9 h 196"/>
                <a:gd name="T4" fmla="*/ 323 w 339"/>
                <a:gd name="T5" fmla="*/ 196 h 196"/>
                <a:gd name="T6" fmla="*/ 339 w 339"/>
                <a:gd name="T7" fmla="*/ 187 h 196"/>
                <a:gd name="T8" fmla="*/ 15 w 339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196">
                  <a:moveTo>
                    <a:pt x="15" y="0"/>
                  </a:moveTo>
                  <a:lnTo>
                    <a:pt x="0" y="9"/>
                  </a:lnTo>
                  <a:lnTo>
                    <a:pt x="323" y="196"/>
                  </a:lnTo>
                  <a:lnTo>
                    <a:pt x="339" y="187"/>
                  </a:lnTo>
                  <a:lnTo>
                    <a:pt x="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190"/>
            <p:cNvSpPr/>
            <p:nvPr userDrawn="1"/>
          </p:nvSpPr>
          <p:spPr bwMode="auto">
            <a:xfrm>
              <a:off x="8016324" y="2536769"/>
              <a:ext cx="616008" cy="356158"/>
            </a:xfrm>
            <a:custGeom>
              <a:avLst/>
              <a:gdLst>
                <a:gd name="T0" fmla="*/ 15 w 339"/>
                <a:gd name="T1" fmla="*/ 0 h 196"/>
                <a:gd name="T2" fmla="*/ 0 w 339"/>
                <a:gd name="T3" fmla="*/ 9 h 196"/>
                <a:gd name="T4" fmla="*/ 323 w 339"/>
                <a:gd name="T5" fmla="*/ 196 h 196"/>
                <a:gd name="T6" fmla="*/ 339 w 339"/>
                <a:gd name="T7" fmla="*/ 187 h 196"/>
                <a:gd name="T8" fmla="*/ 15 w 339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196">
                  <a:moveTo>
                    <a:pt x="15" y="0"/>
                  </a:moveTo>
                  <a:lnTo>
                    <a:pt x="0" y="9"/>
                  </a:lnTo>
                  <a:lnTo>
                    <a:pt x="323" y="196"/>
                  </a:lnTo>
                  <a:lnTo>
                    <a:pt x="339" y="18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ADB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191"/>
            <p:cNvSpPr/>
            <p:nvPr userDrawn="1"/>
          </p:nvSpPr>
          <p:spPr bwMode="auto">
            <a:xfrm>
              <a:off x="8016324" y="2536769"/>
              <a:ext cx="616008" cy="356158"/>
            </a:xfrm>
            <a:custGeom>
              <a:avLst/>
              <a:gdLst>
                <a:gd name="T0" fmla="*/ 15 w 339"/>
                <a:gd name="T1" fmla="*/ 0 h 196"/>
                <a:gd name="T2" fmla="*/ 0 w 339"/>
                <a:gd name="T3" fmla="*/ 9 h 196"/>
                <a:gd name="T4" fmla="*/ 323 w 339"/>
                <a:gd name="T5" fmla="*/ 196 h 196"/>
                <a:gd name="T6" fmla="*/ 339 w 339"/>
                <a:gd name="T7" fmla="*/ 187 h 196"/>
                <a:gd name="T8" fmla="*/ 15 w 339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196">
                  <a:moveTo>
                    <a:pt x="15" y="0"/>
                  </a:moveTo>
                  <a:lnTo>
                    <a:pt x="0" y="9"/>
                  </a:lnTo>
                  <a:lnTo>
                    <a:pt x="323" y="196"/>
                  </a:lnTo>
                  <a:lnTo>
                    <a:pt x="339" y="187"/>
                  </a:lnTo>
                  <a:lnTo>
                    <a:pt x="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192"/>
            <p:cNvSpPr/>
            <p:nvPr userDrawn="1"/>
          </p:nvSpPr>
          <p:spPr bwMode="auto">
            <a:xfrm>
              <a:off x="8016324" y="2678506"/>
              <a:ext cx="586934" cy="399769"/>
            </a:xfrm>
            <a:custGeom>
              <a:avLst/>
              <a:gdLst>
                <a:gd name="T0" fmla="*/ 0 w 323"/>
                <a:gd name="T1" fmla="*/ 0 h 220"/>
                <a:gd name="T2" fmla="*/ 0 w 323"/>
                <a:gd name="T3" fmla="*/ 33 h 220"/>
                <a:gd name="T4" fmla="*/ 323 w 323"/>
                <a:gd name="T5" fmla="*/ 220 h 220"/>
                <a:gd name="T6" fmla="*/ 323 w 323"/>
                <a:gd name="T7" fmla="*/ 187 h 220"/>
                <a:gd name="T8" fmla="*/ 0 w 323"/>
                <a:gd name="T9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220">
                  <a:moveTo>
                    <a:pt x="0" y="0"/>
                  </a:moveTo>
                  <a:lnTo>
                    <a:pt x="0" y="33"/>
                  </a:lnTo>
                  <a:lnTo>
                    <a:pt x="323" y="220"/>
                  </a:lnTo>
                  <a:lnTo>
                    <a:pt x="323" y="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193"/>
            <p:cNvSpPr/>
            <p:nvPr userDrawn="1"/>
          </p:nvSpPr>
          <p:spPr bwMode="auto">
            <a:xfrm>
              <a:off x="8016324" y="2678506"/>
              <a:ext cx="586934" cy="399769"/>
            </a:xfrm>
            <a:custGeom>
              <a:avLst/>
              <a:gdLst>
                <a:gd name="T0" fmla="*/ 0 w 323"/>
                <a:gd name="T1" fmla="*/ 0 h 220"/>
                <a:gd name="T2" fmla="*/ 0 w 323"/>
                <a:gd name="T3" fmla="*/ 33 h 220"/>
                <a:gd name="T4" fmla="*/ 323 w 323"/>
                <a:gd name="T5" fmla="*/ 220 h 220"/>
                <a:gd name="T6" fmla="*/ 323 w 323"/>
                <a:gd name="T7" fmla="*/ 187 h 220"/>
                <a:gd name="T8" fmla="*/ 0 w 323"/>
                <a:gd name="T9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220">
                  <a:moveTo>
                    <a:pt x="0" y="0"/>
                  </a:moveTo>
                  <a:lnTo>
                    <a:pt x="0" y="33"/>
                  </a:lnTo>
                  <a:lnTo>
                    <a:pt x="323" y="220"/>
                  </a:lnTo>
                  <a:lnTo>
                    <a:pt x="323" y="18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194"/>
            <p:cNvSpPr/>
            <p:nvPr userDrawn="1"/>
          </p:nvSpPr>
          <p:spPr bwMode="auto">
            <a:xfrm>
              <a:off x="8016324" y="2678506"/>
              <a:ext cx="586934" cy="399769"/>
            </a:xfrm>
            <a:custGeom>
              <a:avLst/>
              <a:gdLst>
                <a:gd name="T0" fmla="*/ 0 w 323"/>
                <a:gd name="T1" fmla="*/ 0 h 220"/>
                <a:gd name="T2" fmla="*/ 0 w 323"/>
                <a:gd name="T3" fmla="*/ 33 h 220"/>
                <a:gd name="T4" fmla="*/ 323 w 323"/>
                <a:gd name="T5" fmla="*/ 220 h 220"/>
                <a:gd name="T6" fmla="*/ 323 w 323"/>
                <a:gd name="T7" fmla="*/ 187 h 220"/>
                <a:gd name="T8" fmla="*/ 0 w 323"/>
                <a:gd name="T9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220">
                  <a:moveTo>
                    <a:pt x="0" y="0"/>
                  </a:moveTo>
                  <a:lnTo>
                    <a:pt x="0" y="33"/>
                  </a:lnTo>
                  <a:lnTo>
                    <a:pt x="323" y="220"/>
                  </a:lnTo>
                  <a:lnTo>
                    <a:pt x="323" y="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9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195"/>
            <p:cNvSpPr/>
            <p:nvPr userDrawn="1"/>
          </p:nvSpPr>
          <p:spPr bwMode="auto">
            <a:xfrm>
              <a:off x="8016324" y="2678506"/>
              <a:ext cx="586934" cy="399769"/>
            </a:xfrm>
            <a:custGeom>
              <a:avLst/>
              <a:gdLst>
                <a:gd name="T0" fmla="*/ 0 w 323"/>
                <a:gd name="T1" fmla="*/ 0 h 220"/>
                <a:gd name="T2" fmla="*/ 0 w 323"/>
                <a:gd name="T3" fmla="*/ 33 h 220"/>
                <a:gd name="T4" fmla="*/ 323 w 323"/>
                <a:gd name="T5" fmla="*/ 220 h 220"/>
                <a:gd name="T6" fmla="*/ 323 w 323"/>
                <a:gd name="T7" fmla="*/ 187 h 220"/>
                <a:gd name="T8" fmla="*/ 0 w 323"/>
                <a:gd name="T9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220">
                  <a:moveTo>
                    <a:pt x="0" y="0"/>
                  </a:moveTo>
                  <a:lnTo>
                    <a:pt x="0" y="33"/>
                  </a:lnTo>
                  <a:lnTo>
                    <a:pt x="323" y="220"/>
                  </a:lnTo>
                  <a:lnTo>
                    <a:pt x="323" y="18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196"/>
            <p:cNvSpPr/>
            <p:nvPr userDrawn="1"/>
          </p:nvSpPr>
          <p:spPr bwMode="auto">
            <a:xfrm>
              <a:off x="8603258" y="3000138"/>
              <a:ext cx="29074" cy="78137"/>
            </a:xfrm>
            <a:custGeom>
              <a:avLst/>
              <a:gdLst>
                <a:gd name="T0" fmla="*/ 16 w 16"/>
                <a:gd name="T1" fmla="*/ 0 h 43"/>
                <a:gd name="T2" fmla="*/ 0 w 16"/>
                <a:gd name="T3" fmla="*/ 10 h 43"/>
                <a:gd name="T4" fmla="*/ 0 w 16"/>
                <a:gd name="T5" fmla="*/ 43 h 43"/>
                <a:gd name="T6" fmla="*/ 16 w 16"/>
                <a:gd name="T7" fmla="*/ 34 h 43"/>
                <a:gd name="T8" fmla="*/ 16 w 16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3">
                  <a:moveTo>
                    <a:pt x="16" y="0"/>
                  </a:moveTo>
                  <a:lnTo>
                    <a:pt x="0" y="10"/>
                  </a:lnTo>
                  <a:lnTo>
                    <a:pt x="0" y="43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197"/>
            <p:cNvSpPr/>
            <p:nvPr userDrawn="1"/>
          </p:nvSpPr>
          <p:spPr bwMode="auto">
            <a:xfrm>
              <a:off x="8603258" y="3000138"/>
              <a:ext cx="29074" cy="78137"/>
            </a:xfrm>
            <a:custGeom>
              <a:avLst/>
              <a:gdLst>
                <a:gd name="T0" fmla="*/ 16 w 16"/>
                <a:gd name="T1" fmla="*/ 0 h 43"/>
                <a:gd name="T2" fmla="*/ 0 w 16"/>
                <a:gd name="T3" fmla="*/ 10 h 43"/>
                <a:gd name="T4" fmla="*/ 0 w 16"/>
                <a:gd name="T5" fmla="*/ 43 h 43"/>
                <a:gd name="T6" fmla="*/ 16 w 16"/>
                <a:gd name="T7" fmla="*/ 34 h 43"/>
                <a:gd name="T8" fmla="*/ 16 w 16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3">
                  <a:moveTo>
                    <a:pt x="16" y="0"/>
                  </a:moveTo>
                  <a:lnTo>
                    <a:pt x="0" y="10"/>
                  </a:lnTo>
                  <a:lnTo>
                    <a:pt x="0" y="43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198"/>
            <p:cNvSpPr/>
            <p:nvPr userDrawn="1"/>
          </p:nvSpPr>
          <p:spPr bwMode="auto">
            <a:xfrm>
              <a:off x="8603258" y="3000138"/>
              <a:ext cx="29074" cy="78137"/>
            </a:xfrm>
            <a:custGeom>
              <a:avLst/>
              <a:gdLst>
                <a:gd name="T0" fmla="*/ 16 w 16"/>
                <a:gd name="T1" fmla="*/ 0 h 43"/>
                <a:gd name="T2" fmla="*/ 0 w 16"/>
                <a:gd name="T3" fmla="*/ 10 h 43"/>
                <a:gd name="T4" fmla="*/ 0 w 16"/>
                <a:gd name="T5" fmla="*/ 43 h 43"/>
                <a:gd name="T6" fmla="*/ 16 w 16"/>
                <a:gd name="T7" fmla="*/ 34 h 43"/>
                <a:gd name="T8" fmla="*/ 16 w 16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3">
                  <a:moveTo>
                    <a:pt x="16" y="0"/>
                  </a:moveTo>
                  <a:lnTo>
                    <a:pt x="0" y="10"/>
                  </a:lnTo>
                  <a:lnTo>
                    <a:pt x="0" y="43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7580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199"/>
            <p:cNvSpPr/>
            <p:nvPr userDrawn="1"/>
          </p:nvSpPr>
          <p:spPr bwMode="auto">
            <a:xfrm>
              <a:off x="8603258" y="3000138"/>
              <a:ext cx="29074" cy="78137"/>
            </a:xfrm>
            <a:custGeom>
              <a:avLst/>
              <a:gdLst>
                <a:gd name="T0" fmla="*/ 16 w 16"/>
                <a:gd name="T1" fmla="*/ 0 h 43"/>
                <a:gd name="T2" fmla="*/ 0 w 16"/>
                <a:gd name="T3" fmla="*/ 10 h 43"/>
                <a:gd name="T4" fmla="*/ 0 w 16"/>
                <a:gd name="T5" fmla="*/ 43 h 43"/>
                <a:gd name="T6" fmla="*/ 16 w 16"/>
                <a:gd name="T7" fmla="*/ 34 h 43"/>
                <a:gd name="T8" fmla="*/ 16 w 16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3">
                  <a:moveTo>
                    <a:pt x="16" y="0"/>
                  </a:moveTo>
                  <a:lnTo>
                    <a:pt x="0" y="10"/>
                  </a:lnTo>
                  <a:lnTo>
                    <a:pt x="0" y="43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200"/>
            <p:cNvSpPr/>
            <p:nvPr userDrawn="1"/>
          </p:nvSpPr>
          <p:spPr bwMode="auto">
            <a:xfrm>
              <a:off x="8016324" y="2662151"/>
              <a:ext cx="616008" cy="356158"/>
            </a:xfrm>
            <a:custGeom>
              <a:avLst/>
              <a:gdLst>
                <a:gd name="T0" fmla="*/ 15 w 339"/>
                <a:gd name="T1" fmla="*/ 0 h 196"/>
                <a:gd name="T2" fmla="*/ 0 w 339"/>
                <a:gd name="T3" fmla="*/ 9 h 196"/>
                <a:gd name="T4" fmla="*/ 323 w 339"/>
                <a:gd name="T5" fmla="*/ 196 h 196"/>
                <a:gd name="T6" fmla="*/ 339 w 339"/>
                <a:gd name="T7" fmla="*/ 186 h 196"/>
                <a:gd name="T8" fmla="*/ 15 w 339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196">
                  <a:moveTo>
                    <a:pt x="15" y="0"/>
                  </a:moveTo>
                  <a:lnTo>
                    <a:pt x="0" y="9"/>
                  </a:lnTo>
                  <a:lnTo>
                    <a:pt x="323" y="196"/>
                  </a:lnTo>
                  <a:lnTo>
                    <a:pt x="339" y="18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201"/>
            <p:cNvSpPr/>
            <p:nvPr userDrawn="1"/>
          </p:nvSpPr>
          <p:spPr bwMode="auto">
            <a:xfrm>
              <a:off x="8016324" y="2662151"/>
              <a:ext cx="616008" cy="356158"/>
            </a:xfrm>
            <a:custGeom>
              <a:avLst/>
              <a:gdLst>
                <a:gd name="T0" fmla="*/ 15 w 339"/>
                <a:gd name="T1" fmla="*/ 0 h 196"/>
                <a:gd name="T2" fmla="*/ 0 w 339"/>
                <a:gd name="T3" fmla="*/ 9 h 196"/>
                <a:gd name="T4" fmla="*/ 323 w 339"/>
                <a:gd name="T5" fmla="*/ 196 h 196"/>
                <a:gd name="T6" fmla="*/ 339 w 339"/>
                <a:gd name="T7" fmla="*/ 186 h 196"/>
                <a:gd name="T8" fmla="*/ 15 w 339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196">
                  <a:moveTo>
                    <a:pt x="15" y="0"/>
                  </a:moveTo>
                  <a:lnTo>
                    <a:pt x="0" y="9"/>
                  </a:lnTo>
                  <a:lnTo>
                    <a:pt x="323" y="196"/>
                  </a:lnTo>
                  <a:lnTo>
                    <a:pt x="339" y="186"/>
                  </a:lnTo>
                  <a:lnTo>
                    <a:pt x="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202"/>
            <p:cNvSpPr/>
            <p:nvPr userDrawn="1"/>
          </p:nvSpPr>
          <p:spPr bwMode="auto">
            <a:xfrm>
              <a:off x="8016324" y="2662151"/>
              <a:ext cx="616008" cy="356158"/>
            </a:xfrm>
            <a:custGeom>
              <a:avLst/>
              <a:gdLst>
                <a:gd name="T0" fmla="*/ 15 w 339"/>
                <a:gd name="T1" fmla="*/ 0 h 196"/>
                <a:gd name="T2" fmla="*/ 0 w 339"/>
                <a:gd name="T3" fmla="*/ 9 h 196"/>
                <a:gd name="T4" fmla="*/ 323 w 339"/>
                <a:gd name="T5" fmla="*/ 196 h 196"/>
                <a:gd name="T6" fmla="*/ 339 w 339"/>
                <a:gd name="T7" fmla="*/ 186 h 196"/>
                <a:gd name="T8" fmla="*/ 15 w 339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196">
                  <a:moveTo>
                    <a:pt x="15" y="0"/>
                  </a:moveTo>
                  <a:lnTo>
                    <a:pt x="0" y="9"/>
                  </a:lnTo>
                  <a:lnTo>
                    <a:pt x="323" y="196"/>
                  </a:lnTo>
                  <a:lnTo>
                    <a:pt x="339" y="18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ADB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203"/>
            <p:cNvSpPr/>
            <p:nvPr userDrawn="1"/>
          </p:nvSpPr>
          <p:spPr bwMode="auto">
            <a:xfrm>
              <a:off x="8016324" y="2662151"/>
              <a:ext cx="616008" cy="356158"/>
            </a:xfrm>
            <a:custGeom>
              <a:avLst/>
              <a:gdLst>
                <a:gd name="T0" fmla="*/ 15 w 339"/>
                <a:gd name="T1" fmla="*/ 0 h 196"/>
                <a:gd name="T2" fmla="*/ 0 w 339"/>
                <a:gd name="T3" fmla="*/ 9 h 196"/>
                <a:gd name="T4" fmla="*/ 323 w 339"/>
                <a:gd name="T5" fmla="*/ 196 h 196"/>
                <a:gd name="T6" fmla="*/ 339 w 339"/>
                <a:gd name="T7" fmla="*/ 186 h 196"/>
                <a:gd name="T8" fmla="*/ 15 w 339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196">
                  <a:moveTo>
                    <a:pt x="15" y="0"/>
                  </a:moveTo>
                  <a:lnTo>
                    <a:pt x="0" y="9"/>
                  </a:lnTo>
                  <a:lnTo>
                    <a:pt x="323" y="196"/>
                  </a:lnTo>
                  <a:lnTo>
                    <a:pt x="339" y="186"/>
                  </a:lnTo>
                  <a:lnTo>
                    <a:pt x="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204"/>
            <p:cNvSpPr/>
            <p:nvPr userDrawn="1"/>
          </p:nvSpPr>
          <p:spPr bwMode="auto">
            <a:xfrm>
              <a:off x="8016324" y="2800254"/>
              <a:ext cx="586934" cy="401586"/>
            </a:xfrm>
            <a:custGeom>
              <a:avLst/>
              <a:gdLst>
                <a:gd name="T0" fmla="*/ 0 w 323"/>
                <a:gd name="T1" fmla="*/ 0 h 221"/>
                <a:gd name="T2" fmla="*/ 0 w 323"/>
                <a:gd name="T3" fmla="*/ 35 h 221"/>
                <a:gd name="T4" fmla="*/ 323 w 323"/>
                <a:gd name="T5" fmla="*/ 221 h 221"/>
                <a:gd name="T6" fmla="*/ 323 w 323"/>
                <a:gd name="T7" fmla="*/ 187 h 221"/>
                <a:gd name="T8" fmla="*/ 0 w 323"/>
                <a:gd name="T9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221">
                  <a:moveTo>
                    <a:pt x="0" y="0"/>
                  </a:moveTo>
                  <a:lnTo>
                    <a:pt x="0" y="35"/>
                  </a:lnTo>
                  <a:lnTo>
                    <a:pt x="323" y="221"/>
                  </a:lnTo>
                  <a:lnTo>
                    <a:pt x="323" y="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206"/>
            <p:cNvSpPr/>
            <p:nvPr userDrawn="1"/>
          </p:nvSpPr>
          <p:spPr bwMode="auto">
            <a:xfrm>
              <a:off x="8016326" y="2800253"/>
              <a:ext cx="586935" cy="401587"/>
            </a:xfrm>
            <a:custGeom>
              <a:avLst/>
              <a:gdLst>
                <a:gd name="T0" fmla="*/ 0 w 323"/>
                <a:gd name="T1" fmla="*/ 0 h 221"/>
                <a:gd name="T2" fmla="*/ 0 w 323"/>
                <a:gd name="T3" fmla="*/ 35 h 221"/>
                <a:gd name="T4" fmla="*/ 323 w 323"/>
                <a:gd name="T5" fmla="*/ 221 h 221"/>
                <a:gd name="T6" fmla="*/ 323 w 323"/>
                <a:gd name="T7" fmla="*/ 187 h 221"/>
                <a:gd name="T8" fmla="*/ 0 w 323"/>
                <a:gd name="T9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221">
                  <a:moveTo>
                    <a:pt x="0" y="0"/>
                  </a:moveTo>
                  <a:lnTo>
                    <a:pt x="0" y="35"/>
                  </a:lnTo>
                  <a:lnTo>
                    <a:pt x="323" y="221"/>
                  </a:lnTo>
                  <a:lnTo>
                    <a:pt x="323" y="18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207"/>
            <p:cNvSpPr/>
            <p:nvPr userDrawn="1"/>
          </p:nvSpPr>
          <p:spPr bwMode="auto">
            <a:xfrm>
              <a:off x="8016326" y="2800253"/>
              <a:ext cx="586935" cy="401587"/>
            </a:xfrm>
            <a:custGeom>
              <a:avLst/>
              <a:gdLst>
                <a:gd name="T0" fmla="*/ 0 w 323"/>
                <a:gd name="T1" fmla="*/ 0 h 221"/>
                <a:gd name="T2" fmla="*/ 0 w 323"/>
                <a:gd name="T3" fmla="*/ 35 h 221"/>
                <a:gd name="T4" fmla="*/ 323 w 323"/>
                <a:gd name="T5" fmla="*/ 221 h 221"/>
                <a:gd name="T6" fmla="*/ 323 w 323"/>
                <a:gd name="T7" fmla="*/ 187 h 221"/>
                <a:gd name="T8" fmla="*/ 0 w 323"/>
                <a:gd name="T9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221">
                  <a:moveTo>
                    <a:pt x="0" y="0"/>
                  </a:moveTo>
                  <a:lnTo>
                    <a:pt x="0" y="35"/>
                  </a:lnTo>
                  <a:lnTo>
                    <a:pt x="323" y="221"/>
                  </a:lnTo>
                  <a:lnTo>
                    <a:pt x="323" y="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9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208"/>
            <p:cNvSpPr/>
            <p:nvPr userDrawn="1"/>
          </p:nvSpPr>
          <p:spPr bwMode="auto">
            <a:xfrm>
              <a:off x="8016326" y="2800253"/>
              <a:ext cx="586935" cy="401587"/>
            </a:xfrm>
            <a:custGeom>
              <a:avLst/>
              <a:gdLst>
                <a:gd name="T0" fmla="*/ 0 w 323"/>
                <a:gd name="T1" fmla="*/ 0 h 221"/>
                <a:gd name="T2" fmla="*/ 0 w 323"/>
                <a:gd name="T3" fmla="*/ 35 h 221"/>
                <a:gd name="T4" fmla="*/ 323 w 323"/>
                <a:gd name="T5" fmla="*/ 221 h 221"/>
                <a:gd name="T6" fmla="*/ 323 w 323"/>
                <a:gd name="T7" fmla="*/ 187 h 221"/>
                <a:gd name="T8" fmla="*/ 0 w 323"/>
                <a:gd name="T9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221">
                  <a:moveTo>
                    <a:pt x="0" y="0"/>
                  </a:moveTo>
                  <a:lnTo>
                    <a:pt x="0" y="35"/>
                  </a:lnTo>
                  <a:lnTo>
                    <a:pt x="323" y="221"/>
                  </a:lnTo>
                  <a:lnTo>
                    <a:pt x="323" y="18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209"/>
            <p:cNvSpPr/>
            <p:nvPr userDrawn="1"/>
          </p:nvSpPr>
          <p:spPr bwMode="auto">
            <a:xfrm>
              <a:off x="8603259" y="3123704"/>
              <a:ext cx="29074" cy="78137"/>
            </a:xfrm>
            <a:custGeom>
              <a:avLst/>
              <a:gdLst>
                <a:gd name="T0" fmla="*/ 16 w 16"/>
                <a:gd name="T1" fmla="*/ 0 h 43"/>
                <a:gd name="T2" fmla="*/ 0 w 16"/>
                <a:gd name="T3" fmla="*/ 9 h 43"/>
                <a:gd name="T4" fmla="*/ 0 w 16"/>
                <a:gd name="T5" fmla="*/ 43 h 43"/>
                <a:gd name="T6" fmla="*/ 16 w 16"/>
                <a:gd name="T7" fmla="*/ 34 h 43"/>
                <a:gd name="T8" fmla="*/ 16 w 16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3">
                  <a:moveTo>
                    <a:pt x="16" y="0"/>
                  </a:moveTo>
                  <a:lnTo>
                    <a:pt x="0" y="9"/>
                  </a:lnTo>
                  <a:lnTo>
                    <a:pt x="0" y="43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210"/>
            <p:cNvSpPr/>
            <p:nvPr userDrawn="1"/>
          </p:nvSpPr>
          <p:spPr bwMode="auto">
            <a:xfrm>
              <a:off x="8603259" y="3123704"/>
              <a:ext cx="29074" cy="78137"/>
            </a:xfrm>
            <a:custGeom>
              <a:avLst/>
              <a:gdLst>
                <a:gd name="T0" fmla="*/ 16 w 16"/>
                <a:gd name="T1" fmla="*/ 0 h 43"/>
                <a:gd name="T2" fmla="*/ 0 w 16"/>
                <a:gd name="T3" fmla="*/ 9 h 43"/>
                <a:gd name="T4" fmla="*/ 0 w 16"/>
                <a:gd name="T5" fmla="*/ 43 h 43"/>
                <a:gd name="T6" fmla="*/ 16 w 16"/>
                <a:gd name="T7" fmla="*/ 34 h 43"/>
                <a:gd name="T8" fmla="*/ 16 w 16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3">
                  <a:moveTo>
                    <a:pt x="16" y="0"/>
                  </a:moveTo>
                  <a:lnTo>
                    <a:pt x="0" y="9"/>
                  </a:lnTo>
                  <a:lnTo>
                    <a:pt x="0" y="43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211"/>
            <p:cNvSpPr/>
            <p:nvPr userDrawn="1"/>
          </p:nvSpPr>
          <p:spPr bwMode="auto">
            <a:xfrm>
              <a:off x="8603259" y="3123704"/>
              <a:ext cx="29074" cy="78137"/>
            </a:xfrm>
            <a:custGeom>
              <a:avLst/>
              <a:gdLst>
                <a:gd name="T0" fmla="*/ 16 w 16"/>
                <a:gd name="T1" fmla="*/ 0 h 43"/>
                <a:gd name="T2" fmla="*/ 0 w 16"/>
                <a:gd name="T3" fmla="*/ 9 h 43"/>
                <a:gd name="T4" fmla="*/ 0 w 16"/>
                <a:gd name="T5" fmla="*/ 43 h 43"/>
                <a:gd name="T6" fmla="*/ 16 w 16"/>
                <a:gd name="T7" fmla="*/ 34 h 43"/>
                <a:gd name="T8" fmla="*/ 16 w 16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3">
                  <a:moveTo>
                    <a:pt x="16" y="0"/>
                  </a:moveTo>
                  <a:lnTo>
                    <a:pt x="0" y="9"/>
                  </a:lnTo>
                  <a:lnTo>
                    <a:pt x="0" y="43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7580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212"/>
            <p:cNvSpPr/>
            <p:nvPr userDrawn="1"/>
          </p:nvSpPr>
          <p:spPr bwMode="auto">
            <a:xfrm>
              <a:off x="8603259" y="3123704"/>
              <a:ext cx="29074" cy="78137"/>
            </a:xfrm>
            <a:custGeom>
              <a:avLst/>
              <a:gdLst>
                <a:gd name="T0" fmla="*/ 16 w 16"/>
                <a:gd name="T1" fmla="*/ 0 h 43"/>
                <a:gd name="T2" fmla="*/ 0 w 16"/>
                <a:gd name="T3" fmla="*/ 9 h 43"/>
                <a:gd name="T4" fmla="*/ 0 w 16"/>
                <a:gd name="T5" fmla="*/ 43 h 43"/>
                <a:gd name="T6" fmla="*/ 16 w 16"/>
                <a:gd name="T7" fmla="*/ 34 h 43"/>
                <a:gd name="T8" fmla="*/ 16 w 16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3">
                  <a:moveTo>
                    <a:pt x="16" y="0"/>
                  </a:moveTo>
                  <a:lnTo>
                    <a:pt x="0" y="9"/>
                  </a:lnTo>
                  <a:lnTo>
                    <a:pt x="0" y="43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213"/>
            <p:cNvSpPr/>
            <p:nvPr userDrawn="1"/>
          </p:nvSpPr>
          <p:spPr bwMode="auto">
            <a:xfrm>
              <a:off x="8016326" y="2783899"/>
              <a:ext cx="616009" cy="356158"/>
            </a:xfrm>
            <a:custGeom>
              <a:avLst/>
              <a:gdLst>
                <a:gd name="T0" fmla="*/ 15 w 339"/>
                <a:gd name="T1" fmla="*/ 0 h 196"/>
                <a:gd name="T2" fmla="*/ 0 w 339"/>
                <a:gd name="T3" fmla="*/ 9 h 196"/>
                <a:gd name="T4" fmla="*/ 323 w 339"/>
                <a:gd name="T5" fmla="*/ 196 h 196"/>
                <a:gd name="T6" fmla="*/ 339 w 339"/>
                <a:gd name="T7" fmla="*/ 187 h 196"/>
                <a:gd name="T8" fmla="*/ 15 w 339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196">
                  <a:moveTo>
                    <a:pt x="15" y="0"/>
                  </a:moveTo>
                  <a:lnTo>
                    <a:pt x="0" y="9"/>
                  </a:lnTo>
                  <a:lnTo>
                    <a:pt x="323" y="196"/>
                  </a:lnTo>
                  <a:lnTo>
                    <a:pt x="339" y="18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214"/>
            <p:cNvSpPr/>
            <p:nvPr userDrawn="1"/>
          </p:nvSpPr>
          <p:spPr bwMode="auto">
            <a:xfrm>
              <a:off x="8016326" y="2783899"/>
              <a:ext cx="616009" cy="356158"/>
            </a:xfrm>
            <a:custGeom>
              <a:avLst/>
              <a:gdLst>
                <a:gd name="T0" fmla="*/ 15 w 339"/>
                <a:gd name="T1" fmla="*/ 0 h 196"/>
                <a:gd name="T2" fmla="*/ 0 w 339"/>
                <a:gd name="T3" fmla="*/ 9 h 196"/>
                <a:gd name="T4" fmla="*/ 323 w 339"/>
                <a:gd name="T5" fmla="*/ 196 h 196"/>
                <a:gd name="T6" fmla="*/ 339 w 339"/>
                <a:gd name="T7" fmla="*/ 187 h 196"/>
                <a:gd name="T8" fmla="*/ 15 w 339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196">
                  <a:moveTo>
                    <a:pt x="15" y="0"/>
                  </a:moveTo>
                  <a:lnTo>
                    <a:pt x="0" y="9"/>
                  </a:lnTo>
                  <a:lnTo>
                    <a:pt x="323" y="196"/>
                  </a:lnTo>
                  <a:lnTo>
                    <a:pt x="339" y="187"/>
                  </a:lnTo>
                  <a:lnTo>
                    <a:pt x="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215"/>
            <p:cNvSpPr/>
            <p:nvPr userDrawn="1"/>
          </p:nvSpPr>
          <p:spPr bwMode="auto">
            <a:xfrm>
              <a:off x="8016326" y="2783899"/>
              <a:ext cx="616009" cy="356158"/>
            </a:xfrm>
            <a:custGeom>
              <a:avLst/>
              <a:gdLst>
                <a:gd name="T0" fmla="*/ 15 w 339"/>
                <a:gd name="T1" fmla="*/ 0 h 196"/>
                <a:gd name="T2" fmla="*/ 0 w 339"/>
                <a:gd name="T3" fmla="*/ 9 h 196"/>
                <a:gd name="T4" fmla="*/ 323 w 339"/>
                <a:gd name="T5" fmla="*/ 196 h 196"/>
                <a:gd name="T6" fmla="*/ 339 w 339"/>
                <a:gd name="T7" fmla="*/ 187 h 196"/>
                <a:gd name="T8" fmla="*/ 15 w 339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196">
                  <a:moveTo>
                    <a:pt x="15" y="0"/>
                  </a:moveTo>
                  <a:lnTo>
                    <a:pt x="0" y="9"/>
                  </a:lnTo>
                  <a:lnTo>
                    <a:pt x="323" y="196"/>
                  </a:lnTo>
                  <a:lnTo>
                    <a:pt x="339" y="18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ADB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216"/>
            <p:cNvSpPr/>
            <p:nvPr userDrawn="1"/>
          </p:nvSpPr>
          <p:spPr bwMode="auto">
            <a:xfrm>
              <a:off x="8016326" y="2783899"/>
              <a:ext cx="616009" cy="356158"/>
            </a:xfrm>
            <a:custGeom>
              <a:avLst/>
              <a:gdLst>
                <a:gd name="T0" fmla="*/ 15 w 339"/>
                <a:gd name="T1" fmla="*/ 0 h 196"/>
                <a:gd name="T2" fmla="*/ 0 w 339"/>
                <a:gd name="T3" fmla="*/ 9 h 196"/>
                <a:gd name="T4" fmla="*/ 323 w 339"/>
                <a:gd name="T5" fmla="*/ 196 h 196"/>
                <a:gd name="T6" fmla="*/ 339 w 339"/>
                <a:gd name="T7" fmla="*/ 187 h 196"/>
                <a:gd name="T8" fmla="*/ 15 w 339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196">
                  <a:moveTo>
                    <a:pt x="15" y="0"/>
                  </a:moveTo>
                  <a:lnTo>
                    <a:pt x="0" y="9"/>
                  </a:lnTo>
                  <a:lnTo>
                    <a:pt x="323" y="196"/>
                  </a:lnTo>
                  <a:lnTo>
                    <a:pt x="339" y="187"/>
                  </a:lnTo>
                  <a:lnTo>
                    <a:pt x="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217"/>
            <p:cNvSpPr/>
            <p:nvPr userDrawn="1"/>
          </p:nvSpPr>
          <p:spPr bwMode="auto">
            <a:xfrm>
              <a:off x="8016326" y="2925637"/>
              <a:ext cx="586935" cy="399769"/>
            </a:xfrm>
            <a:custGeom>
              <a:avLst/>
              <a:gdLst>
                <a:gd name="T0" fmla="*/ 0 w 323"/>
                <a:gd name="T1" fmla="*/ 0 h 220"/>
                <a:gd name="T2" fmla="*/ 0 w 323"/>
                <a:gd name="T3" fmla="*/ 33 h 220"/>
                <a:gd name="T4" fmla="*/ 323 w 323"/>
                <a:gd name="T5" fmla="*/ 220 h 220"/>
                <a:gd name="T6" fmla="*/ 323 w 323"/>
                <a:gd name="T7" fmla="*/ 187 h 220"/>
                <a:gd name="T8" fmla="*/ 0 w 323"/>
                <a:gd name="T9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220">
                  <a:moveTo>
                    <a:pt x="0" y="0"/>
                  </a:moveTo>
                  <a:lnTo>
                    <a:pt x="0" y="33"/>
                  </a:lnTo>
                  <a:lnTo>
                    <a:pt x="323" y="220"/>
                  </a:lnTo>
                  <a:lnTo>
                    <a:pt x="323" y="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218"/>
            <p:cNvSpPr/>
            <p:nvPr userDrawn="1"/>
          </p:nvSpPr>
          <p:spPr bwMode="auto">
            <a:xfrm>
              <a:off x="8016326" y="2925637"/>
              <a:ext cx="586935" cy="399769"/>
            </a:xfrm>
            <a:custGeom>
              <a:avLst/>
              <a:gdLst>
                <a:gd name="T0" fmla="*/ 0 w 323"/>
                <a:gd name="T1" fmla="*/ 0 h 220"/>
                <a:gd name="T2" fmla="*/ 0 w 323"/>
                <a:gd name="T3" fmla="*/ 33 h 220"/>
                <a:gd name="T4" fmla="*/ 323 w 323"/>
                <a:gd name="T5" fmla="*/ 220 h 220"/>
                <a:gd name="T6" fmla="*/ 323 w 323"/>
                <a:gd name="T7" fmla="*/ 187 h 220"/>
                <a:gd name="T8" fmla="*/ 0 w 323"/>
                <a:gd name="T9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220">
                  <a:moveTo>
                    <a:pt x="0" y="0"/>
                  </a:moveTo>
                  <a:lnTo>
                    <a:pt x="0" y="33"/>
                  </a:lnTo>
                  <a:lnTo>
                    <a:pt x="323" y="220"/>
                  </a:lnTo>
                  <a:lnTo>
                    <a:pt x="323" y="18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219"/>
            <p:cNvSpPr/>
            <p:nvPr userDrawn="1"/>
          </p:nvSpPr>
          <p:spPr bwMode="auto">
            <a:xfrm>
              <a:off x="8016326" y="2925637"/>
              <a:ext cx="586935" cy="399769"/>
            </a:xfrm>
            <a:custGeom>
              <a:avLst/>
              <a:gdLst>
                <a:gd name="T0" fmla="*/ 0 w 323"/>
                <a:gd name="T1" fmla="*/ 0 h 220"/>
                <a:gd name="T2" fmla="*/ 0 w 323"/>
                <a:gd name="T3" fmla="*/ 33 h 220"/>
                <a:gd name="T4" fmla="*/ 323 w 323"/>
                <a:gd name="T5" fmla="*/ 220 h 220"/>
                <a:gd name="T6" fmla="*/ 323 w 323"/>
                <a:gd name="T7" fmla="*/ 187 h 220"/>
                <a:gd name="T8" fmla="*/ 0 w 323"/>
                <a:gd name="T9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220">
                  <a:moveTo>
                    <a:pt x="0" y="0"/>
                  </a:moveTo>
                  <a:lnTo>
                    <a:pt x="0" y="33"/>
                  </a:lnTo>
                  <a:lnTo>
                    <a:pt x="323" y="220"/>
                  </a:lnTo>
                  <a:lnTo>
                    <a:pt x="323" y="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9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220"/>
            <p:cNvSpPr/>
            <p:nvPr userDrawn="1"/>
          </p:nvSpPr>
          <p:spPr bwMode="auto">
            <a:xfrm>
              <a:off x="8016326" y="2925637"/>
              <a:ext cx="586935" cy="399769"/>
            </a:xfrm>
            <a:custGeom>
              <a:avLst/>
              <a:gdLst>
                <a:gd name="T0" fmla="*/ 0 w 323"/>
                <a:gd name="T1" fmla="*/ 0 h 220"/>
                <a:gd name="T2" fmla="*/ 0 w 323"/>
                <a:gd name="T3" fmla="*/ 33 h 220"/>
                <a:gd name="T4" fmla="*/ 323 w 323"/>
                <a:gd name="T5" fmla="*/ 220 h 220"/>
                <a:gd name="T6" fmla="*/ 323 w 323"/>
                <a:gd name="T7" fmla="*/ 187 h 220"/>
                <a:gd name="T8" fmla="*/ 0 w 323"/>
                <a:gd name="T9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220">
                  <a:moveTo>
                    <a:pt x="0" y="0"/>
                  </a:moveTo>
                  <a:lnTo>
                    <a:pt x="0" y="33"/>
                  </a:lnTo>
                  <a:lnTo>
                    <a:pt x="323" y="220"/>
                  </a:lnTo>
                  <a:lnTo>
                    <a:pt x="323" y="18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221"/>
            <p:cNvSpPr/>
            <p:nvPr userDrawn="1"/>
          </p:nvSpPr>
          <p:spPr bwMode="auto">
            <a:xfrm>
              <a:off x="8603259" y="3247268"/>
              <a:ext cx="29074" cy="78137"/>
            </a:xfrm>
            <a:custGeom>
              <a:avLst/>
              <a:gdLst>
                <a:gd name="T0" fmla="*/ 16 w 16"/>
                <a:gd name="T1" fmla="*/ 0 h 43"/>
                <a:gd name="T2" fmla="*/ 0 w 16"/>
                <a:gd name="T3" fmla="*/ 10 h 43"/>
                <a:gd name="T4" fmla="*/ 0 w 16"/>
                <a:gd name="T5" fmla="*/ 43 h 43"/>
                <a:gd name="T6" fmla="*/ 16 w 16"/>
                <a:gd name="T7" fmla="*/ 34 h 43"/>
                <a:gd name="T8" fmla="*/ 16 w 16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3">
                  <a:moveTo>
                    <a:pt x="16" y="0"/>
                  </a:moveTo>
                  <a:lnTo>
                    <a:pt x="0" y="10"/>
                  </a:lnTo>
                  <a:lnTo>
                    <a:pt x="0" y="43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222"/>
            <p:cNvSpPr/>
            <p:nvPr userDrawn="1"/>
          </p:nvSpPr>
          <p:spPr bwMode="auto">
            <a:xfrm>
              <a:off x="8603259" y="3247268"/>
              <a:ext cx="29074" cy="78137"/>
            </a:xfrm>
            <a:custGeom>
              <a:avLst/>
              <a:gdLst>
                <a:gd name="T0" fmla="*/ 16 w 16"/>
                <a:gd name="T1" fmla="*/ 0 h 43"/>
                <a:gd name="T2" fmla="*/ 0 w 16"/>
                <a:gd name="T3" fmla="*/ 10 h 43"/>
                <a:gd name="T4" fmla="*/ 0 w 16"/>
                <a:gd name="T5" fmla="*/ 43 h 43"/>
                <a:gd name="T6" fmla="*/ 16 w 16"/>
                <a:gd name="T7" fmla="*/ 34 h 43"/>
                <a:gd name="T8" fmla="*/ 16 w 16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3">
                  <a:moveTo>
                    <a:pt x="16" y="0"/>
                  </a:moveTo>
                  <a:lnTo>
                    <a:pt x="0" y="10"/>
                  </a:lnTo>
                  <a:lnTo>
                    <a:pt x="0" y="43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223"/>
            <p:cNvSpPr/>
            <p:nvPr userDrawn="1"/>
          </p:nvSpPr>
          <p:spPr bwMode="auto">
            <a:xfrm>
              <a:off x="8603259" y="3247268"/>
              <a:ext cx="29074" cy="78137"/>
            </a:xfrm>
            <a:custGeom>
              <a:avLst/>
              <a:gdLst>
                <a:gd name="T0" fmla="*/ 16 w 16"/>
                <a:gd name="T1" fmla="*/ 0 h 43"/>
                <a:gd name="T2" fmla="*/ 0 w 16"/>
                <a:gd name="T3" fmla="*/ 10 h 43"/>
                <a:gd name="T4" fmla="*/ 0 w 16"/>
                <a:gd name="T5" fmla="*/ 43 h 43"/>
                <a:gd name="T6" fmla="*/ 16 w 16"/>
                <a:gd name="T7" fmla="*/ 34 h 43"/>
                <a:gd name="T8" fmla="*/ 16 w 16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3">
                  <a:moveTo>
                    <a:pt x="16" y="0"/>
                  </a:moveTo>
                  <a:lnTo>
                    <a:pt x="0" y="10"/>
                  </a:lnTo>
                  <a:lnTo>
                    <a:pt x="0" y="43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7580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224"/>
            <p:cNvSpPr/>
            <p:nvPr userDrawn="1"/>
          </p:nvSpPr>
          <p:spPr bwMode="auto">
            <a:xfrm>
              <a:off x="8603259" y="3247268"/>
              <a:ext cx="29074" cy="78137"/>
            </a:xfrm>
            <a:custGeom>
              <a:avLst/>
              <a:gdLst>
                <a:gd name="T0" fmla="*/ 16 w 16"/>
                <a:gd name="T1" fmla="*/ 0 h 43"/>
                <a:gd name="T2" fmla="*/ 0 w 16"/>
                <a:gd name="T3" fmla="*/ 10 h 43"/>
                <a:gd name="T4" fmla="*/ 0 w 16"/>
                <a:gd name="T5" fmla="*/ 43 h 43"/>
                <a:gd name="T6" fmla="*/ 16 w 16"/>
                <a:gd name="T7" fmla="*/ 34 h 43"/>
                <a:gd name="T8" fmla="*/ 16 w 16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3">
                  <a:moveTo>
                    <a:pt x="16" y="0"/>
                  </a:moveTo>
                  <a:lnTo>
                    <a:pt x="0" y="10"/>
                  </a:lnTo>
                  <a:lnTo>
                    <a:pt x="0" y="43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225"/>
            <p:cNvSpPr/>
            <p:nvPr userDrawn="1"/>
          </p:nvSpPr>
          <p:spPr bwMode="auto">
            <a:xfrm>
              <a:off x="8016326" y="2907465"/>
              <a:ext cx="616009" cy="357976"/>
            </a:xfrm>
            <a:custGeom>
              <a:avLst/>
              <a:gdLst>
                <a:gd name="T0" fmla="*/ 15 w 339"/>
                <a:gd name="T1" fmla="*/ 0 h 197"/>
                <a:gd name="T2" fmla="*/ 0 w 339"/>
                <a:gd name="T3" fmla="*/ 10 h 197"/>
                <a:gd name="T4" fmla="*/ 323 w 339"/>
                <a:gd name="T5" fmla="*/ 197 h 197"/>
                <a:gd name="T6" fmla="*/ 339 w 339"/>
                <a:gd name="T7" fmla="*/ 187 h 197"/>
                <a:gd name="T8" fmla="*/ 15 w 339"/>
                <a:gd name="T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197">
                  <a:moveTo>
                    <a:pt x="15" y="0"/>
                  </a:moveTo>
                  <a:lnTo>
                    <a:pt x="0" y="10"/>
                  </a:lnTo>
                  <a:lnTo>
                    <a:pt x="323" y="197"/>
                  </a:lnTo>
                  <a:lnTo>
                    <a:pt x="339" y="18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226"/>
            <p:cNvSpPr/>
            <p:nvPr userDrawn="1"/>
          </p:nvSpPr>
          <p:spPr bwMode="auto">
            <a:xfrm>
              <a:off x="8016326" y="2907465"/>
              <a:ext cx="616009" cy="357976"/>
            </a:xfrm>
            <a:custGeom>
              <a:avLst/>
              <a:gdLst>
                <a:gd name="T0" fmla="*/ 15 w 339"/>
                <a:gd name="T1" fmla="*/ 0 h 197"/>
                <a:gd name="T2" fmla="*/ 0 w 339"/>
                <a:gd name="T3" fmla="*/ 10 h 197"/>
                <a:gd name="T4" fmla="*/ 323 w 339"/>
                <a:gd name="T5" fmla="*/ 197 h 197"/>
                <a:gd name="T6" fmla="*/ 339 w 339"/>
                <a:gd name="T7" fmla="*/ 187 h 197"/>
                <a:gd name="T8" fmla="*/ 15 w 339"/>
                <a:gd name="T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197">
                  <a:moveTo>
                    <a:pt x="15" y="0"/>
                  </a:moveTo>
                  <a:lnTo>
                    <a:pt x="0" y="10"/>
                  </a:lnTo>
                  <a:lnTo>
                    <a:pt x="323" y="197"/>
                  </a:lnTo>
                  <a:lnTo>
                    <a:pt x="339" y="187"/>
                  </a:lnTo>
                  <a:lnTo>
                    <a:pt x="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227"/>
            <p:cNvSpPr/>
            <p:nvPr userDrawn="1"/>
          </p:nvSpPr>
          <p:spPr bwMode="auto">
            <a:xfrm>
              <a:off x="8016326" y="2907465"/>
              <a:ext cx="616009" cy="357976"/>
            </a:xfrm>
            <a:custGeom>
              <a:avLst/>
              <a:gdLst>
                <a:gd name="T0" fmla="*/ 15 w 339"/>
                <a:gd name="T1" fmla="*/ 0 h 197"/>
                <a:gd name="T2" fmla="*/ 0 w 339"/>
                <a:gd name="T3" fmla="*/ 10 h 197"/>
                <a:gd name="T4" fmla="*/ 323 w 339"/>
                <a:gd name="T5" fmla="*/ 197 h 197"/>
                <a:gd name="T6" fmla="*/ 339 w 339"/>
                <a:gd name="T7" fmla="*/ 187 h 197"/>
                <a:gd name="T8" fmla="*/ 15 w 339"/>
                <a:gd name="T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197">
                  <a:moveTo>
                    <a:pt x="15" y="0"/>
                  </a:moveTo>
                  <a:lnTo>
                    <a:pt x="0" y="10"/>
                  </a:lnTo>
                  <a:lnTo>
                    <a:pt x="323" y="197"/>
                  </a:lnTo>
                  <a:lnTo>
                    <a:pt x="339" y="18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ADB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228"/>
            <p:cNvSpPr/>
            <p:nvPr userDrawn="1"/>
          </p:nvSpPr>
          <p:spPr bwMode="auto">
            <a:xfrm>
              <a:off x="8016326" y="2907465"/>
              <a:ext cx="616009" cy="357976"/>
            </a:xfrm>
            <a:custGeom>
              <a:avLst/>
              <a:gdLst>
                <a:gd name="T0" fmla="*/ 15 w 339"/>
                <a:gd name="T1" fmla="*/ 0 h 197"/>
                <a:gd name="T2" fmla="*/ 0 w 339"/>
                <a:gd name="T3" fmla="*/ 10 h 197"/>
                <a:gd name="T4" fmla="*/ 323 w 339"/>
                <a:gd name="T5" fmla="*/ 197 h 197"/>
                <a:gd name="T6" fmla="*/ 339 w 339"/>
                <a:gd name="T7" fmla="*/ 187 h 197"/>
                <a:gd name="T8" fmla="*/ 15 w 339"/>
                <a:gd name="T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197">
                  <a:moveTo>
                    <a:pt x="15" y="0"/>
                  </a:moveTo>
                  <a:lnTo>
                    <a:pt x="0" y="10"/>
                  </a:lnTo>
                  <a:lnTo>
                    <a:pt x="323" y="197"/>
                  </a:lnTo>
                  <a:lnTo>
                    <a:pt x="339" y="187"/>
                  </a:lnTo>
                  <a:lnTo>
                    <a:pt x="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229"/>
            <p:cNvSpPr/>
            <p:nvPr userDrawn="1"/>
          </p:nvSpPr>
          <p:spPr bwMode="auto">
            <a:xfrm>
              <a:off x="7209518" y="3076457"/>
              <a:ext cx="1070292" cy="1046669"/>
            </a:xfrm>
            <a:custGeom>
              <a:avLst/>
              <a:gdLst>
                <a:gd name="T0" fmla="*/ 149 w 499"/>
                <a:gd name="T1" fmla="*/ 0 h 488"/>
                <a:gd name="T2" fmla="*/ 150 w 499"/>
                <a:gd name="T3" fmla="*/ 154 h 488"/>
                <a:gd name="T4" fmla="*/ 110 w 499"/>
                <a:gd name="T5" fmla="*/ 224 h 488"/>
                <a:gd name="T6" fmla="*/ 0 w 499"/>
                <a:gd name="T7" fmla="*/ 287 h 488"/>
                <a:gd name="T8" fmla="*/ 349 w 499"/>
                <a:gd name="T9" fmla="*/ 488 h 488"/>
                <a:gd name="T10" fmla="*/ 458 w 499"/>
                <a:gd name="T11" fmla="*/ 425 h 488"/>
                <a:gd name="T12" fmla="*/ 499 w 499"/>
                <a:gd name="T13" fmla="*/ 356 h 488"/>
                <a:gd name="T14" fmla="*/ 499 w 499"/>
                <a:gd name="T15" fmla="*/ 201 h 488"/>
                <a:gd name="T16" fmla="*/ 149 w 499"/>
                <a:gd name="T17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9" h="488">
                  <a:moveTo>
                    <a:pt x="149" y="0"/>
                  </a:moveTo>
                  <a:cubicBezTo>
                    <a:pt x="150" y="154"/>
                    <a:pt x="150" y="154"/>
                    <a:pt x="150" y="154"/>
                  </a:cubicBezTo>
                  <a:cubicBezTo>
                    <a:pt x="150" y="183"/>
                    <a:pt x="134" y="210"/>
                    <a:pt x="110" y="224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349" y="488"/>
                    <a:pt x="349" y="488"/>
                    <a:pt x="349" y="488"/>
                  </a:cubicBezTo>
                  <a:cubicBezTo>
                    <a:pt x="458" y="425"/>
                    <a:pt x="458" y="425"/>
                    <a:pt x="458" y="425"/>
                  </a:cubicBezTo>
                  <a:cubicBezTo>
                    <a:pt x="483" y="411"/>
                    <a:pt x="499" y="385"/>
                    <a:pt x="499" y="356"/>
                  </a:cubicBezTo>
                  <a:cubicBezTo>
                    <a:pt x="499" y="201"/>
                    <a:pt x="499" y="201"/>
                    <a:pt x="499" y="201"/>
                  </a:cubicBezTo>
                  <a:cubicBezTo>
                    <a:pt x="149" y="0"/>
                    <a:pt x="149" y="0"/>
                    <a:pt x="149" y="0"/>
                  </a:cubicBezTo>
                </a:path>
              </a:pathLst>
            </a:custGeom>
            <a:solidFill>
              <a:srgbClr val="CA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230"/>
            <p:cNvSpPr/>
            <p:nvPr userDrawn="1"/>
          </p:nvSpPr>
          <p:spPr bwMode="auto">
            <a:xfrm>
              <a:off x="7209518" y="3692466"/>
              <a:ext cx="52697" cy="61783"/>
            </a:xfrm>
            <a:custGeom>
              <a:avLst/>
              <a:gdLst>
                <a:gd name="T0" fmla="*/ 0 w 29"/>
                <a:gd name="T1" fmla="*/ 0 h 34"/>
                <a:gd name="T2" fmla="*/ 0 w 29"/>
                <a:gd name="T3" fmla="*/ 34 h 34"/>
                <a:gd name="T4" fmla="*/ 29 w 29"/>
                <a:gd name="T5" fmla="*/ 16 h 34"/>
                <a:gd name="T6" fmla="*/ 0 w 2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4">
                  <a:moveTo>
                    <a:pt x="0" y="0"/>
                  </a:moveTo>
                  <a:lnTo>
                    <a:pt x="0" y="34"/>
                  </a:lnTo>
                  <a:lnTo>
                    <a:pt x="29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A7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231"/>
            <p:cNvSpPr/>
            <p:nvPr userDrawn="1"/>
          </p:nvSpPr>
          <p:spPr bwMode="auto">
            <a:xfrm>
              <a:off x="7209518" y="3692466"/>
              <a:ext cx="52697" cy="61783"/>
            </a:xfrm>
            <a:custGeom>
              <a:avLst/>
              <a:gdLst>
                <a:gd name="T0" fmla="*/ 0 w 29"/>
                <a:gd name="T1" fmla="*/ 0 h 34"/>
                <a:gd name="T2" fmla="*/ 0 w 29"/>
                <a:gd name="T3" fmla="*/ 34 h 34"/>
                <a:gd name="T4" fmla="*/ 29 w 29"/>
                <a:gd name="T5" fmla="*/ 16 h 34"/>
                <a:gd name="T6" fmla="*/ 0 w 2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4">
                  <a:moveTo>
                    <a:pt x="0" y="0"/>
                  </a:moveTo>
                  <a:lnTo>
                    <a:pt x="0" y="34"/>
                  </a:lnTo>
                  <a:lnTo>
                    <a:pt x="29" y="1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Rectangle 232"/>
            <p:cNvSpPr>
              <a:spLocks noChangeArrowheads="1"/>
            </p:cNvSpPr>
            <p:nvPr userDrawn="1"/>
          </p:nvSpPr>
          <p:spPr bwMode="auto">
            <a:xfrm>
              <a:off x="7529333" y="3109167"/>
              <a:ext cx="1818" cy="27258"/>
            </a:xfrm>
            <a:prstGeom prst="rect">
              <a:avLst/>
            </a:prstGeom>
            <a:solidFill>
              <a:srgbClr val="E4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Rectangle 233"/>
            <p:cNvSpPr>
              <a:spLocks noChangeArrowheads="1"/>
            </p:cNvSpPr>
            <p:nvPr userDrawn="1"/>
          </p:nvSpPr>
          <p:spPr bwMode="auto">
            <a:xfrm>
              <a:off x="7529333" y="3109167"/>
              <a:ext cx="1818" cy="27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234"/>
            <p:cNvSpPr>
              <a:spLocks noEditPoints="1"/>
            </p:cNvSpPr>
            <p:nvPr userDrawn="1"/>
          </p:nvSpPr>
          <p:spPr bwMode="auto">
            <a:xfrm>
              <a:off x="7529333" y="3081909"/>
              <a:ext cx="750477" cy="486992"/>
            </a:xfrm>
            <a:custGeom>
              <a:avLst/>
              <a:gdLst>
                <a:gd name="T0" fmla="*/ 48 w 413"/>
                <a:gd name="T1" fmla="*/ 25 h 268"/>
                <a:gd name="T2" fmla="*/ 45 w 413"/>
                <a:gd name="T3" fmla="*/ 43 h 268"/>
                <a:gd name="T4" fmla="*/ 33 w 413"/>
                <a:gd name="T5" fmla="*/ 49 h 268"/>
                <a:gd name="T6" fmla="*/ 413 w 413"/>
                <a:gd name="T7" fmla="*/ 268 h 268"/>
                <a:gd name="T8" fmla="*/ 413 w 413"/>
                <a:gd name="T9" fmla="*/ 234 h 268"/>
                <a:gd name="T10" fmla="*/ 48 w 413"/>
                <a:gd name="T11" fmla="*/ 25 h 268"/>
                <a:gd name="T12" fmla="*/ 7 w 413"/>
                <a:gd name="T13" fmla="*/ 0 h 268"/>
                <a:gd name="T14" fmla="*/ 7 w 413"/>
                <a:gd name="T15" fmla="*/ 19 h 268"/>
                <a:gd name="T16" fmla="*/ 0 w 413"/>
                <a:gd name="T17" fmla="*/ 15 h 268"/>
                <a:gd name="T18" fmla="*/ 0 w 413"/>
                <a:gd name="T19" fmla="*/ 30 h 268"/>
                <a:gd name="T20" fmla="*/ 19 w 413"/>
                <a:gd name="T21" fmla="*/ 41 h 268"/>
                <a:gd name="T22" fmla="*/ 26 w 413"/>
                <a:gd name="T23" fmla="*/ 12 h 268"/>
                <a:gd name="T24" fmla="*/ 22 w 413"/>
                <a:gd name="T25" fmla="*/ 10 h 268"/>
                <a:gd name="T26" fmla="*/ 7 w 413"/>
                <a:gd name="T27" fmla="*/ 19 h 268"/>
                <a:gd name="T28" fmla="*/ 7 w 413"/>
                <a:gd name="T2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13" h="268">
                  <a:moveTo>
                    <a:pt x="48" y="25"/>
                  </a:moveTo>
                  <a:lnTo>
                    <a:pt x="45" y="43"/>
                  </a:lnTo>
                  <a:lnTo>
                    <a:pt x="33" y="49"/>
                  </a:lnTo>
                  <a:lnTo>
                    <a:pt x="413" y="268"/>
                  </a:lnTo>
                  <a:lnTo>
                    <a:pt x="413" y="234"/>
                  </a:lnTo>
                  <a:lnTo>
                    <a:pt x="48" y="25"/>
                  </a:lnTo>
                  <a:close/>
                  <a:moveTo>
                    <a:pt x="7" y="0"/>
                  </a:moveTo>
                  <a:lnTo>
                    <a:pt x="7" y="19"/>
                  </a:lnTo>
                  <a:lnTo>
                    <a:pt x="0" y="15"/>
                  </a:lnTo>
                  <a:lnTo>
                    <a:pt x="0" y="30"/>
                  </a:lnTo>
                  <a:lnTo>
                    <a:pt x="19" y="41"/>
                  </a:lnTo>
                  <a:lnTo>
                    <a:pt x="26" y="12"/>
                  </a:lnTo>
                  <a:lnTo>
                    <a:pt x="22" y="10"/>
                  </a:lnTo>
                  <a:lnTo>
                    <a:pt x="7" y="19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B5B5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235"/>
            <p:cNvSpPr>
              <a:spLocks noEditPoints="1"/>
            </p:cNvSpPr>
            <p:nvPr userDrawn="1"/>
          </p:nvSpPr>
          <p:spPr bwMode="auto">
            <a:xfrm>
              <a:off x="7529333" y="3081909"/>
              <a:ext cx="750477" cy="486992"/>
            </a:xfrm>
            <a:custGeom>
              <a:avLst/>
              <a:gdLst>
                <a:gd name="T0" fmla="*/ 48 w 413"/>
                <a:gd name="T1" fmla="*/ 25 h 268"/>
                <a:gd name="T2" fmla="*/ 45 w 413"/>
                <a:gd name="T3" fmla="*/ 43 h 268"/>
                <a:gd name="T4" fmla="*/ 33 w 413"/>
                <a:gd name="T5" fmla="*/ 49 h 268"/>
                <a:gd name="T6" fmla="*/ 413 w 413"/>
                <a:gd name="T7" fmla="*/ 268 h 268"/>
                <a:gd name="T8" fmla="*/ 413 w 413"/>
                <a:gd name="T9" fmla="*/ 234 h 268"/>
                <a:gd name="T10" fmla="*/ 48 w 413"/>
                <a:gd name="T11" fmla="*/ 25 h 268"/>
                <a:gd name="T12" fmla="*/ 7 w 413"/>
                <a:gd name="T13" fmla="*/ 0 h 268"/>
                <a:gd name="T14" fmla="*/ 7 w 413"/>
                <a:gd name="T15" fmla="*/ 19 h 268"/>
                <a:gd name="T16" fmla="*/ 0 w 413"/>
                <a:gd name="T17" fmla="*/ 15 h 268"/>
                <a:gd name="T18" fmla="*/ 0 w 413"/>
                <a:gd name="T19" fmla="*/ 30 h 268"/>
                <a:gd name="T20" fmla="*/ 19 w 413"/>
                <a:gd name="T21" fmla="*/ 41 h 268"/>
                <a:gd name="T22" fmla="*/ 26 w 413"/>
                <a:gd name="T23" fmla="*/ 12 h 268"/>
                <a:gd name="T24" fmla="*/ 22 w 413"/>
                <a:gd name="T25" fmla="*/ 10 h 268"/>
                <a:gd name="T26" fmla="*/ 7 w 413"/>
                <a:gd name="T27" fmla="*/ 19 h 268"/>
                <a:gd name="T28" fmla="*/ 7 w 413"/>
                <a:gd name="T2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13" h="268">
                  <a:moveTo>
                    <a:pt x="48" y="25"/>
                  </a:moveTo>
                  <a:lnTo>
                    <a:pt x="45" y="43"/>
                  </a:lnTo>
                  <a:lnTo>
                    <a:pt x="33" y="49"/>
                  </a:lnTo>
                  <a:lnTo>
                    <a:pt x="413" y="268"/>
                  </a:lnTo>
                  <a:lnTo>
                    <a:pt x="413" y="234"/>
                  </a:lnTo>
                  <a:lnTo>
                    <a:pt x="48" y="25"/>
                  </a:lnTo>
                  <a:moveTo>
                    <a:pt x="7" y="0"/>
                  </a:moveTo>
                  <a:lnTo>
                    <a:pt x="7" y="19"/>
                  </a:lnTo>
                  <a:lnTo>
                    <a:pt x="0" y="15"/>
                  </a:lnTo>
                  <a:lnTo>
                    <a:pt x="0" y="30"/>
                  </a:lnTo>
                  <a:lnTo>
                    <a:pt x="19" y="41"/>
                  </a:lnTo>
                  <a:lnTo>
                    <a:pt x="26" y="12"/>
                  </a:lnTo>
                  <a:lnTo>
                    <a:pt x="22" y="10"/>
                  </a:lnTo>
                  <a:lnTo>
                    <a:pt x="7" y="19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426"/>
            <p:cNvSpPr/>
            <p:nvPr userDrawn="1"/>
          </p:nvSpPr>
          <p:spPr bwMode="auto">
            <a:xfrm>
              <a:off x="7209517" y="3721539"/>
              <a:ext cx="748658" cy="463367"/>
            </a:xfrm>
            <a:custGeom>
              <a:avLst/>
              <a:gdLst>
                <a:gd name="T0" fmla="*/ 29 w 412"/>
                <a:gd name="T1" fmla="*/ 0 h 255"/>
                <a:gd name="T2" fmla="*/ 0 w 412"/>
                <a:gd name="T3" fmla="*/ 18 h 255"/>
                <a:gd name="T4" fmla="*/ 412 w 412"/>
                <a:gd name="T5" fmla="*/ 255 h 255"/>
                <a:gd name="T6" fmla="*/ 0 w 412"/>
                <a:gd name="T7" fmla="*/ 18 h 255"/>
                <a:gd name="T8" fmla="*/ 29 w 412"/>
                <a:gd name="T9" fmla="*/ 0 h 255"/>
                <a:gd name="T10" fmla="*/ 29 w 412"/>
                <a:gd name="T11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2" h="255">
                  <a:moveTo>
                    <a:pt x="29" y="0"/>
                  </a:moveTo>
                  <a:lnTo>
                    <a:pt x="0" y="18"/>
                  </a:lnTo>
                  <a:lnTo>
                    <a:pt x="412" y="255"/>
                  </a:lnTo>
                  <a:lnTo>
                    <a:pt x="0" y="18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E7E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427"/>
            <p:cNvSpPr/>
            <p:nvPr userDrawn="1"/>
          </p:nvSpPr>
          <p:spPr bwMode="auto">
            <a:xfrm>
              <a:off x="7209517" y="3721539"/>
              <a:ext cx="748658" cy="463367"/>
            </a:xfrm>
            <a:custGeom>
              <a:avLst/>
              <a:gdLst>
                <a:gd name="T0" fmla="*/ 29 w 412"/>
                <a:gd name="T1" fmla="*/ 0 h 255"/>
                <a:gd name="T2" fmla="*/ 0 w 412"/>
                <a:gd name="T3" fmla="*/ 18 h 255"/>
                <a:gd name="T4" fmla="*/ 412 w 412"/>
                <a:gd name="T5" fmla="*/ 255 h 255"/>
                <a:gd name="T6" fmla="*/ 0 w 412"/>
                <a:gd name="T7" fmla="*/ 18 h 255"/>
                <a:gd name="T8" fmla="*/ 29 w 412"/>
                <a:gd name="T9" fmla="*/ 0 h 255"/>
                <a:gd name="T10" fmla="*/ 29 w 412"/>
                <a:gd name="T11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2" h="255">
                  <a:moveTo>
                    <a:pt x="29" y="0"/>
                  </a:moveTo>
                  <a:lnTo>
                    <a:pt x="0" y="18"/>
                  </a:lnTo>
                  <a:lnTo>
                    <a:pt x="412" y="255"/>
                  </a:lnTo>
                  <a:lnTo>
                    <a:pt x="0" y="18"/>
                  </a:lnTo>
                  <a:lnTo>
                    <a:pt x="29" y="0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428"/>
            <p:cNvSpPr/>
            <p:nvPr userDrawn="1"/>
          </p:nvSpPr>
          <p:spPr bwMode="auto">
            <a:xfrm>
              <a:off x="7209517" y="3721539"/>
              <a:ext cx="748658" cy="463367"/>
            </a:xfrm>
            <a:custGeom>
              <a:avLst/>
              <a:gdLst>
                <a:gd name="T0" fmla="*/ 29 w 412"/>
                <a:gd name="T1" fmla="*/ 0 h 255"/>
                <a:gd name="T2" fmla="*/ 0 w 412"/>
                <a:gd name="T3" fmla="*/ 18 h 255"/>
                <a:gd name="T4" fmla="*/ 412 w 412"/>
                <a:gd name="T5" fmla="*/ 255 h 255"/>
                <a:gd name="T6" fmla="*/ 412 w 412"/>
                <a:gd name="T7" fmla="*/ 221 h 255"/>
                <a:gd name="T8" fmla="*/ 29 w 412"/>
                <a:gd name="T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2" h="255">
                  <a:moveTo>
                    <a:pt x="29" y="0"/>
                  </a:moveTo>
                  <a:lnTo>
                    <a:pt x="0" y="18"/>
                  </a:lnTo>
                  <a:lnTo>
                    <a:pt x="412" y="255"/>
                  </a:lnTo>
                  <a:lnTo>
                    <a:pt x="412" y="221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AFB6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429"/>
            <p:cNvSpPr/>
            <p:nvPr userDrawn="1"/>
          </p:nvSpPr>
          <p:spPr bwMode="auto">
            <a:xfrm>
              <a:off x="7209517" y="3721539"/>
              <a:ext cx="748658" cy="463367"/>
            </a:xfrm>
            <a:custGeom>
              <a:avLst/>
              <a:gdLst>
                <a:gd name="T0" fmla="*/ 29 w 412"/>
                <a:gd name="T1" fmla="*/ 0 h 255"/>
                <a:gd name="T2" fmla="*/ 0 w 412"/>
                <a:gd name="T3" fmla="*/ 18 h 255"/>
                <a:gd name="T4" fmla="*/ 412 w 412"/>
                <a:gd name="T5" fmla="*/ 255 h 255"/>
                <a:gd name="T6" fmla="*/ 412 w 412"/>
                <a:gd name="T7" fmla="*/ 221 h 255"/>
                <a:gd name="T8" fmla="*/ 29 w 412"/>
                <a:gd name="T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2" h="255">
                  <a:moveTo>
                    <a:pt x="29" y="0"/>
                  </a:moveTo>
                  <a:lnTo>
                    <a:pt x="0" y="18"/>
                  </a:lnTo>
                  <a:lnTo>
                    <a:pt x="412" y="255"/>
                  </a:lnTo>
                  <a:lnTo>
                    <a:pt x="412" y="221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430"/>
            <p:cNvSpPr/>
            <p:nvPr userDrawn="1"/>
          </p:nvSpPr>
          <p:spPr bwMode="auto">
            <a:xfrm>
              <a:off x="7209517" y="3692465"/>
              <a:ext cx="52696" cy="61783"/>
            </a:xfrm>
            <a:custGeom>
              <a:avLst/>
              <a:gdLst>
                <a:gd name="T0" fmla="*/ 0 w 29"/>
                <a:gd name="T1" fmla="*/ 0 h 34"/>
                <a:gd name="T2" fmla="*/ 0 w 29"/>
                <a:gd name="T3" fmla="*/ 34 h 34"/>
                <a:gd name="T4" fmla="*/ 29 w 29"/>
                <a:gd name="T5" fmla="*/ 16 h 34"/>
                <a:gd name="T6" fmla="*/ 0 w 2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4">
                  <a:moveTo>
                    <a:pt x="0" y="0"/>
                  </a:moveTo>
                  <a:lnTo>
                    <a:pt x="0" y="34"/>
                  </a:lnTo>
                  <a:lnTo>
                    <a:pt x="29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B6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431"/>
            <p:cNvSpPr/>
            <p:nvPr userDrawn="1"/>
          </p:nvSpPr>
          <p:spPr bwMode="auto">
            <a:xfrm>
              <a:off x="7209517" y="3692465"/>
              <a:ext cx="52696" cy="61783"/>
            </a:xfrm>
            <a:custGeom>
              <a:avLst/>
              <a:gdLst>
                <a:gd name="T0" fmla="*/ 0 w 29"/>
                <a:gd name="T1" fmla="*/ 0 h 34"/>
                <a:gd name="T2" fmla="*/ 0 w 29"/>
                <a:gd name="T3" fmla="*/ 34 h 34"/>
                <a:gd name="T4" fmla="*/ 29 w 29"/>
                <a:gd name="T5" fmla="*/ 16 h 34"/>
                <a:gd name="T6" fmla="*/ 0 w 2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4">
                  <a:moveTo>
                    <a:pt x="0" y="0"/>
                  </a:moveTo>
                  <a:lnTo>
                    <a:pt x="0" y="34"/>
                  </a:lnTo>
                  <a:lnTo>
                    <a:pt x="29" y="1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432"/>
            <p:cNvSpPr/>
            <p:nvPr userDrawn="1"/>
          </p:nvSpPr>
          <p:spPr bwMode="auto">
            <a:xfrm>
              <a:off x="7236774" y="2231490"/>
              <a:ext cx="210787" cy="774099"/>
            </a:xfrm>
            <a:custGeom>
              <a:avLst/>
              <a:gdLst>
                <a:gd name="T0" fmla="*/ 57 w 116"/>
                <a:gd name="T1" fmla="*/ 17 h 426"/>
                <a:gd name="T2" fmla="*/ 86 w 116"/>
                <a:gd name="T3" fmla="*/ 0 h 426"/>
                <a:gd name="T4" fmla="*/ 116 w 116"/>
                <a:gd name="T5" fmla="*/ 17 h 426"/>
                <a:gd name="T6" fmla="*/ 28 w 116"/>
                <a:gd name="T7" fmla="*/ 409 h 426"/>
                <a:gd name="T8" fmla="*/ 0 w 116"/>
                <a:gd name="T9" fmla="*/ 426 h 426"/>
                <a:gd name="T10" fmla="*/ 86 w 116"/>
                <a:gd name="T11" fmla="*/ 34 h 426"/>
                <a:gd name="T12" fmla="*/ 57 w 116"/>
                <a:gd name="T13" fmla="*/ 17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426">
                  <a:moveTo>
                    <a:pt x="57" y="17"/>
                  </a:moveTo>
                  <a:lnTo>
                    <a:pt x="86" y="0"/>
                  </a:lnTo>
                  <a:lnTo>
                    <a:pt x="116" y="17"/>
                  </a:lnTo>
                  <a:lnTo>
                    <a:pt x="28" y="409"/>
                  </a:lnTo>
                  <a:lnTo>
                    <a:pt x="0" y="426"/>
                  </a:lnTo>
                  <a:lnTo>
                    <a:pt x="86" y="34"/>
                  </a:lnTo>
                  <a:lnTo>
                    <a:pt x="57" y="17"/>
                  </a:lnTo>
                  <a:close/>
                </a:path>
              </a:pathLst>
            </a:custGeom>
            <a:solidFill>
              <a:srgbClr val="543E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433"/>
            <p:cNvSpPr/>
            <p:nvPr userDrawn="1"/>
          </p:nvSpPr>
          <p:spPr bwMode="auto">
            <a:xfrm>
              <a:off x="7236774" y="2231490"/>
              <a:ext cx="210787" cy="774099"/>
            </a:xfrm>
            <a:custGeom>
              <a:avLst/>
              <a:gdLst>
                <a:gd name="T0" fmla="*/ 57 w 116"/>
                <a:gd name="T1" fmla="*/ 17 h 426"/>
                <a:gd name="T2" fmla="*/ 86 w 116"/>
                <a:gd name="T3" fmla="*/ 0 h 426"/>
                <a:gd name="T4" fmla="*/ 116 w 116"/>
                <a:gd name="T5" fmla="*/ 17 h 426"/>
                <a:gd name="T6" fmla="*/ 28 w 116"/>
                <a:gd name="T7" fmla="*/ 409 h 426"/>
                <a:gd name="T8" fmla="*/ 0 w 116"/>
                <a:gd name="T9" fmla="*/ 426 h 426"/>
                <a:gd name="T10" fmla="*/ 86 w 116"/>
                <a:gd name="T11" fmla="*/ 34 h 426"/>
                <a:gd name="T12" fmla="*/ 57 w 116"/>
                <a:gd name="T13" fmla="*/ 17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426">
                  <a:moveTo>
                    <a:pt x="57" y="17"/>
                  </a:moveTo>
                  <a:lnTo>
                    <a:pt x="86" y="0"/>
                  </a:lnTo>
                  <a:lnTo>
                    <a:pt x="116" y="17"/>
                  </a:lnTo>
                  <a:lnTo>
                    <a:pt x="28" y="409"/>
                  </a:lnTo>
                  <a:lnTo>
                    <a:pt x="0" y="426"/>
                  </a:lnTo>
                  <a:lnTo>
                    <a:pt x="86" y="34"/>
                  </a:lnTo>
                  <a:lnTo>
                    <a:pt x="57" y="1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434"/>
            <p:cNvSpPr/>
            <p:nvPr userDrawn="1"/>
          </p:nvSpPr>
          <p:spPr bwMode="auto">
            <a:xfrm>
              <a:off x="7316727" y="2433192"/>
              <a:ext cx="321632" cy="247130"/>
            </a:xfrm>
            <a:custGeom>
              <a:avLst/>
              <a:gdLst>
                <a:gd name="T0" fmla="*/ 0 w 177"/>
                <a:gd name="T1" fmla="*/ 0 h 136"/>
                <a:gd name="T2" fmla="*/ 0 w 177"/>
                <a:gd name="T3" fmla="*/ 35 h 136"/>
                <a:gd name="T4" fmla="*/ 177 w 177"/>
                <a:gd name="T5" fmla="*/ 136 h 136"/>
                <a:gd name="T6" fmla="*/ 177 w 177"/>
                <a:gd name="T7" fmla="*/ 102 h 136"/>
                <a:gd name="T8" fmla="*/ 0 w 17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36">
                  <a:moveTo>
                    <a:pt x="0" y="0"/>
                  </a:moveTo>
                  <a:lnTo>
                    <a:pt x="0" y="35"/>
                  </a:lnTo>
                  <a:lnTo>
                    <a:pt x="177" y="136"/>
                  </a:lnTo>
                  <a:lnTo>
                    <a:pt x="177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259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435"/>
            <p:cNvSpPr/>
            <p:nvPr userDrawn="1"/>
          </p:nvSpPr>
          <p:spPr bwMode="auto">
            <a:xfrm>
              <a:off x="7316727" y="2433192"/>
              <a:ext cx="321632" cy="247130"/>
            </a:xfrm>
            <a:custGeom>
              <a:avLst/>
              <a:gdLst>
                <a:gd name="T0" fmla="*/ 0 w 177"/>
                <a:gd name="T1" fmla="*/ 0 h 136"/>
                <a:gd name="T2" fmla="*/ 0 w 177"/>
                <a:gd name="T3" fmla="*/ 35 h 136"/>
                <a:gd name="T4" fmla="*/ 177 w 177"/>
                <a:gd name="T5" fmla="*/ 136 h 136"/>
                <a:gd name="T6" fmla="*/ 177 w 177"/>
                <a:gd name="T7" fmla="*/ 102 h 136"/>
                <a:gd name="T8" fmla="*/ 0 w 17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36">
                  <a:moveTo>
                    <a:pt x="0" y="0"/>
                  </a:moveTo>
                  <a:lnTo>
                    <a:pt x="0" y="35"/>
                  </a:lnTo>
                  <a:lnTo>
                    <a:pt x="177" y="136"/>
                  </a:lnTo>
                  <a:lnTo>
                    <a:pt x="177" y="10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436"/>
            <p:cNvSpPr/>
            <p:nvPr userDrawn="1"/>
          </p:nvSpPr>
          <p:spPr bwMode="auto">
            <a:xfrm>
              <a:off x="7316727" y="2404119"/>
              <a:ext cx="374329" cy="276204"/>
            </a:xfrm>
            <a:custGeom>
              <a:avLst/>
              <a:gdLst>
                <a:gd name="T0" fmla="*/ 0 w 206"/>
                <a:gd name="T1" fmla="*/ 16 h 152"/>
                <a:gd name="T2" fmla="*/ 29 w 206"/>
                <a:gd name="T3" fmla="*/ 0 h 152"/>
                <a:gd name="T4" fmla="*/ 206 w 206"/>
                <a:gd name="T5" fmla="*/ 101 h 152"/>
                <a:gd name="T6" fmla="*/ 206 w 206"/>
                <a:gd name="T7" fmla="*/ 136 h 152"/>
                <a:gd name="T8" fmla="*/ 177 w 206"/>
                <a:gd name="T9" fmla="*/ 152 h 152"/>
                <a:gd name="T10" fmla="*/ 177 w 206"/>
                <a:gd name="T11" fmla="*/ 118 h 152"/>
                <a:gd name="T12" fmla="*/ 0 w 206"/>
                <a:gd name="T13" fmla="*/ 1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152">
                  <a:moveTo>
                    <a:pt x="0" y="16"/>
                  </a:moveTo>
                  <a:lnTo>
                    <a:pt x="29" y="0"/>
                  </a:lnTo>
                  <a:lnTo>
                    <a:pt x="206" y="101"/>
                  </a:lnTo>
                  <a:lnTo>
                    <a:pt x="206" y="136"/>
                  </a:lnTo>
                  <a:lnTo>
                    <a:pt x="177" y="152"/>
                  </a:lnTo>
                  <a:lnTo>
                    <a:pt x="177" y="118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543E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437"/>
            <p:cNvSpPr/>
            <p:nvPr userDrawn="1"/>
          </p:nvSpPr>
          <p:spPr bwMode="auto">
            <a:xfrm>
              <a:off x="7316727" y="2404119"/>
              <a:ext cx="374329" cy="276204"/>
            </a:xfrm>
            <a:custGeom>
              <a:avLst/>
              <a:gdLst>
                <a:gd name="T0" fmla="*/ 0 w 206"/>
                <a:gd name="T1" fmla="*/ 16 h 152"/>
                <a:gd name="T2" fmla="*/ 29 w 206"/>
                <a:gd name="T3" fmla="*/ 0 h 152"/>
                <a:gd name="T4" fmla="*/ 206 w 206"/>
                <a:gd name="T5" fmla="*/ 101 h 152"/>
                <a:gd name="T6" fmla="*/ 206 w 206"/>
                <a:gd name="T7" fmla="*/ 136 h 152"/>
                <a:gd name="T8" fmla="*/ 177 w 206"/>
                <a:gd name="T9" fmla="*/ 152 h 152"/>
                <a:gd name="T10" fmla="*/ 177 w 206"/>
                <a:gd name="T11" fmla="*/ 118 h 152"/>
                <a:gd name="T12" fmla="*/ 0 w 206"/>
                <a:gd name="T13" fmla="*/ 1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152">
                  <a:moveTo>
                    <a:pt x="0" y="16"/>
                  </a:moveTo>
                  <a:lnTo>
                    <a:pt x="29" y="0"/>
                  </a:lnTo>
                  <a:lnTo>
                    <a:pt x="206" y="101"/>
                  </a:lnTo>
                  <a:lnTo>
                    <a:pt x="206" y="136"/>
                  </a:lnTo>
                  <a:lnTo>
                    <a:pt x="177" y="152"/>
                  </a:lnTo>
                  <a:lnTo>
                    <a:pt x="177" y="118"/>
                  </a:lnTo>
                  <a:lnTo>
                    <a:pt x="0" y="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438"/>
            <p:cNvSpPr/>
            <p:nvPr userDrawn="1"/>
          </p:nvSpPr>
          <p:spPr bwMode="auto">
            <a:xfrm>
              <a:off x="7411217" y="2427740"/>
              <a:ext cx="278021" cy="159908"/>
            </a:xfrm>
            <a:custGeom>
              <a:avLst/>
              <a:gdLst>
                <a:gd name="T0" fmla="*/ 0 w 153"/>
                <a:gd name="T1" fmla="*/ 0 h 88"/>
                <a:gd name="T2" fmla="*/ 0 w 153"/>
                <a:gd name="T3" fmla="*/ 0 h 88"/>
                <a:gd name="T4" fmla="*/ 153 w 153"/>
                <a:gd name="T5" fmla="*/ 88 h 88"/>
                <a:gd name="T6" fmla="*/ 0 w 153"/>
                <a:gd name="T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" h="88">
                  <a:moveTo>
                    <a:pt x="0" y="0"/>
                  </a:moveTo>
                  <a:lnTo>
                    <a:pt x="0" y="0"/>
                  </a:lnTo>
                  <a:lnTo>
                    <a:pt x="153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439"/>
            <p:cNvSpPr/>
            <p:nvPr userDrawn="1"/>
          </p:nvSpPr>
          <p:spPr bwMode="auto">
            <a:xfrm>
              <a:off x="7411217" y="2427740"/>
              <a:ext cx="278021" cy="159908"/>
            </a:xfrm>
            <a:custGeom>
              <a:avLst/>
              <a:gdLst>
                <a:gd name="T0" fmla="*/ 0 w 153"/>
                <a:gd name="T1" fmla="*/ 0 h 88"/>
                <a:gd name="T2" fmla="*/ 0 w 153"/>
                <a:gd name="T3" fmla="*/ 0 h 88"/>
                <a:gd name="T4" fmla="*/ 153 w 153"/>
                <a:gd name="T5" fmla="*/ 88 h 88"/>
                <a:gd name="T6" fmla="*/ 0 w 153"/>
                <a:gd name="T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" h="88">
                  <a:moveTo>
                    <a:pt x="0" y="0"/>
                  </a:moveTo>
                  <a:lnTo>
                    <a:pt x="0" y="0"/>
                  </a:lnTo>
                  <a:lnTo>
                    <a:pt x="153" y="8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440"/>
            <p:cNvSpPr/>
            <p:nvPr userDrawn="1"/>
          </p:nvSpPr>
          <p:spPr bwMode="auto">
            <a:xfrm>
              <a:off x="7411217" y="2427740"/>
              <a:ext cx="278021" cy="159908"/>
            </a:xfrm>
            <a:custGeom>
              <a:avLst/>
              <a:gdLst>
                <a:gd name="T0" fmla="*/ 0 w 153"/>
                <a:gd name="T1" fmla="*/ 0 h 88"/>
                <a:gd name="T2" fmla="*/ 0 w 153"/>
                <a:gd name="T3" fmla="*/ 0 h 88"/>
                <a:gd name="T4" fmla="*/ 153 w 153"/>
                <a:gd name="T5" fmla="*/ 88 h 88"/>
                <a:gd name="T6" fmla="*/ 0 w 153"/>
                <a:gd name="T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" h="88">
                  <a:moveTo>
                    <a:pt x="0" y="0"/>
                  </a:moveTo>
                  <a:lnTo>
                    <a:pt x="0" y="0"/>
                  </a:lnTo>
                  <a:lnTo>
                    <a:pt x="153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CF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441"/>
            <p:cNvSpPr/>
            <p:nvPr userDrawn="1"/>
          </p:nvSpPr>
          <p:spPr bwMode="auto">
            <a:xfrm>
              <a:off x="7411217" y="2427740"/>
              <a:ext cx="278021" cy="159908"/>
            </a:xfrm>
            <a:custGeom>
              <a:avLst/>
              <a:gdLst>
                <a:gd name="T0" fmla="*/ 0 w 153"/>
                <a:gd name="T1" fmla="*/ 0 h 88"/>
                <a:gd name="T2" fmla="*/ 0 w 153"/>
                <a:gd name="T3" fmla="*/ 0 h 88"/>
                <a:gd name="T4" fmla="*/ 153 w 153"/>
                <a:gd name="T5" fmla="*/ 88 h 88"/>
                <a:gd name="T6" fmla="*/ 0 w 153"/>
                <a:gd name="T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" h="88">
                  <a:moveTo>
                    <a:pt x="0" y="0"/>
                  </a:moveTo>
                  <a:lnTo>
                    <a:pt x="0" y="0"/>
                  </a:lnTo>
                  <a:lnTo>
                    <a:pt x="153" y="8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442"/>
            <p:cNvSpPr/>
            <p:nvPr userDrawn="1"/>
          </p:nvSpPr>
          <p:spPr bwMode="auto">
            <a:xfrm>
              <a:off x="7356703" y="2456814"/>
              <a:ext cx="281655" cy="161724"/>
            </a:xfrm>
            <a:custGeom>
              <a:avLst/>
              <a:gdLst>
                <a:gd name="T0" fmla="*/ 0 w 155"/>
                <a:gd name="T1" fmla="*/ 0 h 89"/>
                <a:gd name="T2" fmla="*/ 0 w 155"/>
                <a:gd name="T3" fmla="*/ 0 h 89"/>
                <a:gd name="T4" fmla="*/ 155 w 155"/>
                <a:gd name="T5" fmla="*/ 89 h 89"/>
                <a:gd name="T6" fmla="*/ 0 w 155"/>
                <a:gd name="T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5" h="89">
                  <a:moveTo>
                    <a:pt x="0" y="0"/>
                  </a:moveTo>
                  <a:lnTo>
                    <a:pt x="0" y="0"/>
                  </a:lnTo>
                  <a:lnTo>
                    <a:pt x="155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93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443"/>
            <p:cNvSpPr/>
            <p:nvPr userDrawn="1"/>
          </p:nvSpPr>
          <p:spPr bwMode="auto">
            <a:xfrm>
              <a:off x="7356703" y="2456814"/>
              <a:ext cx="281655" cy="161724"/>
            </a:xfrm>
            <a:custGeom>
              <a:avLst/>
              <a:gdLst>
                <a:gd name="T0" fmla="*/ 0 w 155"/>
                <a:gd name="T1" fmla="*/ 0 h 89"/>
                <a:gd name="T2" fmla="*/ 0 w 155"/>
                <a:gd name="T3" fmla="*/ 0 h 89"/>
                <a:gd name="T4" fmla="*/ 155 w 155"/>
                <a:gd name="T5" fmla="*/ 89 h 89"/>
                <a:gd name="T6" fmla="*/ 0 w 155"/>
                <a:gd name="T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5" h="89">
                  <a:moveTo>
                    <a:pt x="0" y="0"/>
                  </a:moveTo>
                  <a:lnTo>
                    <a:pt x="0" y="0"/>
                  </a:lnTo>
                  <a:lnTo>
                    <a:pt x="155" y="8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444"/>
            <p:cNvSpPr/>
            <p:nvPr userDrawn="1"/>
          </p:nvSpPr>
          <p:spPr bwMode="auto">
            <a:xfrm>
              <a:off x="7356703" y="2427740"/>
              <a:ext cx="332535" cy="252581"/>
            </a:xfrm>
            <a:custGeom>
              <a:avLst/>
              <a:gdLst>
                <a:gd name="T0" fmla="*/ 30 w 183"/>
                <a:gd name="T1" fmla="*/ 0 h 139"/>
                <a:gd name="T2" fmla="*/ 0 w 183"/>
                <a:gd name="T3" fmla="*/ 16 h 139"/>
                <a:gd name="T4" fmla="*/ 155 w 183"/>
                <a:gd name="T5" fmla="*/ 105 h 139"/>
                <a:gd name="T6" fmla="*/ 155 w 183"/>
                <a:gd name="T7" fmla="*/ 139 h 139"/>
                <a:gd name="T8" fmla="*/ 175 w 183"/>
                <a:gd name="T9" fmla="*/ 127 h 139"/>
                <a:gd name="T10" fmla="*/ 183 w 183"/>
                <a:gd name="T11" fmla="*/ 88 h 139"/>
                <a:gd name="T12" fmla="*/ 30 w 183"/>
                <a:gd name="T1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139">
                  <a:moveTo>
                    <a:pt x="30" y="0"/>
                  </a:moveTo>
                  <a:lnTo>
                    <a:pt x="0" y="16"/>
                  </a:lnTo>
                  <a:lnTo>
                    <a:pt x="155" y="105"/>
                  </a:lnTo>
                  <a:lnTo>
                    <a:pt x="155" y="139"/>
                  </a:lnTo>
                  <a:lnTo>
                    <a:pt x="175" y="127"/>
                  </a:lnTo>
                  <a:lnTo>
                    <a:pt x="183" y="88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A08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445"/>
            <p:cNvSpPr/>
            <p:nvPr userDrawn="1"/>
          </p:nvSpPr>
          <p:spPr bwMode="auto">
            <a:xfrm>
              <a:off x="7356703" y="2427740"/>
              <a:ext cx="332535" cy="252581"/>
            </a:xfrm>
            <a:custGeom>
              <a:avLst/>
              <a:gdLst>
                <a:gd name="T0" fmla="*/ 30 w 183"/>
                <a:gd name="T1" fmla="*/ 0 h 139"/>
                <a:gd name="T2" fmla="*/ 0 w 183"/>
                <a:gd name="T3" fmla="*/ 16 h 139"/>
                <a:gd name="T4" fmla="*/ 155 w 183"/>
                <a:gd name="T5" fmla="*/ 105 h 139"/>
                <a:gd name="T6" fmla="*/ 155 w 183"/>
                <a:gd name="T7" fmla="*/ 139 h 139"/>
                <a:gd name="T8" fmla="*/ 175 w 183"/>
                <a:gd name="T9" fmla="*/ 127 h 139"/>
                <a:gd name="T10" fmla="*/ 183 w 183"/>
                <a:gd name="T11" fmla="*/ 88 h 139"/>
                <a:gd name="T12" fmla="*/ 30 w 183"/>
                <a:gd name="T1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139">
                  <a:moveTo>
                    <a:pt x="30" y="0"/>
                  </a:moveTo>
                  <a:lnTo>
                    <a:pt x="0" y="16"/>
                  </a:lnTo>
                  <a:lnTo>
                    <a:pt x="155" y="105"/>
                  </a:lnTo>
                  <a:lnTo>
                    <a:pt x="155" y="139"/>
                  </a:lnTo>
                  <a:lnTo>
                    <a:pt x="175" y="127"/>
                  </a:lnTo>
                  <a:lnTo>
                    <a:pt x="183" y="88"/>
                  </a:lnTo>
                  <a:lnTo>
                    <a:pt x="3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446"/>
            <p:cNvSpPr/>
            <p:nvPr userDrawn="1"/>
          </p:nvSpPr>
          <p:spPr bwMode="auto">
            <a:xfrm>
              <a:off x="7269481" y="2651248"/>
              <a:ext cx="319815" cy="245313"/>
            </a:xfrm>
            <a:custGeom>
              <a:avLst/>
              <a:gdLst>
                <a:gd name="T0" fmla="*/ 0 w 176"/>
                <a:gd name="T1" fmla="*/ 0 h 135"/>
                <a:gd name="T2" fmla="*/ 0 w 176"/>
                <a:gd name="T3" fmla="*/ 34 h 135"/>
                <a:gd name="T4" fmla="*/ 176 w 176"/>
                <a:gd name="T5" fmla="*/ 135 h 135"/>
                <a:gd name="T6" fmla="*/ 176 w 176"/>
                <a:gd name="T7" fmla="*/ 102 h 135"/>
                <a:gd name="T8" fmla="*/ 0 w 176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135">
                  <a:moveTo>
                    <a:pt x="0" y="0"/>
                  </a:moveTo>
                  <a:lnTo>
                    <a:pt x="0" y="34"/>
                  </a:lnTo>
                  <a:lnTo>
                    <a:pt x="176" y="135"/>
                  </a:lnTo>
                  <a:lnTo>
                    <a:pt x="176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259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Freeform 447"/>
            <p:cNvSpPr/>
            <p:nvPr userDrawn="1"/>
          </p:nvSpPr>
          <p:spPr bwMode="auto">
            <a:xfrm>
              <a:off x="7269481" y="2651248"/>
              <a:ext cx="319815" cy="245313"/>
            </a:xfrm>
            <a:custGeom>
              <a:avLst/>
              <a:gdLst>
                <a:gd name="T0" fmla="*/ 0 w 176"/>
                <a:gd name="T1" fmla="*/ 0 h 135"/>
                <a:gd name="T2" fmla="*/ 0 w 176"/>
                <a:gd name="T3" fmla="*/ 34 h 135"/>
                <a:gd name="T4" fmla="*/ 176 w 176"/>
                <a:gd name="T5" fmla="*/ 135 h 135"/>
                <a:gd name="T6" fmla="*/ 176 w 176"/>
                <a:gd name="T7" fmla="*/ 102 h 135"/>
                <a:gd name="T8" fmla="*/ 0 w 176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135">
                  <a:moveTo>
                    <a:pt x="0" y="0"/>
                  </a:moveTo>
                  <a:lnTo>
                    <a:pt x="0" y="34"/>
                  </a:lnTo>
                  <a:lnTo>
                    <a:pt x="176" y="135"/>
                  </a:lnTo>
                  <a:lnTo>
                    <a:pt x="176" y="10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Freeform 448"/>
            <p:cNvSpPr/>
            <p:nvPr userDrawn="1"/>
          </p:nvSpPr>
          <p:spPr bwMode="auto">
            <a:xfrm>
              <a:off x="7269481" y="2620356"/>
              <a:ext cx="372512" cy="276204"/>
            </a:xfrm>
            <a:custGeom>
              <a:avLst/>
              <a:gdLst>
                <a:gd name="T0" fmla="*/ 0 w 205"/>
                <a:gd name="T1" fmla="*/ 17 h 152"/>
                <a:gd name="T2" fmla="*/ 28 w 205"/>
                <a:gd name="T3" fmla="*/ 0 h 152"/>
                <a:gd name="T4" fmla="*/ 205 w 205"/>
                <a:gd name="T5" fmla="*/ 102 h 152"/>
                <a:gd name="T6" fmla="*/ 205 w 205"/>
                <a:gd name="T7" fmla="*/ 136 h 152"/>
                <a:gd name="T8" fmla="*/ 176 w 205"/>
                <a:gd name="T9" fmla="*/ 152 h 152"/>
                <a:gd name="T10" fmla="*/ 176 w 205"/>
                <a:gd name="T11" fmla="*/ 119 h 152"/>
                <a:gd name="T12" fmla="*/ 0 w 205"/>
                <a:gd name="T13" fmla="*/ 1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152">
                  <a:moveTo>
                    <a:pt x="0" y="17"/>
                  </a:moveTo>
                  <a:lnTo>
                    <a:pt x="28" y="0"/>
                  </a:lnTo>
                  <a:lnTo>
                    <a:pt x="205" y="102"/>
                  </a:lnTo>
                  <a:lnTo>
                    <a:pt x="205" y="136"/>
                  </a:lnTo>
                  <a:lnTo>
                    <a:pt x="176" y="152"/>
                  </a:lnTo>
                  <a:lnTo>
                    <a:pt x="176" y="119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543E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Freeform 449"/>
            <p:cNvSpPr/>
            <p:nvPr userDrawn="1"/>
          </p:nvSpPr>
          <p:spPr bwMode="auto">
            <a:xfrm>
              <a:off x="7269481" y="2620356"/>
              <a:ext cx="372512" cy="276204"/>
            </a:xfrm>
            <a:custGeom>
              <a:avLst/>
              <a:gdLst>
                <a:gd name="T0" fmla="*/ 0 w 205"/>
                <a:gd name="T1" fmla="*/ 17 h 152"/>
                <a:gd name="T2" fmla="*/ 28 w 205"/>
                <a:gd name="T3" fmla="*/ 0 h 152"/>
                <a:gd name="T4" fmla="*/ 205 w 205"/>
                <a:gd name="T5" fmla="*/ 102 h 152"/>
                <a:gd name="T6" fmla="*/ 205 w 205"/>
                <a:gd name="T7" fmla="*/ 136 h 152"/>
                <a:gd name="T8" fmla="*/ 176 w 205"/>
                <a:gd name="T9" fmla="*/ 152 h 152"/>
                <a:gd name="T10" fmla="*/ 176 w 205"/>
                <a:gd name="T11" fmla="*/ 119 h 152"/>
                <a:gd name="T12" fmla="*/ 0 w 205"/>
                <a:gd name="T13" fmla="*/ 1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152">
                  <a:moveTo>
                    <a:pt x="0" y="17"/>
                  </a:moveTo>
                  <a:lnTo>
                    <a:pt x="28" y="0"/>
                  </a:lnTo>
                  <a:lnTo>
                    <a:pt x="205" y="102"/>
                  </a:lnTo>
                  <a:lnTo>
                    <a:pt x="205" y="136"/>
                  </a:lnTo>
                  <a:lnTo>
                    <a:pt x="176" y="152"/>
                  </a:lnTo>
                  <a:lnTo>
                    <a:pt x="176" y="119"/>
                  </a:lnTo>
                  <a:lnTo>
                    <a:pt x="0" y="1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Freeform 450"/>
            <p:cNvSpPr/>
            <p:nvPr userDrawn="1"/>
          </p:nvSpPr>
          <p:spPr bwMode="auto">
            <a:xfrm>
              <a:off x="7362155" y="2643980"/>
              <a:ext cx="279839" cy="161724"/>
            </a:xfrm>
            <a:custGeom>
              <a:avLst/>
              <a:gdLst>
                <a:gd name="T0" fmla="*/ 0 w 154"/>
                <a:gd name="T1" fmla="*/ 0 h 89"/>
                <a:gd name="T2" fmla="*/ 0 w 154"/>
                <a:gd name="T3" fmla="*/ 0 h 89"/>
                <a:gd name="T4" fmla="*/ 154 w 154"/>
                <a:gd name="T5" fmla="*/ 89 h 89"/>
                <a:gd name="T6" fmla="*/ 154 w 154"/>
                <a:gd name="T7" fmla="*/ 89 h 89"/>
                <a:gd name="T8" fmla="*/ 0 w 154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89">
                  <a:moveTo>
                    <a:pt x="0" y="0"/>
                  </a:moveTo>
                  <a:lnTo>
                    <a:pt x="0" y="0"/>
                  </a:lnTo>
                  <a:lnTo>
                    <a:pt x="154" y="89"/>
                  </a:lnTo>
                  <a:lnTo>
                    <a:pt x="154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Freeform 451"/>
            <p:cNvSpPr/>
            <p:nvPr userDrawn="1"/>
          </p:nvSpPr>
          <p:spPr bwMode="auto">
            <a:xfrm>
              <a:off x="7362155" y="2643980"/>
              <a:ext cx="279839" cy="161724"/>
            </a:xfrm>
            <a:custGeom>
              <a:avLst/>
              <a:gdLst>
                <a:gd name="T0" fmla="*/ 0 w 154"/>
                <a:gd name="T1" fmla="*/ 0 h 89"/>
                <a:gd name="T2" fmla="*/ 0 w 154"/>
                <a:gd name="T3" fmla="*/ 0 h 89"/>
                <a:gd name="T4" fmla="*/ 154 w 154"/>
                <a:gd name="T5" fmla="*/ 89 h 89"/>
                <a:gd name="T6" fmla="*/ 154 w 154"/>
                <a:gd name="T7" fmla="*/ 89 h 89"/>
                <a:gd name="T8" fmla="*/ 0 w 154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89">
                  <a:moveTo>
                    <a:pt x="0" y="0"/>
                  </a:moveTo>
                  <a:lnTo>
                    <a:pt x="0" y="0"/>
                  </a:lnTo>
                  <a:lnTo>
                    <a:pt x="154" y="89"/>
                  </a:lnTo>
                  <a:lnTo>
                    <a:pt x="154" y="8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Freeform 452"/>
            <p:cNvSpPr/>
            <p:nvPr userDrawn="1"/>
          </p:nvSpPr>
          <p:spPr bwMode="auto">
            <a:xfrm>
              <a:off x="7362155" y="2643980"/>
              <a:ext cx="279839" cy="161724"/>
            </a:xfrm>
            <a:custGeom>
              <a:avLst/>
              <a:gdLst>
                <a:gd name="T0" fmla="*/ 0 w 154"/>
                <a:gd name="T1" fmla="*/ 0 h 89"/>
                <a:gd name="T2" fmla="*/ 0 w 154"/>
                <a:gd name="T3" fmla="*/ 0 h 89"/>
                <a:gd name="T4" fmla="*/ 154 w 154"/>
                <a:gd name="T5" fmla="*/ 89 h 89"/>
                <a:gd name="T6" fmla="*/ 154 w 154"/>
                <a:gd name="T7" fmla="*/ 89 h 89"/>
                <a:gd name="T8" fmla="*/ 0 w 154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89">
                  <a:moveTo>
                    <a:pt x="0" y="0"/>
                  </a:moveTo>
                  <a:lnTo>
                    <a:pt x="0" y="0"/>
                  </a:lnTo>
                  <a:lnTo>
                    <a:pt x="154" y="89"/>
                  </a:lnTo>
                  <a:lnTo>
                    <a:pt x="154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Freeform 453"/>
            <p:cNvSpPr/>
            <p:nvPr userDrawn="1"/>
          </p:nvSpPr>
          <p:spPr bwMode="auto">
            <a:xfrm>
              <a:off x="7362155" y="2643980"/>
              <a:ext cx="279839" cy="161724"/>
            </a:xfrm>
            <a:custGeom>
              <a:avLst/>
              <a:gdLst>
                <a:gd name="T0" fmla="*/ 0 w 154"/>
                <a:gd name="T1" fmla="*/ 0 h 89"/>
                <a:gd name="T2" fmla="*/ 0 w 154"/>
                <a:gd name="T3" fmla="*/ 0 h 89"/>
                <a:gd name="T4" fmla="*/ 154 w 154"/>
                <a:gd name="T5" fmla="*/ 89 h 89"/>
                <a:gd name="T6" fmla="*/ 154 w 154"/>
                <a:gd name="T7" fmla="*/ 89 h 89"/>
                <a:gd name="T8" fmla="*/ 0 w 154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89">
                  <a:moveTo>
                    <a:pt x="0" y="0"/>
                  </a:moveTo>
                  <a:lnTo>
                    <a:pt x="0" y="0"/>
                  </a:lnTo>
                  <a:lnTo>
                    <a:pt x="154" y="89"/>
                  </a:lnTo>
                  <a:lnTo>
                    <a:pt x="154" y="8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Rectangle 454"/>
            <p:cNvSpPr>
              <a:spLocks noChangeArrowheads="1"/>
            </p:cNvSpPr>
            <p:nvPr userDrawn="1"/>
          </p:nvSpPr>
          <p:spPr bwMode="auto">
            <a:xfrm>
              <a:off x="7362155" y="2643980"/>
              <a:ext cx="1817" cy="1817"/>
            </a:xfrm>
            <a:prstGeom prst="rect">
              <a:avLst/>
            </a:prstGeom>
            <a:solidFill>
              <a:srgbClr val="A08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Rectangle 455"/>
            <p:cNvSpPr>
              <a:spLocks noChangeArrowheads="1"/>
            </p:cNvSpPr>
            <p:nvPr userDrawn="1"/>
          </p:nvSpPr>
          <p:spPr bwMode="auto">
            <a:xfrm>
              <a:off x="7362155" y="2643980"/>
              <a:ext cx="1817" cy="1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Freeform 456"/>
            <p:cNvSpPr/>
            <p:nvPr userDrawn="1"/>
          </p:nvSpPr>
          <p:spPr bwMode="auto">
            <a:xfrm>
              <a:off x="7309459" y="2643980"/>
              <a:ext cx="332535" cy="252581"/>
            </a:xfrm>
            <a:custGeom>
              <a:avLst/>
              <a:gdLst>
                <a:gd name="T0" fmla="*/ 29 w 183"/>
                <a:gd name="T1" fmla="*/ 0 h 139"/>
                <a:gd name="T2" fmla="*/ 0 w 183"/>
                <a:gd name="T3" fmla="*/ 17 h 139"/>
                <a:gd name="T4" fmla="*/ 154 w 183"/>
                <a:gd name="T5" fmla="*/ 106 h 139"/>
                <a:gd name="T6" fmla="*/ 154 w 183"/>
                <a:gd name="T7" fmla="*/ 139 h 139"/>
                <a:gd name="T8" fmla="*/ 174 w 183"/>
                <a:gd name="T9" fmla="*/ 129 h 139"/>
                <a:gd name="T10" fmla="*/ 183 w 183"/>
                <a:gd name="T11" fmla="*/ 89 h 139"/>
                <a:gd name="T12" fmla="*/ 29 w 183"/>
                <a:gd name="T13" fmla="*/ 0 h 139"/>
                <a:gd name="T14" fmla="*/ 29 w 183"/>
                <a:gd name="T15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3" h="139">
                  <a:moveTo>
                    <a:pt x="29" y="0"/>
                  </a:moveTo>
                  <a:lnTo>
                    <a:pt x="0" y="17"/>
                  </a:lnTo>
                  <a:lnTo>
                    <a:pt x="154" y="106"/>
                  </a:lnTo>
                  <a:lnTo>
                    <a:pt x="154" y="139"/>
                  </a:lnTo>
                  <a:lnTo>
                    <a:pt x="174" y="129"/>
                  </a:lnTo>
                  <a:lnTo>
                    <a:pt x="183" y="89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A08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Freeform 457"/>
            <p:cNvSpPr/>
            <p:nvPr userDrawn="1"/>
          </p:nvSpPr>
          <p:spPr bwMode="auto">
            <a:xfrm>
              <a:off x="7309459" y="2643980"/>
              <a:ext cx="332535" cy="252581"/>
            </a:xfrm>
            <a:custGeom>
              <a:avLst/>
              <a:gdLst>
                <a:gd name="T0" fmla="*/ 29 w 183"/>
                <a:gd name="T1" fmla="*/ 0 h 139"/>
                <a:gd name="T2" fmla="*/ 0 w 183"/>
                <a:gd name="T3" fmla="*/ 17 h 139"/>
                <a:gd name="T4" fmla="*/ 154 w 183"/>
                <a:gd name="T5" fmla="*/ 106 h 139"/>
                <a:gd name="T6" fmla="*/ 154 w 183"/>
                <a:gd name="T7" fmla="*/ 139 h 139"/>
                <a:gd name="T8" fmla="*/ 174 w 183"/>
                <a:gd name="T9" fmla="*/ 129 h 139"/>
                <a:gd name="T10" fmla="*/ 183 w 183"/>
                <a:gd name="T11" fmla="*/ 89 h 139"/>
                <a:gd name="T12" fmla="*/ 29 w 183"/>
                <a:gd name="T13" fmla="*/ 0 h 139"/>
                <a:gd name="T14" fmla="*/ 29 w 183"/>
                <a:gd name="T15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3" h="139">
                  <a:moveTo>
                    <a:pt x="29" y="0"/>
                  </a:moveTo>
                  <a:lnTo>
                    <a:pt x="0" y="17"/>
                  </a:lnTo>
                  <a:lnTo>
                    <a:pt x="154" y="106"/>
                  </a:lnTo>
                  <a:lnTo>
                    <a:pt x="154" y="139"/>
                  </a:lnTo>
                  <a:lnTo>
                    <a:pt x="174" y="129"/>
                  </a:lnTo>
                  <a:lnTo>
                    <a:pt x="183" y="89"/>
                  </a:lnTo>
                  <a:lnTo>
                    <a:pt x="29" y="0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Freeform 458"/>
            <p:cNvSpPr/>
            <p:nvPr userDrawn="1"/>
          </p:nvSpPr>
          <p:spPr bwMode="auto">
            <a:xfrm>
              <a:off x="7556588" y="2416837"/>
              <a:ext cx="210787" cy="772281"/>
            </a:xfrm>
            <a:custGeom>
              <a:avLst/>
              <a:gdLst>
                <a:gd name="T0" fmla="*/ 58 w 116"/>
                <a:gd name="T1" fmla="*/ 18 h 425"/>
                <a:gd name="T2" fmla="*/ 86 w 116"/>
                <a:gd name="T3" fmla="*/ 0 h 425"/>
                <a:gd name="T4" fmla="*/ 116 w 116"/>
                <a:gd name="T5" fmla="*/ 18 h 425"/>
                <a:gd name="T6" fmla="*/ 30 w 116"/>
                <a:gd name="T7" fmla="*/ 409 h 425"/>
                <a:gd name="T8" fmla="*/ 0 w 116"/>
                <a:gd name="T9" fmla="*/ 425 h 425"/>
                <a:gd name="T10" fmla="*/ 87 w 116"/>
                <a:gd name="T11" fmla="*/ 34 h 425"/>
                <a:gd name="T12" fmla="*/ 58 w 116"/>
                <a:gd name="T13" fmla="*/ 18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425">
                  <a:moveTo>
                    <a:pt x="58" y="18"/>
                  </a:moveTo>
                  <a:lnTo>
                    <a:pt x="86" y="0"/>
                  </a:lnTo>
                  <a:lnTo>
                    <a:pt x="116" y="18"/>
                  </a:lnTo>
                  <a:lnTo>
                    <a:pt x="30" y="409"/>
                  </a:lnTo>
                  <a:lnTo>
                    <a:pt x="0" y="425"/>
                  </a:lnTo>
                  <a:lnTo>
                    <a:pt x="87" y="34"/>
                  </a:lnTo>
                  <a:lnTo>
                    <a:pt x="58" y="18"/>
                  </a:lnTo>
                  <a:close/>
                </a:path>
              </a:pathLst>
            </a:custGeom>
            <a:solidFill>
              <a:srgbClr val="543E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Freeform 459"/>
            <p:cNvSpPr/>
            <p:nvPr userDrawn="1"/>
          </p:nvSpPr>
          <p:spPr bwMode="auto">
            <a:xfrm>
              <a:off x="7556588" y="2416837"/>
              <a:ext cx="210787" cy="772281"/>
            </a:xfrm>
            <a:custGeom>
              <a:avLst/>
              <a:gdLst>
                <a:gd name="T0" fmla="*/ 58 w 116"/>
                <a:gd name="T1" fmla="*/ 18 h 425"/>
                <a:gd name="T2" fmla="*/ 86 w 116"/>
                <a:gd name="T3" fmla="*/ 0 h 425"/>
                <a:gd name="T4" fmla="*/ 116 w 116"/>
                <a:gd name="T5" fmla="*/ 18 h 425"/>
                <a:gd name="T6" fmla="*/ 30 w 116"/>
                <a:gd name="T7" fmla="*/ 409 h 425"/>
                <a:gd name="T8" fmla="*/ 0 w 116"/>
                <a:gd name="T9" fmla="*/ 425 h 425"/>
                <a:gd name="T10" fmla="*/ 87 w 116"/>
                <a:gd name="T11" fmla="*/ 34 h 425"/>
                <a:gd name="T12" fmla="*/ 58 w 116"/>
                <a:gd name="T13" fmla="*/ 18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425">
                  <a:moveTo>
                    <a:pt x="58" y="18"/>
                  </a:moveTo>
                  <a:lnTo>
                    <a:pt x="86" y="0"/>
                  </a:lnTo>
                  <a:lnTo>
                    <a:pt x="116" y="18"/>
                  </a:lnTo>
                  <a:lnTo>
                    <a:pt x="30" y="409"/>
                  </a:lnTo>
                  <a:lnTo>
                    <a:pt x="0" y="425"/>
                  </a:lnTo>
                  <a:lnTo>
                    <a:pt x="87" y="34"/>
                  </a:lnTo>
                  <a:lnTo>
                    <a:pt x="58" y="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Freeform 460"/>
            <p:cNvSpPr/>
            <p:nvPr userDrawn="1"/>
          </p:nvSpPr>
          <p:spPr bwMode="auto">
            <a:xfrm>
              <a:off x="7182259" y="2262382"/>
              <a:ext cx="210787" cy="743207"/>
            </a:xfrm>
            <a:custGeom>
              <a:avLst/>
              <a:gdLst>
                <a:gd name="T0" fmla="*/ 0 w 116"/>
                <a:gd name="T1" fmla="*/ 392 h 409"/>
                <a:gd name="T2" fmla="*/ 30 w 116"/>
                <a:gd name="T3" fmla="*/ 409 h 409"/>
                <a:gd name="T4" fmla="*/ 116 w 116"/>
                <a:gd name="T5" fmla="*/ 17 h 409"/>
                <a:gd name="T6" fmla="*/ 87 w 116"/>
                <a:gd name="T7" fmla="*/ 0 h 409"/>
                <a:gd name="T8" fmla="*/ 0 w 116"/>
                <a:gd name="T9" fmla="*/ 392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409">
                  <a:moveTo>
                    <a:pt x="0" y="392"/>
                  </a:moveTo>
                  <a:lnTo>
                    <a:pt x="30" y="409"/>
                  </a:lnTo>
                  <a:lnTo>
                    <a:pt x="116" y="17"/>
                  </a:lnTo>
                  <a:lnTo>
                    <a:pt x="87" y="0"/>
                  </a:lnTo>
                  <a:lnTo>
                    <a:pt x="0" y="392"/>
                  </a:lnTo>
                  <a:close/>
                </a:path>
              </a:pathLst>
            </a:custGeom>
            <a:solidFill>
              <a:srgbClr val="7259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Freeform 461"/>
            <p:cNvSpPr/>
            <p:nvPr userDrawn="1"/>
          </p:nvSpPr>
          <p:spPr bwMode="auto">
            <a:xfrm>
              <a:off x="7182259" y="2262382"/>
              <a:ext cx="210787" cy="743207"/>
            </a:xfrm>
            <a:custGeom>
              <a:avLst/>
              <a:gdLst>
                <a:gd name="T0" fmla="*/ 0 w 116"/>
                <a:gd name="T1" fmla="*/ 392 h 409"/>
                <a:gd name="T2" fmla="*/ 30 w 116"/>
                <a:gd name="T3" fmla="*/ 409 h 409"/>
                <a:gd name="T4" fmla="*/ 116 w 116"/>
                <a:gd name="T5" fmla="*/ 17 h 409"/>
                <a:gd name="T6" fmla="*/ 87 w 116"/>
                <a:gd name="T7" fmla="*/ 0 h 409"/>
                <a:gd name="T8" fmla="*/ 0 w 116"/>
                <a:gd name="T9" fmla="*/ 392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409">
                  <a:moveTo>
                    <a:pt x="0" y="392"/>
                  </a:moveTo>
                  <a:lnTo>
                    <a:pt x="30" y="409"/>
                  </a:lnTo>
                  <a:lnTo>
                    <a:pt x="116" y="17"/>
                  </a:lnTo>
                  <a:lnTo>
                    <a:pt x="87" y="0"/>
                  </a:lnTo>
                  <a:lnTo>
                    <a:pt x="0" y="39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Freeform 462"/>
            <p:cNvSpPr/>
            <p:nvPr userDrawn="1"/>
          </p:nvSpPr>
          <p:spPr bwMode="auto">
            <a:xfrm>
              <a:off x="7340351" y="2262382"/>
              <a:ext cx="1817" cy="1817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08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Freeform 463"/>
            <p:cNvSpPr/>
            <p:nvPr userDrawn="1"/>
          </p:nvSpPr>
          <p:spPr bwMode="auto">
            <a:xfrm>
              <a:off x="7340351" y="2262382"/>
              <a:ext cx="1817" cy="1817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Freeform 464"/>
            <p:cNvSpPr/>
            <p:nvPr userDrawn="1"/>
          </p:nvSpPr>
          <p:spPr bwMode="auto">
            <a:xfrm>
              <a:off x="7661983" y="2416837"/>
              <a:ext cx="105394" cy="61783"/>
            </a:xfrm>
            <a:custGeom>
              <a:avLst/>
              <a:gdLst>
                <a:gd name="T0" fmla="*/ 28 w 58"/>
                <a:gd name="T1" fmla="*/ 0 h 34"/>
                <a:gd name="T2" fmla="*/ 3 w 58"/>
                <a:gd name="T3" fmla="*/ 15 h 34"/>
                <a:gd name="T4" fmla="*/ 0 w 58"/>
                <a:gd name="T5" fmla="*/ 18 h 34"/>
                <a:gd name="T6" fmla="*/ 29 w 58"/>
                <a:gd name="T7" fmla="*/ 34 h 34"/>
                <a:gd name="T8" fmla="*/ 58 w 58"/>
                <a:gd name="T9" fmla="*/ 18 h 34"/>
                <a:gd name="T10" fmla="*/ 28 w 58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34">
                  <a:moveTo>
                    <a:pt x="28" y="0"/>
                  </a:moveTo>
                  <a:lnTo>
                    <a:pt x="3" y="15"/>
                  </a:lnTo>
                  <a:lnTo>
                    <a:pt x="0" y="18"/>
                  </a:lnTo>
                  <a:lnTo>
                    <a:pt x="29" y="34"/>
                  </a:lnTo>
                  <a:lnTo>
                    <a:pt x="58" y="1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A08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Freeform 465"/>
            <p:cNvSpPr/>
            <p:nvPr userDrawn="1"/>
          </p:nvSpPr>
          <p:spPr bwMode="auto">
            <a:xfrm>
              <a:off x="7661983" y="2416837"/>
              <a:ext cx="105394" cy="61783"/>
            </a:xfrm>
            <a:custGeom>
              <a:avLst/>
              <a:gdLst>
                <a:gd name="T0" fmla="*/ 28 w 58"/>
                <a:gd name="T1" fmla="*/ 0 h 34"/>
                <a:gd name="T2" fmla="*/ 3 w 58"/>
                <a:gd name="T3" fmla="*/ 15 h 34"/>
                <a:gd name="T4" fmla="*/ 0 w 58"/>
                <a:gd name="T5" fmla="*/ 18 h 34"/>
                <a:gd name="T6" fmla="*/ 29 w 58"/>
                <a:gd name="T7" fmla="*/ 34 h 34"/>
                <a:gd name="T8" fmla="*/ 58 w 58"/>
                <a:gd name="T9" fmla="*/ 18 h 34"/>
                <a:gd name="T10" fmla="*/ 28 w 58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34">
                  <a:moveTo>
                    <a:pt x="28" y="0"/>
                  </a:moveTo>
                  <a:lnTo>
                    <a:pt x="3" y="15"/>
                  </a:lnTo>
                  <a:lnTo>
                    <a:pt x="0" y="18"/>
                  </a:lnTo>
                  <a:lnTo>
                    <a:pt x="29" y="34"/>
                  </a:lnTo>
                  <a:lnTo>
                    <a:pt x="58" y="18"/>
                  </a:lnTo>
                  <a:lnTo>
                    <a:pt x="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Freeform 466"/>
            <p:cNvSpPr/>
            <p:nvPr userDrawn="1"/>
          </p:nvSpPr>
          <p:spPr bwMode="auto">
            <a:xfrm>
              <a:off x="7018718" y="2667602"/>
              <a:ext cx="332535" cy="1321056"/>
            </a:xfrm>
            <a:custGeom>
              <a:avLst/>
              <a:gdLst>
                <a:gd name="T0" fmla="*/ 124 w 183"/>
                <a:gd name="T1" fmla="*/ 17 h 727"/>
                <a:gd name="T2" fmla="*/ 153 w 183"/>
                <a:gd name="T3" fmla="*/ 0 h 727"/>
                <a:gd name="T4" fmla="*/ 183 w 183"/>
                <a:gd name="T5" fmla="*/ 17 h 727"/>
                <a:gd name="T6" fmla="*/ 29 w 183"/>
                <a:gd name="T7" fmla="*/ 709 h 727"/>
                <a:gd name="T8" fmla="*/ 0 w 183"/>
                <a:gd name="T9" fmla="*/ 727 h 727"/>
                <a:gd name="T10" fmla="*/ 153 w 183"/>
                <a:gd name="T11" fmla="*/ 34 h 727"/>
                <a:gd name="T12" fmla="*/ 124 w 183"/>
                <a:gd name="T13" fmla="*/ 17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727">
                  <a:moveTo>
                    <a:pt x="124" y="17"/>
                  </a:moveTo>
                  <a:lnTo>
                    <a:pt x="153" y="0"/>
                  </a:lnTo>
                  <a:lnTo>
                    <a:pt x="183" y="17"/>
                  </a:lnTo>
                  <a:lnTo>
                    <a:pt x="29" y="709"/>
                  </a:lnTo>
                  <a:lnTo>
                    <a:pt x="0" y="727"/>
                  </a:lnTo>
                  <a:lnTo>
                    <a:pt x="153" y="34"/>
                  </a:lnTo>
                  <a:lnTo>
                    <a:pt x="124" y="17"/>
                  </a:lnTo>
                  <a:close/>
                </a:path>
              </a:pathLst>
            </a:custGeom>
            <a:solidFill>
              <a:srgbClr val="543E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Freeform 467"/>
            <p:cNvSpPr/>
            <p:nvPr userDrawn="1"/>
          </p:nvSpPr>
          <p:spPr bwMode="auto">
            <a:xfrm>
              <a:off x="7018718" y="2667602"/>
              <a:ext cx="332535" cy="1321056"/>
            </a:xfrm>
            <a:custGeom>
              <a:avLst/>
              <a:gdLst>
                <a:gd name="T0" fmla="*/ 124 w 183"/>
                <a:gd name="T1" fmla="*/ 17 h 727"/>
                <a:gd name="T2" fmla="*/ 153 w 183"/>
                <a:gd name="T3" fmla="*/ 0 h 727"/>
                <a:gd name="T4" fmla="*/ 183 w 183"/>
                <a:gd name="T5" fmla="*/ 17 h 727"/>
                <a:gd name="T6" fmla="*/ 29 w 183"/>
                <a:gd name="T7" fmla="*/ 709 h 727"/>
                <a:gd name="T8" fmla="*/ 0 w 183"/>
                <a:gd name="T9" fmla="*/ 727 h 727"/>
                <a:gd name="T10" fmla="*/ 153 w 183"/>
                <a:gd name="T11" fmla="*/ 34 h 727"/>
                <a:gd name="T12" fmla="*/ 124 w 183"/>
                <a:gd name="T13" fmla="*/ 17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727">
                  <a:moveTo>
                    <a:pt x="124" y="17"/>
                  </a:moveTo>
                  <a:lnTo>
                    <a:pt x="153" y="0"/>
                  </a:lnTo>
                  <a:lnTo>
                    <a:pt x="183" y="17"/>
                  </a:lnTo>
                  <a:lnTo>
                    <a:pt x="29" y="709"/>
                  </a:lnTo>
                  <a:lnTo>
                    <a:pt x="0" y="727"/>
                  </a:lnTo>
                  <a:lnTo>
                    <a:pt x="153" y="34"/>
                  </a:lnTo>
                  <a:lnTo>
                    <a:pt x="124" y="1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Freeform 468"/>
            <p:cNvSpPr/>
            <p:nvPr userDrawn="1"/>
          </p:nvSpPr>
          <p:spPr bwMode="auto">
            <a:xfrm>
              <a:off x="7220420" y="2869304"/>
              <a:ext cx="321632" cy="247130"/>
            </a:xfrm>
            <a:custGeom>
              <a:avLst/>
              <a:gdLst>
                <a:gd name="T0" fmla="*/ 0 w 177"/>
                <a:gd name="T1" fmla="*/ 0 h 136"/>
                <a:gd name="T2" fmla="*/ 0 w 177"/>
                <a:gd name="T3" fmla="*/ 34 h 136"/>
                <a:gd name="T4" fmla="*/ 177 w 177"/>
                <a:gd name="T5" fmla="*/ 136 h 136"/>
                <a:gd name="T6" fmla="*/ 177 w 177"/>
                <a:gd name="T7" fmla="*/ 102 h 136"/>
                <a:gd name="T8" fmla="*/ 0 w 17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36">
                  <a:moveTo>
                    <a:pt x="0" y="0"/>
                  </a:moveTo>
                  <a:lnTo>
                    <a:pt x="0" y="34"/>
                  </a:lnTo>
                  <a:lnTo>
                    <a:pt x="177" y="136"/>
                  </a:lnTo>
                  <a:lnTo>
                    <a:pt x="177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259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Freeform 469"/>
            <p:cNvSpPr/>
            <p:nvPr userDrawn="1"/>
          </p:nvSpPr>
          <p:spPr bwMode="auto">
            <a:xfrm>
              <a:off x="7220420" y="2869304"/>
              <a:ext cx="321632" cy="247130"/>
            </a:xfrm>
            <a:custGeom>
              <a:avLst/>
              <a:gdLst>
                <a:gd name="T0" fmla="*/ 0 w 177"/>
                <a:gd name="T1" fmla="*/ 0 h 136"/>
                <a:gd name="T2" fmla="*/ 0 w 177"/>
                <a:gd name="T3" fmla="*/ 34 h 136"/>
                <a:gd name="T4" fmla="*/ 177 w 177"/>
                <a:gd name="T5" fmla="*/ 136 h 136"/>
                <a:gd name="T6" fmla="*/ 177 w 177"/>
                <a:gd name="T7" fmla="*/ 102 h 136"/>
                <a:gd name="T8" fmla="*/ 0 w 17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36">
                  <a:moveTo>
                    <a:pt x="0" y="0"/>
                  </a:moveTo>
                  <a:lnTo>
                    <a:pt x="0" y="34"/>
                  </a:lnTo>
                  <a:lnTo>
                    <a:pt x="177" y="136"/>
                  </a:lnTo>
                  <a:lnTo>
                    <a:pt x="177" y="10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Freeform 470"/>
            <p:cNvSpPr/>
            <p:nvPr userDrawn="1"/>
          </p:nvSpPr>
          <p:spPr bwMode="auto">
            <a:xfrm>
              <a:off x="7138648" y="3330856"/>
              <a:ext cx="319815" cy="232593"/>
            </a:xfrm>
            <a:custGeom>
              <a:avLst/>
              <a:gdLst>
                <a:gd name="T0" fmla="*/ 14 w 176"/>
                <a:gd name="T1" fmla="*/ 0 h 128"/>
                <a:gd name="T2" fmla="*/ 0 w 176"/>
                <a:gd name="T3" fmla="*/ 25 h 128"/>
                <a:gd name="T4" fmla="*/ 176 w 176"/>
                <a:gd name="T5" fmla="*/ 128 h 128"/>
                <a:gd name="T6" fmla="*/ 176 w 176"/>
                <a:gd name="T7" fmla="*/ 93 h 128"/>
                <a:gd name="T8" fmla="*/ 14 w 176"/>
                <a:gd name="T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128">
                  <a:moveTo>
                    <a:pt x="14" y="0"/>
                  </a:moveTo>
                  <a:lnTo>
                    <a:pt x="0" y="25"/>
                  </a:lnTo>
                  <a:lnTo>
                    <a:pt x="176" y="128"/>
                  </a:lnTo>
                  <a:lnTo>
                    <a:pt x="176" y="9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7259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Freeform 471"/>
            <p:cNvSpPr/>
            <p:nvPr userDrawn="1"/>
          </p:nvSpPr>
          <p:spPr bwMode="auto">
            <a:xfrm>
              <a:off x="7138648" y="3330856"/>
              <a:ext cx="319815" cy="232593"/>
            </a:xfrm>
            <a:custGeom>
              <a:avLst/>
              <a:gdLst>
                <a:gd name="T0" fmla="*/ 14 w 176"/>
                <a:gd name="T1" fmla="*/ 0 h 128"/>
                <a:gd name="T2" fmla="*/ 0 w 176"/>
                <a:gd name="T3" fmla="*/ 25 h 128"/>
                <a:gd name="T4" fmla="*/ 176 w 176"/>
                <a:gd name="T5" fmla="*/ 128 h 128"/>
                <a:gd name="T6" fmla="*/ 176 w 176"/>
                <a:gd name="T7" fmla="*/ 93 h 128"/>
                <a:gd name="T8" fmla="*/ 14 w 176"/>
                <a:gd name="T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128">
                  <a:moveTo>
                    <a:pt x="14" y="0"/>
                  </a:moveTo>
                  <a:lnTo>
                    <a:pt x="0" y="25"/>
                  </a:lnTo>
                  <a:lnTo>
                    <a:pt x="176" y="128"/>
                  </a:lnTo>
                  <a:lnTo>
                    <a:pt x="176" y="93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Freeform 472"/>
            <p:cNvSpPr/>
            <p:nvPr userDrawn="1"/>
          </p:nvSpPr>
          <p:spPr bwMode="auto">
            <a:xfrm>
              <a:off x="7084133" y="3550730"/>
              <a:ext cx="319815" cy="227141"/>
            </a:xfrm>
            <a:custGeom>
              <a:avLst/>
              <a:gdLst>
                <a:gd name="T0" fmla="*/ 17 w 176"/>
                <a:gd name="T1" fmla="*/ 0 h 125"/>
                <a:gd name="T2" fmla="*/ 0 w 176"/>
                <a:gd name="T3" fmla="*/ 23 h 125"/>
                <a:gd name="T4" fmla="*/ 176 w 176"/>
                <a:gd name="T5" fmla="*/ 125 h 125"/>
                <a:gd name="T6" fmla="*/ 176 w 176"/>
                <a:gd name="T7" fmla="*/ 92 h 125"/>
                <a:gd name="T8" fmla="*/ 17 w 176"/>
                <a:gd name="T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125">
                  <a:moveTo>
                    <a:pt x="17" y="0"/>
                  </a:moveTo>
                  <a:lnTo>
                    <a:pt x="0" y="23"/>
                  </a:lnTo>
                  <a:lnTo>
                    <a:pt x="176" y="125"/>
                  </a:lnTo>
                  <a:lnTo>
                    <a:pt x="176" y="9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259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Freeform 473"/>
            <p:cNvSpPr/>
            <p:nvPr userDrawn="1"/>
          </p:nvSpPr>
          <p:spPr bwMode="auto">
            <a:xfrm>
              <a:off x="7084133" y="3550730"/>
              <a:ext cx="319815" cy="227141"/>
            </a:xfrm>
            <a:custGeom>
              <a:avLst/>
              <a:gdLst>
                <a:gd name="T0" fmla="*/ 17 w 176"/>
                <a:gd name="T1" fmla="*/ 0 h 125"/>
                <a:gd name="T2" fmla="*/ 0 w 176"/>
                <a:gd name="T3" fmla="*/ 23 h 125"/>
                <a:gd name="T4" fmla="*/ 176 w 176"/>
                <a:gd name="T5" fmla="*/ 125 h 125"/>
                <a:gd name="T6" fmla="*/ 176 w 176"/>
                <a:gd name="T7" fmla="*/ 92 h 125"/>
                <a:gd name="T8" fmla="*/ 17 w 176"/>
                <a:gd name="T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125">
                  <a:moveTo>
                    <a:pt x="17" y="0"/>
                  </a:moveTo>
                  <a:lnTo>
                    <a:pt x="0" y="23"/>
                  </a:lnTo>
                  <a:lnTo>
                    <a:pt x="176" y="125"/>
                  </a:lnTo>
                  <a:lnTo>
                    <a:pt x="176" y="92"/>
                  </a:lnTo>
                  <a:lnTo>
                    <a:pt x="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Freeform 474"/>
            <p:cNvSpPr/>
            <p:nvPr userDrawn="1"/>
          </p:nvSpPr>
          <p:spPr bwMode="auto">
            <a:xfrm>
              <a:off x="7200431" y="3109167"/>
              <a:ext cx="292558" cy="223507"/>
            </a:xfrm>
            <a:custGeom>
              <a:avLst/>
              <a:gdLst>
                <a:gd name="T0" fmla="*/ 7 w 161"/>
                <a:gd name="T1" fmla="*/ 0 h 123"/>
                <a:gd name="T2" fmla="*/ 0 w 161"/>
                <a:gd name="T3" fmla="*/ 31 h 123"/>
                <a:gd name="T4" fmla="*/ 161 w 161"/>
                <a:gd name="T5" fmla="*/ 123 h 123"/>
                <a:gd name="T6" fmla="*/ 161 w 161"/>
                <a:gd name="T7" fmla="*/ 90 h 123"/>
                <a:gd name="T8" fmla="*/ 7 w 161"/>
                <a:gd name="T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23">
                  <a:moveTo>
                    <a:pt x="7" y="0"/>
                  </a:moveTo>
                  <a:lnTo>
                    <a:pt x="0" y="31"/>
                  </a:lnTo>
                  <a:lnTo>
                    <a:pt x="161" y="123"/>
                  </a:lnTo>
                  <a:lnTo>
                    <a:pt x="161" y="9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7259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Freeform 475"/>
            <p:cNvSpPr/>
            <p:nvPr userDrawn="1"/>
          </p:nvSpPr>
          <p:spPr bwMode="auto">
            <a:xfrm>
              <a:off x="7200431" y="3109167"/>
              <a:ext cx="292558" cy="223507"/>
            </a:xfrm>
            <a:custGeom>
              <a:avLst/>
              <a:gdLst>
                <a:gd name="T0" fmla="*/ 7 w 161"/>
                <a:gd name="T1" fmla="*/ 0 h 123"/>
                <a:gd name="T2" fmla="*/ 0 w 161"/>
                <a:gd name="T3" fmla="*/ 31 h 123"/>
                <a:gd name="T4" fmla="*/ 161 w 161"/>
                <a:gd name="T5" fmla="*/ 123 h 123"/>
                <a:gd name="T6" fmla="*/ 161 w 161"/>
                <a:gd name="T7" fmla="*/ 90 h 123"/>
                <a:gd name="T8" fmla="*/ 7 w 161"/>
                <a:gd name="T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23">
                  <a:moveTo>
                    <a:pt x="7" y="0"/>
                  </a:moveTo>
                  <a:lnTo>
                    <a:pt x="0" y="31"/>
                  </a:lnTo>
                  <a:lnTo>
                    <a:pt x="161" y="123"/>
                  </a:lnTo>
                  <a:lnTo>
                    <a:pt x="161" y="90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Freeform 476"/>
            <p:cNvSpPr/>
            <p:nvPr userDrawn="1"/>
          </p:nvSpPr>
          <p:spPr bwMode="auto">
            <a:xfrm>
              <a:off x="7031438" y="3766968"/>
              <a:ext cx="319815" cy="227141"/>
            </a:xfrm>
            <a:custGeom>
              <a:avLst/>
              <a:gdLst>
                <a:gd name="T0" fmla="*/ 20 w 176"/>
                <a:gd name="T1" fmla="*/ 0 h 125"/>
                <a:gd name="T2" fmla="*/ 0 w 176"/>
                <a:gd name="T3" fmla="*/ 22 h 125"/>
                <a:gd name="T4" fmla="*/ 176 w 176"/>
                <a:gd name="T5" fmla="*/ 125 h 125"/>
                <a:gd name="T6" fmla="*/ 176 w 176"/>
                <a:gd name="T7" fmla="*/ 91 h 125"/>
                <a:gd name="T8" fmla="*/ 20 w 176"/>
                <a:gd name="T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125">
                  <a:moveTo>
                    <a:pt x="20" y="0"/>
                  </a:moveTo>
                  <a:lnTo>
                    <a:pt x="0" y="22"/>
                  </a:lnTo>
                  <a:lnTo>
                    <a:pt x="176" y="125"/>
                  </a:lnTo>
                  <a:lnTo>
                    <a:pt x="176" y="9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7259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Freeform 477"/>
            <p:cNvSpPr/>
            <p:nvPr userDrawn="1"/>
          </p:nvSpPr>
          <p:spPr bwMode="auto">
            <a:xfrm>
              <a:off x="7031438" y="3766968"/>
              <a:ext cx="319815" cy="227141"/>
            </a:xfrm>
            <a:custGeom>
              <a:avLst/>
              <a:gdLst>
                <a:gd name="T0" fmla="*/ 20 w 176"/>
                <a:gd name="T1" fmla="*/ 0 h 125"/>
                <a:gd name="T2" fmla="*/ 0 w 176"/>
                <a:gd name="T3" fmla="*/ 22 h 125"/>
                <a:gd name="T4" fmla="*/ 176 w 176"/>
                <a:gd name="T5" fmla="*/ 125 h 125"/>
                <a:gd name="T6" fmla="*/ 176 w 176"/>
                <a:gd name="T7" fmla="*/ 91 h 125"/>
                <a:gd name="T8" fmla="*/ 20 w 176"/>
                <a:gd name="T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125">
                  <a:moveTo>
                    <a:pt x="20" y="0"/>
                  </a:moveTo>
                  <a:lnTo>
                    <a:pt x="0" y="22"/>
                  </a:lnTo>
                  <a:lnTo>
                    <a:pt x="176" y="125"/>
                  </a:lnTo>
                  <a:lnTo>
                    <a:pt x="176" y="91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Freeform 478"/>
            <p:cNvSpPr/>
            <p:nvPr userDrawn="1"/>
          </p:nvSpPr>
          <p:spPr bwMode="auto">
            <a:xfrm>
              <a:off x="7067781" y="3736076"/>
              <a:ext cx="336169" cy="258033"/>
            </a:xfrm>
            <a:custGeom>
              <a:avLst/>
              <a:gdLst>
                <a:gd name="T0" fmla="*/ 0 w 185"/>
                <a:gd name="T1" fmla="*/ 17 h 142"/>
                <a:gd name="T2" fmla="*/ 28 w 185"/>
                <a:gd name="T3" fmla="*/ 0 h 142"/>
                <a:gd name="T4" fmla="*/ 185 w 185"/>
                <a:gd name="T5" fmla="*/ 91 h 142"/>
                <a:gd name="T6" fmla="*/ 185 w 185"/>
                <a:gd name="T7" fmla="*/ 125 h 142"/>
                <a:gd name="T8" fmla="*/ 156 w 185"/>
                <a:gd name="T9" fmla="*/ 142 h 142"/>
                <a:gd name="T10" fmla="*/ 156 w 185"/>
                <a:gd name="T11" fmla="*/ 108 h 142"/>
                <a:gd name="T12" fmla="*/ 0 w 185"/>
                <a:gd name="T13" fmla="*/ 17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42">
                  <a:moveTo>
                    <a:pt x="0" y="17"/>
                  </a:moveTo>
                  <a:lnTo>
                    <a:pt x="28" y="0"/>
                  </a:lnTo>
                  <a:lnTo>
                    <a:pt x="185" y="91"/>
                  </a:lnTo>
                  <a:lnTo>
                    <a:pt x="185" y="125"/>
                  </a:lnTo>
                  <a:lnTo>
                    <a:pt x="156" y="142"/>
                  </a:lnTo>
                  <a:lnTo>
                    <a:pt x="156" y="108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543E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Freeform 479"/>
            <p:cNvSpPr/>
            <p:nvPr userDrawn="1"/>
          </p:nvSpPr>
          <p:spPr bwMode="auto">
            <a:xfrm>
              <a:off x="7067781" y="3736076"/>
              <a:ext cx="336169" cy="258033"/>
            </a:xfrm>
            <a:custGeom>
              <a:avLst/>
              <a:gdLst>
                <a:gd name="T0" fmla="*/ 0 w 185"/>
                <a:gd name="T1" fmla="*/ 17 h 142"/>
                <a:gd name="T2" fmla="*/ 28 w 185"/>
                <a:gd name="T3" fmla="*/ 0 h 142"/>
                <a:gd name="T4" fmla="*/ 185 w 185"/>
                <a:gd name="T5" fmla="*/ 91 h 142"/>
                <a:gd name="T6" fmla="*/ 185 w 185"/>
                <a:gd name="T7" fmla="*/ 125 h 142"/>
                <a:gd name="T8" fmla="*/ 156 w 185"/>
                <a:gd name="T9" fmla="*/ 142 h 142"/>
                <a:gd name="T10" fmla="*/ 156 w 185"/>
                <a:gd name="T11" fmla="*/ 108 h 142"/>
                <a:gd name="T12" fmla="*/ 0 w 185"/>
                <a:gd name="T13" fmla="*/ 17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42">
                  <a:moveTo>
                    <a:pt x="0" y="17"/>
                  </a:moveTo>
                  <a:lnTo>
                    <a:pt x="28" y="0"/>
                  </a:lnTo>
                  <a:lnTo>
                    <a:pt x="185" y="91"/>
                  </a:lnTo>
                  <a:lnTo>
                    <a:pt x="185" y="125"/>
                  </a:lnTo>
                  <a:lnTo>
                    <a:pt x="156" y="142"/>
                  </a:lnTo>
                  <a:lnTo>
                    <a:pt x="156" y="108"/>
                  </a:lnTo>
                  <a:lnTo>
                    <a:pt x="0" y="1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Freeform 480"/>
            <p:cNvSpPr/>
            <p:nvPr userDrawn="1"/>
          </p:nvSpPr>
          <p:spPr bwMode="auto">
            <a:xfrm>
              <a:off x="7220420" y="2840230"/>
              <a:ext cx="374329" cy="276204"/>
            </a:xfrm>
            <a:custGeom>
              <a:avLst/>
              <a:gdLst>
                <a:gd name="T0" fmla="*/ 0 w 206"/>
                <a:gd name="T1" fmla="*/ 16 h 152"/>
                <a:gd name="T2" fmla="*/ 29 w 206"/>
                <a:gd name="T3" fmla="*/ 0 h 152"/>
                <a:gd name="T4" fmla="*/ 206 w 206"/>
                <a:gd name="T5" fmla="*/ 101 h 152"/>
                <a:gd name="T6" fmla="*/ 206 w 206"/>
                <a:gd name="T7" fmla="*/ 135 h 152"/>
                <a:gd name="T8" fmla="*/ 177 w 206"/>
                <a:gd name="T9" fmla="*/ 152 h 152"/>
                <a:gd name="T10" fmla="*/ 177 w 206"/>
                <a:gd name="T11" fmla="*/ 118 h 152"/>
                <a:gd name="T12" fmla="*/ 0 w 206"/>
                <a:gd name="T13" fmla="*/ 1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152">
                  <a:moveTo>
                    <a:pt x="0" y="16"/>
                  </a:moveTo>
                  <a:lnTo>
                    <a:pt x="29" y="0"/>
                  </a:lnTo>
                  <a:lnTo>
                    <a:pt x="206" y="101"/>
                  </a:lnTo>
                  <a:lnTo>
                    <a:pt x="206" y="135"/>
                  </a:lnTo>
                  <a:lnTo>
                    <a:pt x="177" y="152"/>
                  </a:lnTo>
                  <a:lnTo>
                    <a:pt x="177" y="118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543E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Freeform 481"/>
            <p:cNvSpPr/>
            <p:nvPr userDrawn="1"/>
          </p:nvSpPr>
          <p:spPr bwMode="auto">
            <a:xfrm>
              <a:off x="7220420" y="2840230"/>
              <a:ext cx="374329" cy="276204"/>
            </a:xfrm>
            <a:custGeom>
              <a:avLst/>
              <a:gdLst>
                <a:gd name="T0" fmla="*/ 0 w 206"/>
                <a:gd name="T1" fmla="*/ 16 h 152"/>
                <a:gd name="T2" fmla="*/ 29 w 206"/>
                <a:gd name="T3" fmla="*/ 0 h 152"/>
                <a:gd name="T4" fmla="*/ 206 w 206"/>
                <a:gd name="T5" fmla="*/ 101 h 152"/>
                <a:gd name="T6" fmla="*/ 206 w 206"/>
                <a:gd name="T7" fmla="*/ 135 h 152"/>
                <a:gd name="T8" fmla="*/ 177 w 206"/>
                <a:gd name="T9" fmla="*/ 152 h 152"/>
                <a:gd name="T10" fmla="*/ 177 w 206"/>
                <a:gd name="T11" fmla="*/ 118 h 152"/>
                <a:gd name="T12" fmla="*/ 0 w 206"/>
                <a:gd name="T13" fmla="*/ 1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152">
                  <a:moveTo>
                    <a:pt x="0" y="16"/>
                  </a:moveTo>
                  <a:lnTo>
                    <a:pt x="29" y="0"/>
                  </a:lnTo>
                  <a:lnTo>
                    <a:pt x="206" y="101"/>
                  </a:lnTo>
                  <a:lnTo>
                    <a:pt x="206" y="135"/>
                  </a:lnTo>
                  <a:lnTo>
                    <a:pt x="177" y="152"/>
                  </a:lnTo>
                  <a:lnTo>
                    <a:pt x="177" y="118"/>
                  </a:lnTo>
                  <a:lnTo>
                    <a:pt x="0" y="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Freeform 482"/>
            <p:cNvSpPr/>
            <p:nvPr userDrawn="1"/>
          </p:nvSpPr>
          <p:spPr bwMode="auto">
            <a:xfrm>
              <a:off x="7213151" y="3080092"/>
              <a:ext cx="332535" cy="252581"/>
            </a:xfrm>
            <a:custGeom>
              <a:avLst/>
              <a:gdLst>
                <a:gd name="T0" fmla="*/ 0 w 183"/>
                <a:gd name="T1" fmla="*/ 16 h 139"/>
                <a:gd name="T2" fmla="*/ 28 w 183"/>
                <a:gd name="T3" fmla="*/ 0 h 139"/>
                <a:gd name="T4" fmla="*/ 183 w 183"/>
                <a:gd name="T5" fmla="*/ 89 h 139"/>
                <a:gd name="T6" fmla="*/ 183 w 183"/>
                <a:gd name="T7" fmla="*/ 123 h 139"/>
                <a:gd name="T8" fmla="*/ 154 w 183"/>
                <a:gd name="T9" fmla="*/ 139 h 139"/>
                <a:gd name="T10" fmla="*/ 154 w 183"/>
                <a:gd name="T11" fmla="*/ 106 h 139"/>
                <a:gd name="T12" fmla="*/ 0 w 183"/>
                <a:gd name="T13" fmla="*/ 16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139">
                  <a:moveTo>
                    <a:pt x="0" y="16"/>
                  </a:moveTo>
                  <a:lnTo>
                    <a:pt x="28" y="0"/>
                  </a:lnTo>
                  <a:lnTo>
                    <a:pt x="183" y="89"/>
                  </a:lnTo>
                  <a:lnTo>
                    <a:pt x="183" y="123"/>
                  </a:lnTo>
                  <a:lnTo>
                    <a:pt x="154" y="139"/>
                  </a:lnTo>
                  <a:lnTo>
                    <a:pt x="154" y="10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543E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Freeform 483"/>
            <p:cNvSpPr/>
            <p:nvPr userDrawn="1"/>
          </p:nvSpPr>
          <p:spPr bwMode="auto">
            <a:xfrm>
              <a:off x="7213151" y="3080092"/>
              <a:ext cx="332535" cy="252581"/>
            </a:xfrm>
            <a:custGeom>
              <a:avLst/>
              <a:gdLst>
                <a:gd name="T0" fmla="*/ 0 w 183"/>
                <a:gd name="T1" fmla="*/ 16 h 139"/>
                <a:gd name="T2" fmla="*/ 28 w 183"/>
                <a:gd name="T3" fmla="*/ 0 h 139"/>
                <a:gd name="T4" fmla="*/ 183 w 183"/>
                <a:gd name="T5" fmla="*/ 89 h 139"/>
                <a:gd name="T6" fmla="*/ 183 w 183"/>
                <a:gd name="T7" fmla="*/ 123 h 139"/>
                <a:gd name="T8" fmla="*/ 154 w 183"/>
                <a:gd name="T9" fmla="*/ 139 h 139"/>
                <a:gd name="T10" fmla="*/ 154 w 183"/>
                <a:gd name="T11" fmla="*/ 106 h 139"/>
                <a:gd name="T12" fmla="*/ 0 w 183"/>
                <a:gd name="T13" fmla="*/ 16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139">
                  <a:moveTo>
                    <a:pt x="0" y="16"/>
                  </a:moveTo>
                  <a:lnTo>
                    <a:pt x="28" y="0"/>
                  </a:lnTo>
                  <a:lnTo>
                    <a:pt x="183" y="89"/>
                  </a:lnTo>
                  <a:lnTo>
                    <a:pt x="183" y="123"/>
                  </a:lnTo>
                  <a:lnTo>
                    <a:pt x="154" y="139"/>
                  </a:lnTo>
                  <a:lnTo>
                    <a:pt x="154" y="106"/>
                  </a:lnTo>
                  <a:lnTo>
                    <a:pt x="0" y="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Freeform 484"/>
            <p:cNvSpPr/>
            <p:nvPr userDrawn="1"/>
          </p:nvSpPr>
          <p:spPr bwMode="auto">
            <a:xfrm>
              <a:off x="7164088" y="3298148"/>
              <a:ext cx="347072" cy="265300"/>
            </a:xfrm>
            <a:custGeom>
              <a:avLst/>
              <a:gdLst>
                <a:gd name="T0" fmla="*/ 0 w 191"/>
                <a:gd name="T1" fmla="*/ 18 h 146"/>
                <a:gd name="T2" fmla="*/ 29 w 191"/>
                <a:gd name="T3" fmla="*/ 0 h 146"/>
                <a:gd name="T4" fmla="*/ 191 w 191"/>
                <a:gd name="T5" fmla="*/ 94 h 146"/>
                <a:gd name="T6" fmla="*/ 191 w 191"/>
                <a:gd name="T7" fmla="*/ 128 h 146"/>
                <a:gd name="T8" fmla="*/ 162 w 191"/>
                <a:gd name="T9" fmla="*/ 146 h 146"/>
                <a:gd name="T10" fmla="*/ 162 w 191"/>
                <a:gd name="T11" fmla="*/ 111 h 146"/>
                <a:gd name="T12" fmla="*/ 0 w 191"/>
                <a:gd name="T13" fmla="*/ 1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146">
                  <a:moveTo>
                    <a:pt x="0" y="18"/>
                  </a:moveTo>
                  <a:lnTo>
                    <a:pt x="29" y="0"/>
                  </a:lnTo>
                  <a:lnTo>
                    <a:pt x="191" y="94"/>
                  </a:lnTo>
                  <a:lnTo>
                    <a:pt x="191" y="128"/>
                  </a:lnTo>
                  <a:lnTo>
                    <a:pt x="162" y="146"/>
                  </a:lnTo>
                  <a:lnTo>
                    <a:pt x="162" y="111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543E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Freeform 485"/>
            <p:cNvSpPr/>
            <p:nvPr userDrawn="1"/>
          </p:nvSpPr>
          <p:spPr bwMode="auto">
            <a:xfrm>
              <a:off x="7164088" y="3298148"/>
              <a:ext cx="347072" cy="265300"/>
            </a:xfrm>
            <a:custGeom>
              <a:avLst/>
              <a:gdLst>
                <a:gd name="T0" fmla="*/ 0 w 191"/>
                <a:gd name="T1" fmla="*/ 18 h 146"/>
                <a:gd name="T2" fmla="*/ 29 w 191"/>
                <a:gd name="T3" fmla="*/ 0 h 146"/>
                <a:gd name="T4" fmla="*/ 191 w 191"/>
                <a:gd name="T5" fmla="*/ 94 h 146"/>
                <a:gd name="T6" fmla="*/ 191 w 191"/>
                <a:gd name="T7" fmla="*/ 128 h 146"/>
                <a:gd name="T8" fmla="*/ 162 w 191"/>
                <a:gd name="T9" fmla="*/ 146 h 146"/>
                <a:gd name="T10" fmla="*/ 162 w 191"/>
                <a:gd name="T11" fmla="*/ 111 h 146"/>
                <a:gd name="T12" fmla="*/ 0 w 191"/>
                <a:gd name="T13" fmla="*/ 1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146">
                  <a:moveTo>
                    <a:pt x="0" y="18"/>
                  </a:moveTo>
                  <a:lnTo>
                    <a:pt x="29" y="0"/>
                  </a:lnTo>
                  <a:lnTo>
                    <a:pt x="191" y="94"/>
                  </a:lnTo>
                  <a:lnTo>
                    <a:pt x="191" y="128"/>
                  </a:lnTo>
                  <a:lnTo>
                    <a:pt x="162" y="146"/>
                  </a:lnTo>
                  <a:lnTo>
                    <a:pt x="162" y="111"/>
                  </a:lnTo>
                  <a:lnTo>
                    <a:pt x="0" y="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Freeform 486"/>
            <p:cNvSpPr/>
            <p:nvPr userDrawn="1"/>
          </p:nvSpPr>
          <p:spPr bwMode="auto">
            <a:xfrm>
              <a:off x="7115026" y="3518020"/>
              <a:ext cx="343437" cy="259850"/>
            </a:xfrm>
            <a:custGeom>
              <a:avLst/>
              <a:gdLst>
                <a:gd name="T0" fmla="*/ 0 w 189"/>
                <a:gd name="T1" fmla="*/ 18 h 143"/>
                <a:gd name="T2" fmla="*/ 29 w 189"/>
                <a:gd name="T3" fmla="*/ 0 h 143"/>
                <a:gd name="T4" fmla="*/ 189 w 189"/>
                <a:gd name="T5" fmla="*/ 92 h 143"/>
                <a:gd name="T6" fmla="*/ 189 w 189"/>
                <a:gd name="T7" fmla="*/ 126 h 143"/>
                <a:gd name="T8" fmla="*/ 159 w 189"/>
                <a:gd name="T9" fmla="*/ 143 h 143"/>
                <a:gd name="T10" fmla="*/ 159 w 189"/>
                <a:gd name="T11" fmla="*/ 110 h 143"/>
                <a:gd name="T12" fmla="*/ 0 w 189"/>
                <a:gd name="T13" fmla="*/ 18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9" h="143">
                  <a:moveTo>
                    <a:pt x="0" y="18"/>
                  </a:moveTo>
                  <a:lnTo>
                    <a:pt x="29" y="0"/>
                  </a:lnTo>
                  <a:lnTo>
                    <a:pt x="189" y="92"/>
                  </a:lnTo>
                  <a:lnTo>
                    <a:pt x="189" y="126"/>
                  </a:lnTo>
                  <a:lnTo>
                    <a:pt x="159" y="143"/>
                  </a:lnTo>
                  <a:lnTo>
                    <a:pt x="159" y="11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543E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Freeform 487"/>
            <p:cNvSpPr/>
            <p:nvPr userDrawn="1"/>
          </p:nvSpPr>
          <p:spPr bwMode="auto">
            <a:xfrm>
              <a:off x="7115026" y="3518020"/>
              <a:ext cx="343437" cy="259850"/>
            </a:xfrm>
            <a:custGeom>
              <a:avLst/>
              <a:gdLst>
                <a:gd name="T0" fmla="*/ 0 w 189"/>
                <a:gd name="T1" fmla="*/ 18 h 143"/>
                <a:gd name="T2" fmla="*/ 29 w 189"/>
                <a:gd name="T3" fmla="*/ 0 h 143"/>
                <a:gd name="T4" fmla="*/ 189 w 189"/>
                <a:gd name="T5" fmla="*/ 92 h 143"/>
                <a:gd name="T6" fmla="*/ 189 w 189"/>
                <a:gd name="T7" fmla="*/ 126 h 143"/>
                <a:gd name="T8" fmla="*/ 159 w 189"/>
                <a:gd name="T9" fmla="*/ 143 h 143"/>
                <a:gd name="T10" fmla="*/ 159 w 189"/>
                <a:gd name="T11" fmla="*/ 110 h 143"/>
                <a:gd name="T12" fmla="*/ 0 w 189"/>
                <a:gd name="T13" fmla="*/ 18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9" h="143">
                  <a:moveTo>
                    <a:pt x="0" y="18"/>
                  </a:moveTo>
                  <a:lnTo>
                    <a:pt x="29" y="0"/>
                  </a:lnTo>
                  <a:lnTo>
                    <a:pt x="189" y="92"/>
                  </a:lnTo>
                  <a:lnTo>
                    <a:pt x="189" y="126"/>
                  </a:lnTo>
                  <a:lnTo>
                    <a:pt x="159" y="143"/>
                  </a:lnTo>
                  <a:lnTo>
                    <a:pt x="159" y="110"/>
                  </a:lnTo>
                  <a:lnTo>
                    <a:pt x="0" y="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488"/>
            <p:cNvSpPr/>
            <p:nvPr userDrawn="1"/>
          </p:nvSpPr>
          <p:spPr bwMode="auto">
            <a:xfrm>
              <a:off x="7260396" y="2863852"/>
              <a:ext cx="334352" cy="252581"/>
            </a:xfrm>
            <a:custGeom>
              <a:avLst/>
              <a:gdLst>
                <a:gd name="T0" fmla="*/ 30 w 184"/>
                <a:gd name="T1" fmla="*/ 0 h 139"/>
                <a:gd name="T2" fmla="*/ 0 w 184"/>
                <a:gd name="T3" fmla="*/ 16 h 139"/>
                <a:gd name="T4" fmla="*/ 155 w 184"/>
                <a:gd name="T5" fmla="*/ 105 h 139"/>
                <a:gd name="T6" fmla="*/ 155 w 184"/>
                <a:gd name="T7" fmla="*/ 139 h 139"/>
                <a:gd name="T8" fmla="*/ 184 w 184"/>
                <a:gd name="T9" fmla="*/ 122 h 139"/>
                <a:gd name="T10" fmla="*/ 184 w 184"/>
                <a:gd name="T11" fmla="*/ 88 h 139"/>
                <a:gd name="T12" fmla="*/ 30 w 184"/>
                <a:gd name="T1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39">
                  <a:moveTo>
                    <a:pt x="30" y="0"/>
                  </a:moveTo>
                  <a:lnTo>
                    <a:pt x="0" y="16"/>
                  </a:lnTo>
                  <a:lnTo>
                    <a:pt x="155" y="105"/>
                  </a:lnTo>
                  <a:lnTo>
                    <a:pt x="155" y="139"/>
                  </a:lnTo>
                  <a:lnTo>
                    <a:pt x="184" y="122"/>
                  </a:lnTo>
                  <a:lnTo>
                    <a:pt x="184" y="88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A08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489"/>
            <p:cNvSpPr/>
            <p:nvPr userDrawn="1"/>
          </p:nvSpPr>
          <p:spPr bwMode="auto">
            <a:xfrm>
              <a:off x="7260396" y="2863852"/>
              <a:ext cx="334352" cy="252581"/>
            </a:xfrm>
            <a:custGeom>
              <a:avLst/>
              <a:gdLst>
                <a:gd name="T0" fmla="*/ 30 w 184"/>
                <a:gd name="T1" fmla="*/ 0 h 139"/>
                <a:gd name="T2" fmla="*/ 0 w 184"/>
                <a:gd name="T3" fmla="*/ 16 h 139"/>
                <a:gd name="T4" fmla="*/ 155 w 184"/>
                <a:gd name="T5" fmla="*/ 105 h 139"/>
                <a:gd name="T6" fmla="*/ 155 w 184"/>
                <a:gd name="T7" fmla="*/ 139 h 139"/>
                <a:gd name="T8" fmla="*/ 184 w 184"/>
                <a:gd name="T9" fmla="*/ 122 h 139"/>
                <a:gd name="T10" fmla="*/ 184 w 184"/>
                <a:gd name="T11" fmla="*/ 88 h 139"/>
                <a:gd name="T12" fmla="*/ 30 w 184"/>
                <a:gd name="T1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39">
                  <a:moveTo>
                    <a:pt x="30" y="0"/>
                  </a:moveTo>
                  <a:lnTo>
                    <a:pt x="0" y="16"/>
                  </a:lnTo>
                  <a:lnTo>
                    <a:pt x="155" y="105"/>
                  </a:lnTo>
                  <a:lnTo>
                    <a:pt x="155" y="139"/>
                  </a:lnTo>
                  <a:lnTo>
                    <a:pt x="184" y="122"/>
                  </a:lnTo>
                  <a:lnTo>
                    <a:pt x="184" y="88"/>
                  </a:lnTo>
                  <a:lnTo>
                    <a:pt x="3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490"/>
            <p:cNvSpPr/>
            <p:nvPr userDrawn="1"/>
          </p:nvSpPr>
          <p:spPr bwMode="auto">
            <a:xfrm>
              <a:off x="7213151" y="3080092"/>
              <a:ext cx="332535" cy="252581"/>
            </a:xfrm>
            <a:custGeom>
              <a:avLst/>
              <a:gdLst>
                <a:gd name="T0" fmla="*/ 28 w 183"/>
                <a:gd name="T1" fmla="*/ 0 h 139"/>
                <a:gd name="T2" fmla="*/ 0 w 183"/>
                <a:gd name="T3" fmla="*/ 16 h 139"/>
                <a:gd name="T4" fmla="*/ 154 w 183"/>
                <a:gd name="T5" fmla="*/ 106 h 139"/>
                <a:gd name="T6" fmla="*/ 154 w 183"/>
                <a:gd name="T7" fmla="*/ 139 h 139"/>
                <a:gd name="T8" fmla="*/ 183 w 183"/>
                <a:gd name="T9" fmla="*/ 123 h 139"/>
                <a:gd name="T10" fmla="*/ 183 w 183"/>
                <a:gd name="T11" fmla="*/ 89 h 139"/>
                <a:gd name="T12" fmla="*/ 174 w 183"/>
                <a:gd name="T13" fmla="*/ 84 h 139"/>
                <a:gd name="T14" fmla="*/ 28 w 183"/>
                <a:gd name="T15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3" h="139">
                  <a:moveTo>
                    <a:pt x="28" y="0"/>
                  </a:moveTo>
                  <a:lnTo>
                    <a:pt x="0" y="16"/>
                  </a:lnTo>
                  <a:lnTo>
                    <a:pt x="154" y="106"/>
                  </a:lnTo>
                  <a:lnTo>
                    <a:pt x="154" y="139"/>
                  </a:lnTo>
                  <a:lnTo>
                    <a:pt x="183" y="123"/>
                  </a:lnTo>
                  <a:lnTo>
                    <a:pt x="183" y="89"/>
                  </a:lnTo>
                  <a:lnTo>
                    <a:pt x="174" y="84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A08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491"/>
            <p:cNvSpPr/>
            <p:nvPr userDrawn="1"/>
          </p:nvSpPr>
          <p:spPr bwMode="auto">
            <a:xfrm>
              <a:off x="7213151" y="3080092"/>
              <a:ext cx="332535" cy="252581"/>
            </a:xfrm>
            <a:custGeom>
              <a:avLst/>
              <a:gdLst>
                <a:gd name="T0" fmla="*/ 28 w 183"/>
                <a:gd name="T1" fmla="*/ 0 h 139"/>
                <a:gd name="T2" fmla="*/ 0 w 183"/>
                <a:gd name="T3" fmla="*/ 16 h 139"/>
                <a:gd name="T4" fmla="*/ 154 w 183"/>
                <a:gd name="T5" fmla="*/ 106 h 139"/>
                <a:gd name="T6" fmla="*/ 154 w 183"/>
                <a:gd name="T7" fmla="*/ 139 h 139"/>
                <a:gd name="T8" fmla="*/ 183 w 183"/>
                <a:gd name="T9" fmla="*/ 123 h 139"/>
                <a:gd name="T10" fmla="*/ 183 w 183"/>
                <a:gd name="T11" fmla="*/ 89 h 139"/>
                <a:gd name="T12" fmla="*/ 174 w 183"/>
                <a:gd name="T13" fmla="*/ 84 h 139"/>
                <a:gd name="T14" fmla="*/ 28 w 183"/>
                <a:gd name="T15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3" h="139">
                  <a:moveTo>
                    <a:pt x="28" y="0"/>
                  </a:moveTo>
                  <a:lnTo>
                    <a:pt x="0" y="16"/>
                  </a:lnTo>
                  <a:lnTo>
                    <a:pt x="154" y="106"/>
                  </a:lnTo>
                  <a:lnTo>
                    <a:pt x="154" y="139"/>
                  </a:lnTo>
                  <a:lnTo>
                    <a:pt x="183" y="123"/>
                  </a:lnTo>
                  <a:lnTo>
                    <a:pt x="183" y="89"/>
                  </a:lnTo>
                  <a:lnTo>
                    <a:pt x="174" y="84"/>
                  </a:lnTo>
                  <a:lnTo>
                    <a:pt x="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492"/>
            <p:cNvSpPr/>
            <p:nvPr userDrawn="1"/>
          </p:nvSpPr>
          <p:spPr bwMode="auto">
            <a:xfrm>
              <a:off x="7164088" y="3298148"/>
              <a:ext cx="347072" cy="265300"/>
            </a:xfrm>
            <a:custGeom>
              <a:avLst/>
              <a:gdLst>
                <a:gd name="T0" fmla="*/ 29 w 191"/>
                <a:gd name="T1" fmla="*/ 0 h 146"/>
                <a:gd name="T2" fmla="*/ 29 w 191"/>
                <a:gd name="T3" fmla="*/ 0 h 146"/>
                <a:gd name="T4" fmla="*/ 0 w 191"/>
                <a:gd name="T5" fmla="*/ 18 h 146"/>
                <a:gd name="T6" fmla="*/ 162 w 191"/>
                <a:gd name="T7" fmla="*/ 111 h 146"/>
                <a:gd name="T8" fmla="*/ 162 w 191"/>
                <a:gd name="T9" fmla="*/ 146 h 146"/>
                <a:gd name="T10" fmla="*/ 191 w 191"/>
                <a:gd name="T11" fmla="*/ 128 h 146"/>
                <a:gd name="T12" fmla="*/ 191 w 191"/>
                <a:gd name="T13" fmla="*/ 103 h 146"/>
                <a:gd name="T14" fmla="*/ 191 w 191"/>
                <a:gd name="T15" fmla="*/ 94 h 146"/>
                <a:gd name="T16" fmla="*/ 29 w 191"/>
                <a:gd name="T1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46">
                  <a:moveTo>
                    <a:pt x="29" y="0"/>
                  </a:moveTo>
                  <a:lnTo>
                    <a:pt x="29" y="0"/>
                  </a:lnTo>
                  <a:lnTo>
                    <a:pt x="0" y="18"/>
                  </a:lnTo>
                  <a:lnTo>
                    <a:pt x="162" y="111"/>
                  </a:lnTo>
                  <a:lnTo>
                    <a:pt x="162" y="146"/>
                  </a:lnTo>
                  <a:lnTo>
                    <a:pt x="191" y="128"/>
                  </a:lnTo>
                  <a:lnTo>
                    <a:pt x="191" y="103"/>
                  </a:lnTo>
                  <a:lnTo>
                    <a:pt x="191" y="94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A08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493"/>
            <p:cNvSpPr/>
            <p:nvPr userDrawn="1"/>
          </p:nvSpPr>
          <p:spPr bwMode="auto">
            <a:xfrm>
              <a:off x="7164088" y="3298148"/>
              <a:ext cx="347072" cy="265300"/>
            </a:xfrm>
            <a:custGeom>
              <a:avLst/>
              <a:gdLst>
                <a:gd name="T0" fmla="*/ 29 w 191"/>
                <a:gd name="T1" fmla="*/ 0 h 146"/>
                <a:gd name="T2" fmla="*/ 29 w 191"/>
                <a:gd name="T3" fmla="*/ 0 h 146"/>
                <a:gd name="T4" fmla="*/ 0 w 191"/>
                <a:gd name="T5" fmla="*/ 18 h 146"/>
                <a:gd name="T6" fmla="*/ 162 w 191"/>
                <a:gd name="T7" fmla="*/ 111 h 146"/>
                <a:gd name="T8" fmla="*/ 162 w 191"/>
                <a:gd name="T9" fmla="*/ 146 h 146"/>
                <a:gd name="T10" fmla="*/ 191 w 191"/>
                <a:gd name="T11" fmla="*/ 128 h 146"/>
                <a:gd name="T12" fmla="*/ 191 w 191"/>
                <a:gd name="T13" fmla="*/ 103 h 146"/>
                <a:gd name="T14" fmla="*/ 191 w 191"/>
                <a:gd name="T15" fmla="*/ 94 h 146"/>
                <a:gd name="T16" fmla="*/ 29 w 191"/>
                <a:gd name="T1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46">
                  <a:moveTo>
                    <a:pt x="29" y="0"/>
                  </a:moveTo>
                  <a:lnTo>
                    <a:pt x="29" y="0"/>
                  </a:lnTo>
                  <a:lnTo>
                    <a:pt x="0" y="18"/>
                  </a:lnTo>
                  <a:lnTo>
                    <a:pt x="162" y="111"/>
                  </a:lnTo>
                  <a:lnTo>
                    <a:pt x="162" y="146"/>
                  </a:lnTo>
                  <a:lnTo>
                    <a:pt x="191" y="128"/>
                  </a:lnTo>
                  <a:lnTo>
                    <a:pt x="191" y="103"/>
                  </a:lnTo>
                  <a:lnTo>
                    <a:pt x="191" y="94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494"/>
            <p:cNvSpPr/>
            <p:nvPr userDrawn="1"/>
          </p:nvSpPr>
          <p:spPr bwMode="auto">
            <a:xfrm>
              <a:off x="7115026" y="3518020"/>
              <a:ext cx="343437" cy="259850"/>
            </a:xfrm>
            <a:custGeom>
              <a:avLst/>
              <a:gdLst>
                <a:gd name="T0" fmla="*/ 29 w 189"/>
                <a:gd name="T1" fmla="*/ 0 h 143"/>
                <a:gd name="T2" fmla="*/ 0 w 189"/>
                <a:gd name="T3" fmla="*/ 18 h 143"/>
                <a:gd name="T4" fmla="*/ 159 w 189"/>
                <a:gd name="T5" fmla="*/ 110 h 143"/>
                <a:gd name="T6" fmla="*/ 159 w 189"/>
                <a:gd name="T7" fmla="*/ 143 h 143"/>
                <a:gd name="T8" fmla="*/ 189 w 189"/>
                <a:gd name="T9" fmla="*/ 126 h 143"/>
                <a:gd name="T10" fmla="*/ 189 w 189"/>
                <a:gd name="T11" fmla="*/ 92 h 143"/>
                <a:gd name="T12" fmla="*/ 124 w 189"/>
                <a:gd name="T13" fmla="*/ 54 h 143"/>
                <a:gd name="T14" fmla="*/ 29 w 189"/>
                <a:gd name="T1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9" h="143">
                  <a:moveTo>
                    <a:pt x="29" y="0"/>
                  </a:moveTo>
                  <a:lnTo>
                    <a:pt x="0" y="18"/>
                  </a:lnTo>
                  <a:lnTo>
                    <a:pt x="159" y="110"/>
                  </a:lnTo>
                  <a:lnTo>
                    <a:pt x="159" y="143"/>
                  </a:lnTo>
                  <a:lnTo>
                    <a:pt x="189" y="126"/>
                  </a:lnTo>
                  <a:lnTo>
                    <a:pt x="189" y="92"/>
                  </a:lnTo>
                  <a:lnTo>
                    <a:pt x="124" y="54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A08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495"/>
            <p:cNvSpPr/>
            <p:nvPr userDrawn="1"/>
          </p:nvSpPr>
          <p:spPr bwMode="auto">
            <a:xfrm>
              <a:off x="7115026" y="3518020"/>
              <a:ext cx="343437" cy="259850"/>
            </a:xfrm>
            <a:custGeom>
              <a:avLst/>
              <a:gdLst>
                <a:gd name="T0" fmla="*/ 29 w 189"/>
                <a:gd name="T1" fmla="*/ 0 h 143"/>
                <a:gd name="T2" fmla="*/ 0 w 189"/>
                <a:gd name="T3" fmla="*/ 18 h 143"/>
                <a:gd name="T4" fmla="*/ 159 w 189"/>
                <a:gd name="T5" fmla="*/ 110 h 143"/>
                <a:gd name="T6" fmla="*/ 159 w 189"/>
                <a:gd name="T7" fmla="*/ 143 h 143"/>
                <a:gd name="T8" fmla="*/ 189 w 189"/>
                <a:gd name="T9" fmla="*/ 126 h 143"/>
                <a:gd name="T10" fmla="*/ 189 w 189"/>
                <a:gd name="T11" fmla="*/ 92 h 143"/>
                <a:gd name="T12" fmla="*/ 124 w 189"/>
                <a:gd name="T13" fmla="*/ 54 h 143"/>
                <a:gd name="T14" fmla="*/ 29 w 189"/>
                <a:gd name="T1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9" h="143">
                  <a:moveTo>
                    <a:pt x="29" y="0"/>
                  </a:moveTo>
                  <a:lnTo>
                    <a:pt x="0" y="18"/>
                  </a:lnTo>
                  <a:lnTo>
                    <a:pt x="159" y="110"/>
                  </a:lnTo>
                  <a:lnTo>
                    <a:pt x="159" y="143"/>
                  </a:lnTo>
                  <a:lnTo>
                    <a:pt x="189" y="126"/>
                  </a:lnTo>
                  <a:lnTo>
                    <a:pt x="189" y="92"/>
                  </a:lnTo>
                  <a:lnTo>
                    <a:pt x="124" y="54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Freeform 496"/>
            <p:cNvSpPr/>
            <p:nvPr userDrawn="1"/>
          </p:nvSpPr>
          <p:spPr bwMode="auto">
            <a:xfrm>
              <a:off x="7067781" y="3736076"/>
              <a:ext cx="336169" cy="258033"/>
            </a:xfrm>
            <a:custGeom>
              <a:avLst/>
              <a:gdLst>
                <a:gd name="T0" fmla="*/ 28 w 185"/>
                <a:gd name="T1" fmla="*/ 0 h 142"/>
                <a:gd name="T2" fmla="*/ 0 w 185"/>
                <a:gd name="T3" fmla="*/ 17 h 142"/>
                <a:gd name="T4" fmla="*/ 156 w 185"/>
                <a:gd name="T5" fmla="*/ 108 h 142"/>
                <a:gd name="T6" fmla="*/ 156 w 185"/>
                <a:gd name="T7" fmla="*/ 142 h 142"/>
                <a:gd name="T8" fmla="*/ 185 w 185"/>
                <a:gd name="T9" fmla="*/ 125 h 142"/>
                <a:gd name="T10" fmla="*/ 185 w 185"/>
                <a:gd name="T11" fmla="*/ 91 h 142"/>
                <a:gd name="T12" fmla="*/ 28 w 185"/>
                <a:gd name="T13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42">
                  <a:moveTo>
                    <a:pt x="28" y="0"/>
                  </a:moveTo>
                  <a:lnTo>
                    <a:pt x="0" y="17"/>
                  </a:lnTo>
                  <a:lnTo>
                    <a:pt x="156" y="108"/>
                  </a:lnTo>
                  <a:lnTo>
                    <a:pt x="156" y="142"/>
                  </a:lnTo>
                  <a:lnTo>
                    <a:pt x="185" y="125"/>
                  </a:lnTo>
                  <a:lnTo>
                    <a:pt x="185" y="9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A08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497"/>
            <p:cNvSpPr/>
            <p:nvPr userDrawn="1"/>
          </p:nvSpPr>
          <p:spPr bwMode="auto">
            <a:xfrm>
              <a:off x="7067781" y="3736076"/>
              <a:ext cx="336169" cy="258033"/>
            </a:xfrm>
            <a:custGeom>
              <a:avLst/>
              <a:gdLst>
                <a:gd name="T0" fmla="*/ 28 w 185"/>
                <a:gd name="T1" fmla="*/ 0 h 142"/>
                <a:gd name="T2" fmla="*/ 0 w 185"/>
                <a:gd name="T3" fmla="*/ 17 h 142"/>
                <a:gd name="T4" fmla="*/ 156 w 185"/>
                <a:gd name="T5" fmla="*/ 108 h 142"/>
                <a:gd name="T6" fmla="*/ 156 w 185"/>
                <a:gd name="T7" fmla="*/ 142 h 142"/>
                <a:gd name="T8" fmla="*/ 185 w 185"/>
                <a:gd name="T9" fmla="*/ 125 h 142"/>
                <a:gd name="T10" fmla="*/ 185 w 185"/>
                <a:gd name="T11" fmla="*/ 91 h 142"/>
                <a:gd name="T12" fmla="*/ 28 w 185"/>
                <a:gd name="T13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42">
                  <a:moveTo>
                    <a:pt x="28" y="0"/>
                  </a:moveTo>
                  <a:lnTo>
                    <a:pt x="0" y="17"/>
                  </a:lnTo>
                  <a:lnTo>
                    <a:pt x="156" y="108"/>
                  </a:lnTo>
                  <a:lnTo>
                    <a:pt x="156" y="142"/>
                  </a:lnTo>
                  <a:lnTo>
                    <a:pt x="185" y="125"/>
                  </a:lnTo>
                  <a:lnTo>
                    <a:pt x="185" y="91"/>
                  </a:lnTo>
                  <a:lnTo>
                    <a:pt x="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498"/>
            <p:cNvSpPr/>
            <p:nvPr userDrawn="1"/>
          </p:nvSpPr>
          <p:spPr bwMode="auto">
            <a:xfrm>
              <a:off x="7338533" y="2852949"/>
              <a:ext cx="332535" cy="1319239"/>
            </a:xfrm>
            <a:custGeom>
              <a:avLst/>
              <a:gdLst>
                <a:gd name="T0" fmla="*/ 124 w 183"/>
                <a:gd name="T1" fmla="*/ 17 h 726"/>
                <a:gd name="T2" fmla="*/ 153 w 183"/>
                <a:gd name="T3" fmla="*/ 0 h 726"/>
                <a:gd name="T4" fmla="*/ 183 w 183"/>
                <a:gd name="T5" fmla="*/ 17 h 726"/>
                <a:gd name="T6" fmla="*/ 29 w 183"/>
                <a:gd name="T7" fmla="*/ 709 h 726"/>
                <a:gd name="T8" fmla="*/ 0 w 183"/>
                <a:gd name="T9" fmla="*/ 726 h 726"/>
                <a:gd name="T10" fmla="*/ 153 w 183"/>
                <a:gd name="T11" fmla="*/ 34 h 726"/>
                <a:gd name="T12" fmla="*/ 124 w 183"/>
                <a:gd name="T13" fmla="*/ 17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726">
                  <a:moveTo>
                    <a:pt x="124" y="17"/>
                  </a:moveTo>
                  <a:lnTo>
                    <a:pt x="153" y="0"/>
                  </a:lnTo>
                  <a:lnTo>
                    <a:pt x="183" y="17"/>
                  </a:lnTo>
                  <a:lnTo>
                    <a:pt x="29" y="709"/>
                  </a:lnTo>
                  <a:lnTo>
                    <a:pt x="0" y="726"/>
                  </a:lnTo>
                  <a:lnTo>
                    <a:pt x="153" y="34"/>
                  </a:lnTo>
                  <a:lnTo>
                    <a:pt x="124" y="17"/>
                  </a:lnTo>
                  <a:close/>
                </a:path>
              </a:pathLst>
            </a:custGeom>
            <a:solidFill>
              <a:srgbClr val="543E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499"/>
            <p:cNvSpPr/>
            <p:nvPr userDrawn="1"/>
          </p:nvSpPr>
          <p:spPr bwMode="auto">
            <a:xfrm>
              <a:off x="6964202" y="2587649"/>
              <a:ext cx="365243" cy="1401009"/>
            </a:xfrm>
            <a:custGeom>
              <a:avLst/>
              <a:gdLst>
                <a:gd name="T0" fmla="*/ 0 w 201"/>
                <a:gd name="T1" fmla="*/ 753 h 771"/>
                <a:gd name="T2" fmla="*/ 30 w 201"/>
                <a:gd name="T3" fmla="*/ 771 h 771"/>
                <a:gd name="T4" fmla="*/ 201 w 201"/>
                <a:gd name="T5" fmla="*/ 0 h 771"/>
                <a:gd name="T6" fmla="*/ 154 w 201"/>
                <a:gd name="T7" fmla="*/ 61 h 771"/>
                <a:gd name="T8" fmla="*/ 0 w 201"/>
                <a:gd name="T9" fmla="*/ 753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771">
                  <a:moveTo>
                    <a:pt x="0" y="753"/>
                  </a:moveTo>
                  <a:lnTo>
                    <a:pt x="30" y="771"/>
                  </a:lnTo>
                  <a:lnTo>
                    <a:pt x="201" y="0"/>
                  </a:lnTo>
                  <a:lnTo>
                    <a:pt x="154" y="61"/>
                  </a:lnTo>
                  <a:lnTo>
                    <a:pt x="0" y="753"/>
                  </a:lnTo>
                  <a:close/>
                </a:path>
              </a:pathLst>
            </a:custGeom>
            <a:solidFill>
              <a:srgbClr val="7259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500"/>
            <p:cNvSpPr/>
            <p:nvPr userDrawn="1"/>
          </p:nvSpPr>
          <p:spPr bwMode="auto">
            <a:xfrm>
              <a:off x="7276749" y="2656700"/>
              <a:ext cx="323450" cy="247130"/>
            </a:xfrm>
            <a:custGeom>
              <a:avLst/>
              <a:gdLst>
                <a:gd name="T0" fmla="*/ 0 w 178"/>
                <a:gd name="T1" fmla="*/ 0 h 136"/>
                <a:gd name="T2" fmla="*/ 0 w 178"/>
                <a:gd name="T3" fmla="*/ 34 h 136"/>
                <a:gd name="T4" fmla="*/ 178 w 178"/>
                <a:gd name="T5" fmla="*/ 136 h 136"/>
                <a:gd name="T6" fmla="*/ 176 w 178"/>
                <a:gd name="T7" fmla="*/ 102 h 136"/>
                <a:gd name="T8" fmla="*/ 0 w 178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136">
                  <a:moveTo>
                    <a:pt x="0" y="0"/>
                  </a:moveTo>
                  <a:lnTo>
                    <a:pt x="0" y="34"/>
                  </a:lnTo>
                  <a:lnTo>
                    <a:pt x="178" y="136"/>
                  </a:lnTo>
                  <a:lnTo>
                    <a:pt x="176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259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501"/>
            <p:cNvSpPr/>
            <p:nvPr userDrawn="1"/>
          </p:nvSpPr>
          <p:spPr bwMode="auto">
            <a:xfrm>
              <a:off x="7284016" y="2694859"/>
              <a:ext cx="381598" cy="1477329"/>
            </a:xfrm>
            <a:custGeom>
              <a:avLst/>
              <a:gdLst>
                <a:gd name="T0" fmla="*/ 0 w 210"/>
                <a:gd name="T1" fmla="*/ 796 h 813"/>
                <a:gd name="T2" fmla="*/ 30 w 210"/>
                <a:gd name="T3" fmla="*/ 813 h 813"/>
                <a:gd name="T4" fmla="*/ 210 w 210"/>
                <a:gd name="T5" fmla="*/ 0 h 813"/>
                <a:gd name="T6" fmla="*/ 154 w 210"/>
                <a:gd name="T7" fmla="*/ 104 h 813"/>
                <a:gd name="T8" fmla="*/ 0 w 210"/>
                <a:gd name="T9" fmla="*/ 796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813">
                  <a:moveTo>
                    <a:pt x="0" y="796"/>
                  </a:moveTo>
                  <a:lnTo>
                    <a:pt x="30" y="813"/>
                  </a:lnTo>
                  <a:lnTo>
                    <a:pt x="210" y="0"/>
                  </a:lnTo>
                  <a:lnTo>
                    <a:pt x="154" y="104"/>
                  </a:lnTo>
                  <a:lnTo>
                    <a:pt x="0" y="796"/>
                  </a:lnTo>
                  <a:close/>
                </a:path>
              </a:pathLst>
            </a:custGeom>
            <a:solidFill>
              <a:srgbClr val="7259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502"/>
            <p:cNvSpPr/>
            <p:nvPr userDrawn="1"/>
          </p:nvSpPr>
          <p:spPr bwMode="auto">
            <a:xfrm>
              <a:off x="7271300" y="2836596"/>
              <a:ext cx="45428" cy="32708"/>
            </a:xfrm>
            <a:custGeom>
              <a:avLst/>
              <a:gdLst>
                <a:gd name="T0" fmla="*/ 16 w 25"/>
                <a:gd name="T1" fmla="*/ 18 h 18"/>
                <a:gd name="T2" fmla="*/ 24 w 25"/>
                <a:gd name="T3" fmla="*/ 15 h 18"/>
                <a:gd name="T4" fmla="*/ 25 w 25"/>
                <a:gd name="T5" fmla="*/ 9 h 18"/>
                <a:gd name="T6" fmla="*/ 1 w 25"/>
                <a:gd name="T7" fmla="*/ 0 h 18"/>
                <a:gd name="T8" fmla="*/ 0 w 25"/>
                <a:gd name="T9" fmla="*/ 7 h 18"/>
                <a:gd name="T10" fmla="*/ 16 w 25"/>
                <a:gd name="T1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8">
                  <a:moveTo>
                    <a:pt x="16" y="18"/>
                  </a:moveTo>
                  <a:lnTo>
                    <a:pt x="24" y="15"/>
                  </a:lnTo>
                  <a:lnTo>
                    <a:pt x="25" y="9"/>
                  </a:lnTo>
                  <a:lnTo>
                    <a:pt x="1" y="0"/>
                  </a:lnTo>
                  <a:lnTo>
                    <a:pt x="0" y="7"/>
                  </a:lnTo>
                  <a:lnTo>
                    <a:pt x="16" y="18"/>
                  </a:lnTo>
                  <a:close/>
                </a:path>
              </a:pathLst>
            </a:custGeom>
            <a:solidFill>
              <a:srgbClr val="543E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503"/>
            <p:cNvSpPr/>
            <p:nvPr userDrawn="1"/>
          </p:nvSpPr>
          <p:spPr bwMode="auto">
            <a:xfrm>
              <a:off x="7503892" y="2449546"/>
              <a:ext cx="210787" cy="739573"/>
            </a:xfrm>
            <a:custGeom>
              <a:avLst/>
              <a:gdLst>
                <a:gd name="T0" fmla="*/ 0 w 116"/>
                <a:gd name="T1" fmla="*/ 391 h 407"/>
                <a:gd name="T2" fmla="*/ 29 w 116"/>
                <a:gd name="T3" fmla="*/ 407 h 407"/>
                <a:gd name="T4" fmla="*/ 116 w 116"/>
                <a:gd name="T5" fmla="*/ 16 h 407"/>
                <a:gd name="T6" fmla="*/ 87 w 116"/>
                <a:gd name="T7" fmla="*/ 0 h 407"/>
                <a:gd name="T8" fmla="*/ 0 w 116"/>
                <a:gd name="T9" fmla="*/ 391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407">
                  <a:moveTo>
                    <a:pt x="0" y="391"/>
                  </a:moveTo>
                  <a:lnTo>
                    <a:pt x="29" y="407"/>
                  </a:lnTo>
                  <a:lnTo>
                    <a:pt x="116" y="16"/>
                  </a:lnTo>
                  <a:lnTo>
                    <a:pt x="87" y="0"/>
                  </a:lnTo>
                  <a:lnTo>
                    <a:pt x="0" y="391"/>
                  </a:lnTo>
                  <a:close/>
                </a:path>
              </a:pathLst>
            </a:custGeom>
            <a:solidFill>
              <a:srgbClr val="7259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504"/>
            <p:cNvSpPr/>
            <p:nvPr userDrawn="1"/>
          </p:nvSpPr>
          <p:spPr bwMode="auto">
            <a:xfrm>
              <a:off x="7322179" y="1935298"/>
              <a:ext cx="127199" cy="69051"/>
            </a:xfrm>
            <a:custGeom>
              <a:avLst/>
              <a:gdLst>
                <a:gd name="T0" fmla="*/ 0 w 70"/>
                <a:gd name="T1" fmla="*/ 20 h 38"/>
                <a:gd name="T2" fmla="*/ 5 w 70"/>
                <a:gd name="T3" fmla="*/ 18 h 38"/>
                <a:gd name="T4" fmla="*/ 35 w 70"/>
                <a:gd name="T5" fmla="*/ 0 h 38"/>
                <a:gd name="T6" fmla="*/ 40 w 70"/>
                <a:gd name="T7" fmla="*/ 4 h 38"/>
                <a:gd name="T8" fmla="*/ 70 w 70"/>
                <a:gd name="T9" fmla="*/ 21 h 38"/>
                <a:gd name="T10" fmla="*/ 40 w 70"/>
                <a:gd name="T11" fmla="*/ 38 h 38"/>
                <a:gd name="T12" fmla="*/ 11 w 70"/>
                <a:gd name="T13" fmla="*/ 21 h 38"/>
                <a:gd name="T14" fmla="*/ 11 w 70"/>
                <a:gd name="T15" fmla="*/ 21 h 38"/>
                <a:gd name="T16" fmla="*/ 10 w 70"/>
                <a:gd name="T17" fmla="*/ 20 h 38"/>
                <a:gd name="T18" fmla="*/ 3 w 70"/>
                <a:gd name="T19" fmla="*/ 24 h 38"/>
                <a:gd name="T20" fmla="*/ 0 w 70"/>
                <a:gd name="T21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" h="38">
                  <a:moveTo>
                    <a:pt x="0" y="20"/>
                  </a:moveTo>
                  <a:lnTo>
                    <a:pt x="5" y="18"/>
                  </a:lnTo>
                  <a:lnTo>
                    <a:pt x="35" y="0"/>
                  </a:lnTo>
                  <a:lnTo>
                    <a:pt x="40" y="4"/>
                  </a:lnTo>
                  <a:lnTo>
                    <a:pt x="70" y="21"/>
                  </a:lnTo>
                  <a:lnTo>
                    <a:pt x="40" y="38"/>
                  </a:lnTo>
                  <a:lnTo>
                    <a:pt x="11" y="21"/>
                  </a:lnTo>
                  <a:lnTo>
                    <a:pt x="11" y="21"/>
                  </a:lnTo>
                  <a:lnTo>
                    <a:pt x="10" y="20"/>
                  </a:lnTo>
                  <a:lnTo>
                    <a:pt x="3" y="24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008F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505"/>
            <p:cNvSpPr/>
            <p:nvPr userDrawn="1"/>
          </p:nvSpPr>
          <p:spPr bwMode="auto">
            <a:xfrm>
              <a:off x="7322179" y="1935298"/>
              <a:ext cx="127199" cy="69051"/>
            </a:xfrm>
            <a:custGeom>
              <a:avLst/>
              <a:gdLst>
                <a:gd name="T0" fmla="*/ 0 w 70"/>
                <a:gd name="T1" fmla="*/ 20 h 38"/>
                <a:gd name="T2" fmla="*/ 5 w 70"/>
                <a:gd name="T3" fmla="*/ 18 h 38"/>
                <a:gd name="T4" fmla="*/ 35 w 70"/>
                <a:gd name="T5" fmla="*/ 0 h 38"/>
                <a:gd name="T6" fmla="*/ 40 w 70"/>
                <a:gd name="T7" fmla="*/ 4 h 38"/>
                <a:gd name="T8" fmla="*/ 70 w 70"/>
                <a:gd name="T9" fmla="*/ 21 h 38"/>
                <a:gd name="T10" fmla="*/ 40 w 70"/>
                <a:gd name="T11" fmla="*/ 38 h 38"/>
                <a:gd name="T12" fmla="*/ 11 w 70"/>
                <a:gd name="T13" fmla="*/ 21 h 38"/>
                <a:gd name="T14" fmla="*/ 11 w 70"/>
                <a:gd name="T15" fmla="*/ 21 h 38"/>
                <a:gd name="T16" fmla="*/ 10 w 70"/>
                <a:gd name="T17" fmla="*/ 20 h 38"/>
                <a:gd name="T18" fmla="*/ 3 w 70"/>
                <a:gd name="T19" fmla="*/ 24 h 38"/>
                <a:gd name="T20" fmla="*/ 0 w 70"/>
                <a:gd name="T21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" h="38">
                  <a:moveTo>
                    <a:pt x="0" y="20"/>
                  </a:moveTo>
                  <a:lnTo>
                    <a:pt x="5" y="18"/>
                  </a:lnTo>
                  <a:lnTo>
                    <a:pt x="35" y="0"/>
                  </a:lnTo>
                  <a:lnTo>
                    <a:pt x="40" y="4"/>
                  </a:lnTo>
                  <a:lnTo>
                    <a:pt x="70" y="21"/>
                  </a:lnTo>
                  <a:lnTo>
                    <a:pt x="40" y="38"/>
                  </a:lnTo>
                  <a:lnTo>
                    <a:pt x="11" y="21"/>
                  </a:lnTo>
                  <a:lnTo>
                    <a:pt x="11" y="21"/>
                  </a:lnTo>
                  <a:lnTo>
                    <a:pt x="10" y="20"/>
                  </a:lnTo>
                  <a:lnTo>
                    <a:pt x="3" y="24"/>
                  </a:lnTo>
                  <a:lnTo>
                    <a:pt x="0" y="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506"/>
            <p:cNvSpPr>
              <a:spLocks noEditPoints="1"/>
            </p:cNvSpPr>
            <p:nvPr userDrawn="1"/>
          </p:nvSpPr>
          <p:spPr bwMode="auto">
            <a:xfrm>
              <a:off x="7322179" y="1935298"/>
              <a:ext cx="127199" cy="69051"/>
            </a:xfrm>
            <a:custGeom>
              <a:avLst/>
              <a:gdLst>
                <a:gd name="T0" fmla="*/ 65 w 70"/>
                <a:gd name="T1" fmla="*/ 18 h 38"/>
                <a:gd name="T2" fmla="*/ 70 w 70"/>
                <a:gd name="T3" fmla="*/ 21 h 38"/>
                <a:gd name="T4" fmla="*/ 65 w 70"/>
                <a:gd name="T5" fmla="*/ 18 h 38"/>
                <a:gd name="T6" fmla="*/ 35 w 70"/>
                <a:gd name="T7" fmla="*/ 0 h 38"/>
                <a:gd name="T8" fmla="*/ 5 w 70"/>
                <a:gd name="T9" fmla="*/ 18 h 38"/>
                <a:gd name="T10" fmla="*/ 0 w 70"/>
                <a:gd name="T11" fmla="*/ 20 h 38"/>
                <a:gd name="T12" fmla="*/ 3 w 70"/>
                <a:gd name="T13" fmla="*/ 24 h 38"/>
                <a:gd name="T14" fmla="*/ 10 w 70"/>
                <a:gd name="T15" fmla="*/ 20 h 38"/>
                <a:gd name="T16" fmla="*/ 11 w 70"/>
                <a:gd name="T17" fmla="*/ 21 h 38"/>
                <a:gd name="T18" fmla="*/ 11 w 70"/>
                <a:gd name="T19" fmla="*/ 21 h 38"/>
                <a:gd name="T20" fmla="*/ 40 w 70"/>
                <a:gd name="T21" fmla="*/ 38 h 38"/>
                <a:gd name="T22" fmla="*/ 40 w 70"/>
                <a:gd name="T23" fmla="*/ 4 h 38"/>
                <a:gd name="T24" fmla="*/ 62 w 70"/>
                <a:gd name="T25" fmla="*/ 17 h 38"/>
                <a:gd name="T26" fmla="*/ 62 w 70"/>
                <a:gd name="T27" fmla="*/ 17 h 38"/>
                <a:gd name="T28" fmla="*/ 40 w 70"/>
                <a:gd name="T29" fmla="*/ 4 h 38"/>
                <a:gd name="T30" fmla="*/ 35 w 70"/>
                <a:gd name="T3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0" h="38">
                  <a:moveTo>
                    <a:pt x="65" y="18"/>
                  </a:moveTo>
                  <a:lnTo>
                    <a:pt x="70" y="21"/>
                  </a:lnTo>
                  <a:lnTo>
                    <a:pt x="65" y="18"/>
                  </a:lnTo>
                  <a:close/>
                  <a:moveTo>
                    <a:pt x="35" y="0"/>
                  </a:moveTo>
                  <a:lnTo>
                    <a:pt x="5" y="18"/>
                  </a:lnTo>
                  <a:lnTo>
                    <a:pt x="0" y="20"/>
                  </a:lnTo>
                  <a:lnTo>
                    <a:pt x="3" y="24"/>
                  </a:lnTo>
                  <a:lnTo>
                    <a:pt x="10" y="20"/>
                  </a:lnTo>
                  <a:lnTo>
                    <a:pt x="11" y="21"/>
                  </a:lnTo>
                  <a:lnTo>
                    <a:pt x="11" y="21"/>
                  </a:lnTo>
                  <a:lnTo>
                    <a:pt x="40" y="38"/>
                  </a:lnTo>
                  <a:lnTo>
                    <a:pt x="40" y="4"/>
                  </a:lnTo>
                  <a:lnTo>
                    <a:pt x="62" y="17"/>
                  </a:lnTo>
                  <a:lnTo>
                    <a:pt x="62" y="17"/>
                  </a:lnTo>
                  <a:lnTo>
                    <a:pt x="40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8F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507"/>
            <p:cNvSpPr>
              <a:spLocks noEditPoints="1"/>
            </p:cNvSpPr>
            <p:nvPr userDrawn="1"/>
          </p:nvSpPr>
          <p:spPr bwMode="auto">
            <a:xfrm>
              <a:off x="7322179" y="1935298"/>
              <a:ext cx="127199" cy="69051"/>
            </a:xfrm>
            <a:custGeom>
              <a:avLst/>
              <a:gdLst>
                <a:gd name="T0" fmla="*/ 65 w 70"/>
                <a:gd name="T1" fmla="*/ 18 h 38"/>
                <a:gd name="T2" fmla="*/ 70 w 70"/>
                <a:gd name="T3" fmla="*/ 21 h 38"/>
                <a:gd name="T4" fmla="*/ 65 w 70"/>
                <a:gd name="T5" fmla="*/ 18 h 38"/>
                <a:gd name="T6" fmla="*/ 35 w 70"/>
                <a:gd name="T7" fmla="*/ 0 h 38"/>
                <a:gd name="T8" fmla="*/ 5 w 70"/>
                <a:gd name="T9" fmla="*/ 18 h 38"/>
                <a:gd name="T10" fmla="*/ 0 w 70"/>
                <a:gd name="T11" fmla="*/ 20 h 38"/>
                <a:gd name="T12" fmla="*/ 3 w 70"/>
                <a:gd name="T13" fmla="*/ 24 h 38"/>
                <a:gd name="T14" fmla="*/ 10 w 70"/>
                <a:gd name="T15" fmla="*/ 20 h 38"/>
                <a:gd name="T16" fmla="*/ 11 w 70"/>
                <a:gd name="T17" fmla="*/ 21 h 38"/>
                <a:gd name="T18" fmla="*/ 11 w 70"/>
                <a:gd name="T19" fmla="*/ 21 h 38"/>
                <a:gd name="T20" fmla="*/ 40 w 70"/>
                <a:gd name="T21" fmla="*/ 38 h 38"/>
                <a:gd name="T22" fmla="*/ 40 w 70"/>
                <a:gd name="T23" fmla="*/ 4 h 38"/>
                <a:gd name="T24" fmla="*/ 62 w 70"/>
                <a:gd name="T25" fmla="*/ 17 h 38"/>
                <a:gd name="T26" fmla="*/ 62 w 70"/>
                <a:gd name="T27" fmla="*/ 17 h 38"/>
                <a:gd name="T28" fmla="*/ 40 w 70"/>
                <a:gd name="T29" fmla="*/ 4 h 38"/>
                <a:gd name="T30" fmla="*/ 35 w 70"/>
                <a:gd name="T3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0" h="38">
                  <a:moveTo>
                    <a:pt x="65" y="18"/>
                  </a:moveTo>
                  <a:lnTo>
                    <a:pt x="70" y="21"/>
                  </a:lnTo>
                  <a:lnTo>
                    <a:pt x="65" y="18"/>
                  </a:lnTo>
                  <a:moveTo>
                    <a:pt x="35" y="0"/>
                  </a:moveTo>
                  <a:lnTo>
                    <a:pt x="5" y="18"/>
                  </a:lnTo>
                  <a:lnTo>
                    <a:pt x="0" y="20"/>
                  </a:lnTo>
                  <a:lnTo>
                    <a:pt x="3" y="24"/>
                  </a:lnTo>
                  <a:lnTo>
                    <a:pt x="10" y="20"/>
                  </a:lnTo>
                  <a:lnTo>
                    <a:pt x="11" y="21"/>
                  </a:lnTo>
                  <a:lnTo>
                    <a:pt x="11" y="21"/>
                  </a:lnTo>
                  <a:lnTo>
                    <a:pt x="40" y="38"/>
                  </a:lnTo>
                  <a:lnTo>
                    <a:pt x="40" y="4"/>
                  </a:lnTo>
                  <a:lnTo>
                    <a:pt x="62" y="17"/>
                  </a:lnTo>
                  <a:lnTo>
                    <a:pt x="62" y="17"/>
                  </a:lnTo>
                  <a:lnTo>
                    <a:pt x="40" y="4"/>
                  </a:lnTo>
                  <a:lnTo>
                    <a:pt x="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508"/>
            <p:cNvSpPr/>
            <p:nvPr userDrawn="1"/>
          </p:nvSpPr>
          <p:spPr bwMode="auto">
            <a:xfrm>
              <a:off x="7342166" y="1973457"/>
              <a:ext cx="161724" cy="461552"/>
            </a:xfrm>
            <a:custGeom>
              <a:avLst/>
              <a:gdLst>
                <a:gd name="T0" fmla="*/ 89 w 89"/>
                <a:gd name="T1" fmla="*/ 51 h 254"/>
                <a:gd name="T2" fmla="*/ 89 w 89"/>
                <a:gd name="T3" fmla="*/ 254 h 254"/>
                <a:gd name="T4" fmla="*/ 0 w 89"/>
                <a:gd name="T5" fmla="*/ 204 h 254"/>
                <a:gd name="T6" fmla="*/ 0 w 89"/>
                <a:gd name="T7" fmla="*/ 0 h 254"/>
                <a:gd name="T8" fmla="*/ 89 w 89"/>
                <a:gd name="T9" fmla="*/ 5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254">
                  <a:moveTo>
                    <a:pt x="89" y="51"/>
                  </a:moveTo>
                  <a:lnTo>
                    <a:pt x="89" y="254"/>
                  </a:lnTo>
                  <a:lnTo>
                    <a:pt x="0" y="204"/>
                  </a:lnTo>
                  <a:lnTo>
                    <a:pt x="0" y="0"/>
                  </a:lnTo>
                  <a:lnTo>
                    <a:pt x="89" y="51"/>
                  </a:lnTo>
                  <a:close/>
                </a:path>
              </a:pathLst>
            </a:custGeom>
            <a:solidFill>
              <a:srgbClr val="00C1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509"/>
            <p:cNvSpPr/>
            <p:nvPr userDrawn="1"/>
          </p:nvSpPr>
          <p:spPr bwMode="auto">
            <a:xfrm>
              <a:off x="7342166" y="1973457"/>
              <a:ext cx="161724" cy="461552"/>
            </a:xfrm>
            <a:custGeom>
              <a:avLst/>
              <a:gdLst>
                <a:gd name="T0" fmla="*/ 89 w 89"/>
                <a:gd name="T1" fmla="*/ 51 h 254"/>
                <a:gd name="T2" fmla="*/ 89 w 89"/>
                <a:gd name="T3" fmla="*/ 254 h 254"/>
                <a:gd name="T4" fmla="*/ 0 w 89"/>
                <a:gd name="T5" fmla="*/ 204 h 254"/>
                <a:gd name="T6" fmla="*/ 0 w 89"/>
                <a:gd name="T7" fmla="*/ 0 h 254"/>
                <a:gd name="T8" fmla="*/ 89 w 89"/>
                <a:gd name="T9" fmla="*/ 5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254">
                  <a:moveTo>
                    <a:pt x="89" y="51"/>
                  </a:moveTo>
                  <a:lnTo>
                    <a:pt x="89" y="254"/>
                  </a:lnTo>
                  <a:lnTo>
                    <a:pt x="0" y="204"/>
                  </a:lnTo>
                  <a:lnTo>
                    <a:pt x="0" y="0"/>
                  </a:lnTo>
                  <a:lnTo>
                    <a:pt x="89" y="5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510"/>
            <p:cNvSpPr/>
            <p:nvPr userDrawn="1"/>
          </p:nvSpPr>
          <p:spPr bwMode="auto">
            <a:xfrm>
              <a:off x="7394865" y="1942567"/>
              <a:ext cx="161724" cy="463367"/>
            </a:xfrm>
            <a:custGeom>
              <a:avLst/>
              <a:gdLst>
                <a:gd name="T0" fmla="*/ 89 w 89"/>
                <a:gd name="T1" fmla="*/ 50 h 255"/>
                <a:gd name="T2" fmla="*/ 89 w 89"/>
                <a:gd name="T3" fmla="*/ 255 h 255"/>
                <a:gd name="T4" fmla="*/ 0 w 89"/>
                <a:gd name="T5" fmla="*/ 204 h 255"/>
                <a:gd name="T6" fmla="*/ 0 w 89"/>
                <a:gd name="T7" fmla="*/ 0 h 255"/>
                <a:gd name="T8" fmla="*/ 89 w 89"/>
                <a:gd name="T9" fmla="*/ 5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255">
                  <a:moveTo>
                    <a:pt x="89" y="50"/>
                  </a:moveTo>
                  <a:lnTo>
                    <a:pt x="89" y="255"/>
                  </a:lnTo>
                  <a:lnTo>
                    <a:pt x="0" y="204"/>
                  </a:lnTo>
                  <a:lnTo>
                    <a:pt x="0" y="0"/>
                  </a:lnTo>
                  <a:lnTo>
                    <a:pt x="89" y="50"/>
                  </a:lnTo>
                  <a:close/>
                </a:path>
              </a:pathLst>
            </a:custGeom>
            <a:solidFill>
              <a:srgbClr val="00C1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511"/>
            <p:cNvSpPr/>
            <p:nvPr userDrawn="1"/>
          </p:nvSpPr>
          <p:spPr bwMode="auto">
            <a:xfrm>
              <a:off x="7394865" y="1942567"/>
              <a:ext cx="161724" cy="463367"/>
            </a:xfrm>
            <a:custGeom>
              <a:avLst/>
              <a:gdLst>
                <a:gd name="T0" fmla="*/ 89 w 89"/>
                <a:gd name="T1" fmla="*/ 50 h 255"/>
                <a:gd name="T2" fmla="*/ 89 w 89"/>
                <a:gd name="T3" fmla="*/ 255 h 255"/>
                <a:gd name="T4" fmla="*/ 0 w 89"/>
                <a:gd name="T5" fmla="*/ 204 h 255"/>
                <a:gd name="T6" fmla="*/ 0 w 89"/>
                <a:gd name="T7" fmla="*/ 0 h 255"/>
                <a:gd name="T8" fmla="*/ 89 w 89"/>
                <a:gd name="T9" fmla="*/ 5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255">
                  <a:moveTo>
                    <a:pt x="89" y="50"/>
                  </a:moveTo>
                  <a:lnTo>
                    <a:pt x="89" y="255"/>
                  </a:lnTo>
                  <a:lnTo>
                    <a:pt x="0" y="204"/>
                  </a:lnTo>
                  <a:lnTo>
                    <a:pt x="0" y="0"/>
                  </a:lnTo>
                  <a:lnTo>
                    <a:pt x="89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512"/>
            <p:cNvSpPr/>
            <p:nvPr userDrawn="1"/>
          </p:nvSpPr>
          <p:spPr bwMode="auto">
            <a:xfrm>
              <a:off x="7418487" y="2387763"/>
              <a:ext cx="85406" cy="419757"/>
            </a:xfrm>
            <a:custGeom>
              <a:avLst/>
              <a:gdLst>
                <a:gd name="T0" fmla="*/ 47 w 47"/>
                <a:gd name="T1" fmla="*/ 26 h 231"/>
                <a:gd name="T2" fmla="*/ 47 w 47"/>
                <a:gd name="T3" fmla="*/ 231 h 231"/>
                <a:gd name="T4" fmla="*/ 0 w 47"/>
                <a:gd name="T5" fmla="*/ 205 h 231"/>
                <a:gd name="T6" fmla="*/ 0 w 47"/>
                <a:gd name="T7" fmla="*/ 0 h 231"/>
                <a:gd name="T8" fmla="*/ 47 w 47"/>
                <a:gd name="T9" fmla="*/ 2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31">
                  <a:moveTo>
                    <a:pt x="47" y="26"/>
                  </a:moveTo>
                  <a:lnTo>
                    <a:pt x="47" y="231"/>
                  </a:lnTo>
                  <a:lnTo>
                    <a:pt x="0" y="205"/>
                  </a:lnTo>
                  <a:lnTo>
                    <a:pt x="0" y="0"/>
                  </a:lnTo>
                  <a:lnTo>
                    <a:pt x="47" y="26"/>
                  </a:lnTo>
                  <a:close/>
                </a:path>
              </a:pathLst>
            </a:custGeom>
            <a:solidFill>
              <a:srgbClr val="5556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513"/>
            <p:cNvSpPr/>
            <p:nvPr userDrawn="1"/>
          </p:nvSpPr>
          <p:spPr bwMode="auto">
            <a:xfrm>
              <a:off x="7342166" y="2344153"/>
              <a:ext cx="76320" cy="416123"/>
            </a:xfrm>
            <a:custGeom>
              <a:avLst/>
              <a:gdLst>
                <a:gd name="T0" fmla="*/ 42 w 42"/>
                <a:gd name="T1" fmla="*/ 24 h 229"/>
                <a:gd name="T2" fmla="*/ 42 w 42"/>
                <a:gd name="T3" fmla="*/ 229 h 229"/>
                <a:gd name="T4" fmla="*/ 0 w 42"/>
                <a:gd name="T5" fmla="*/ 203 h 229"/>
                <a:gd name="T6" fmla="*/ 0 w 42"/>
                <a:gd name="T7" fmla="*/ 0 h 229"/>
                <a:gd name="T8" fmla="*/ 42 w 42"/>
                <a:gd name="T9" fmla="*/ 24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29">
                  <a:moveTo>
                    <a:pt x="42" y="24"/>
                  </a:moveTo>
                  <a:lnTo>
                    <a:pt x="42" y="229"/>
                  </a:lnTo>
                  <a:lnTo>
                    <a:pt x="0" y="203"/>
                  </a:lnTo>
                  <a:lnTo>
                    <a:pt x="0" y="0"/>
                  </a:lnTo>
                  <a:lnTo>
                    <a:pt x="42" y="24"/>
                  </a:lnTo>
                  <a:close/>
                </a:path>
              </a:pathLst>
            </a:custGeom>
            <a:solidFill>
              <a:srgbClr val="5556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514"/>
            <p:cNvSpPr/>
            <p:nvPr userDrawn="1"/>
          </p:nvSpPr>
          <p:spPr bwMode="auto">
            <a:xfrm>
              <a:off x="7503892" y="2033423"/>
              <a:ext cx="52696" cy="372512"/>
            </a:xfrm>
            <a:custGeom>
              <a:avLst/>
              <a:gdLst>
                <a:gd name="T0" fmla="*/ 29 w 29"/>
                <a:gd name="T1" fmla="*/ 0 h 205"/>
                <a:gd name="T2" fmla="*/ 29 w 29"/>
                <a:gd name="T3" fmla="*/ 205 h 205"/>
                <a:gd name="T4" fmla="*/ 0 w 29"/>
                <a:gd name="T5" fmla="*/ 188 h 205"/>
                <a:gd name="T6" fmla="*/ 0 w 29"/>
                <a:gd name="T7" fmla="*/ 18 h 205"/>
                <a:gd name="T8" fmla="*/ 29 w 29"/>
                <a:gd name="T9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05">
                  <a:moveTo>
                    <a:pt x="29" y="0"/>
                  </a:moveTo>
                  <a:lnTo>
                    <a:pt x="29" y="205"/>
                  </a:lnTo>
                  <a:lnTo>
                    <a:pt x="0" y="188"/>
                  </a:lnTo>
                  <a:lnTo>
                    <a:pt x="0" y="18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8F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515"/>
            <p:cNvSpPr/>
            <p:nvPr userDrawn="1"/>
          </p:nvSpPr>
          <p:spPr bwMode="auto">
            <a:xfrm>
              <a:off x="7503892" y="2033423"/>
              <a:ext cx="52696" cy="372512"/>
            </a:xfrm>
            <a:custGeom>
              <a:avLst/>
              <a:gdLst>
                <a:gd name="T0" fmla="*/ 29 w 29"/>
                <a:gd name="T1" fmla="*/ 0 h 205"/>
                <a:gd name="T2" fmla="*/ 29 w 29"/>
                <a:gd name="T3" fmla="*/ 205 h 205"/>
                <a:gd name="T4" fmla="*/ 0 w 29"/>
                <a:gd name="T5" fmla="*/ 188 h 205"/>
                <a:gd name="T6" fmla="*/ 0 w 29"/>
                <a:gd name="T7" fmla="*/ 18 h 205"/>
                <a:gd name="T8" fmla="*/ 29 w 29"/>
                <a:gd name="T9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05">
                  <a:moveTo>
                    <a:pt x="29" y="0"/>
                  </a:moveTo>
                  <a:lnTo>
                    <a:pt x="29" y="205"/>
                  </a:lnTo>
                  <a:lnTo>
                    <a:pt x="0" y="188"/>
                  </a:lnTo>
                  <a:lnTo>
                    <a:pt x="0" y="18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516"/>
            <p:cNvSpPr/>
            <p:nvPr userDrawn="1"/>
          </p:nvSpPr>
          <p:spPr bwMode="auto">
            <a:xfrm>
              <a:off x="7503892" y="2375044"/>
              <a:ext cx="52696" cy="59965"/>
            </a:xfrm>
            <a:custGeom>
              <a:avLst/>
              <a:gdLst>
                <a:gd name="T0" fmla="*/ 0 w 29"/>
                <a:gd name="T1" fmla="*/ 0 h 33"/>
                <a:gd name="T2" fmla="*/ 0 w 29"/>
                <a:gd name="T3" fmla="*/ 0 h 33"/>
                <a:gd name="T4" fmla="*/ 29 w 29"/>
                <a:gd name="T5" fmla="*/ 17 h 33"/>
                <a:gd name="T6" fmla="*/ 0 w 29"/>
                <a:gd name="T7" fmla="*/ 33 h 33"/>
                <a:gd name="T8" fmla="*/ 0 w 29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3">
                  <a:moveTo>
                    <a:pt x="0" y="0"/>
                  </a:moveTo>
                  <a:lnTo>
                    <a:pt x="0" y="0"/>
                  </a:lnTo>
                  <a:lnTo>
                    <a:pt x="29" y="17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F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Freeform 517"/>
            <p:cNvSpPr/>
            <p:nvPr userDrawn="1"/>
          </p:nvSpPr>
          <p:spPr bwMode="auto">
            <a:xfrm>
              <a:off x="7405768" y="2380495"/>
              <a:ext cx="29074" cy="388867"/>
            </a:xfrm>
            <a:custGeom>
              <a:avLst/>
              <a:gdLst>
                <a:gd name="T0" fmla="*/ 0 w 16"/>
                <a:gd name="T1" fmla="*/ 204 h 214"/>
                <a:gd name="T2" fmla="*/ 16 w 16"/>
                <a:gd name="T3" fmla="*/ 214 h 214"/>
                <a:gd name="T4" fmla="*/ 16 w 16"/>
                <a:gd name="T5" fmla="*/ 9 h 214"/>
                <a:gd name="T6" fmla="*/ 0 w 16"/>
                <a:gd name="T7" fmla="*/ 0 h 214"/>
                <a:gd name="T8" fmla="*/ 0 w 16"/>
                <a:gd name="T9" fmla="*/ 20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14">
                  <a:moveTo>
                    <a:pt x="0" y="204"/>
                  </a:moveTo>
                  <a:lnTo>
                    <a:pt x="16" y="214"/>
                  </a:lnTo>
                  <a:lnTo>
                    <a:pt x="16" y="9"/>
                  </a:lnTo>
                  <a:lnTo>
                    <a:pt x="0" y="0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rgbClr val="342E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518"/>
            <p:cNvSpPr/>
            <p:nvPr userDrawn="1"/>
          </p:nvSpPr>
          <p:spPr bwMode="auto">
            <a:xfrm>
              <a:off x="7503892" y="2066132"/>
              <a:ext cx="210787" cy="119931"/>
            </a:xfrm>
            <a:custGeom>
              <a:avLst/>
              <a:gdLst>
                <a:gd name="T0" fmla="*/ 0 w 99"/>
                <a:gd name="T1" fmla="*/ 0 h 56"/>
                <a:gd name="T2" fmla="*/ 45 w 99"/>
                <a:gd name="T3" fmla="*/ 37 h 56"/>
                <a:gd name="T4" fmla="*/ 54 w 99"/>
                <a:gd name="T5" fmla="*/ 37 h 56"/>
                <a:gd name="T6" fmla="*/ 99 w 99"/>
                <a:gd name="T7" fmla="*/ 11 h 56"/>
                <a:gd name="T8" fmla="*/ 99 w 99"/>
                <a:gd name="T9" fmla="*/ 28 h 56"/>
                <a:gd name="T10" fmla="*/ 54 w 99"/>
                <a:gd name="T11" fmla="*/ 54 h 56"/>
                <a:gd name="T12" fmla="*/ 45 w 99"/>
                <a:gd name="T13" fmla="*/ 53 h 56"/>
                <a:gd name="T14" fmla="*/ 0 w 99"/>
                <a:gd name="T15" fmla="*/ 17 h 56"/>
                <a:gd name="T16" fmla="*/ 0 w 99"/>
                <a:gd name="T1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56">
                  <a:moveTo>
                    <a:pt x="0" y="0"/>
                  </a:moveTo>
                  <a:cubicBezTo>
                    <a:pt x="45" y="37"/>
                    <a:pt x="45" y="37"/>
                    <a:pt x="45" y="37"/>
                  </a:cubicBezTo>
                  <a:cubicBezTo>
                    <a:pt x="48" y="39"/>
                    <a:pt x="51" y="39"/>
                    <a:pt x="54" y="37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1" y="56"/>
                    <a:pt x="48" y="55"/>
                    <a:pt x="45" y="5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C1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519"/>
            <p:cNvSpPr/>
            <p:nvPr userDrawn="1"/>
          </p:nvSpPr>
          <p:spPr bwMode="auto">
            <a:xfrm>
              <a:off x="7394865" y="1973457"/>
              <a:ext cx="161724" cy="92673"/>
            </a:xfrm>
            <a:custGeom>
              <a:avLst/>
              <a:gdLst>
                <a:gd name="T0" fmla="*/ 30 w 89"/>
                <a:gd name="T1" fmla="*/ 0 h 51"/>
                <a:gd name="T2" fmla="*/ 89 w 89"/>
                <a:gd name="T3" fmla="*/ 33 h 51"/>
                <a:gd name="T4" fmla="*/ 60 w 89"/>
                <a:gd name="T5" fmla="*/ 51 h 51"/>
                <a:gd name="T6" fmla="*/ 0 w 89"/>
                <a:gd name="T7" fmla="*/ 17 h 51"/>
                <a:gd name="T8" fmla="*/ 30 w 89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1">
                  <a:moveTo>
                    <a:pt x="30" y="0"/>
                  </a:moveTo>
                  <a:lnTo>
                    <a:pt x="89" y="33"/>
                  </a:lnTo>
                  <a:lnTo>
                    <a:pt x="60" y="51"/>
                  </a:lnTo>
                  <a:lnTo>
                    <a:pt x="0" y="1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8F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520"/>
            <p:cNvSpPr/>
            <p:nvPr userDrawn="1"/>
          </p:nvSpPr>
          <p:spPr bwMode="auto">
            <a:xfrm>
              <a:off x="7394865" y="1973457"/>
              <a:ext cx="161724" cy="92673"/>
            </a:xfrm>
            <a:custGeom>
              <a:avLst/>
              <a:gdLst>
                <a:gd name="T0" fmla="*/ 30 w 89"/>
                <a:gd name="T1" fmla="*/ 0 h 51"/>
                <a:gd name="T2" fmla="*/ 89 w 89"/>
                <a:gd name="T3" fmla="*/ 33 h 51"/>
                <a:gd name="T4" fmla="*/ 60 w 89"/>
                <a:gd name="T5" fmla="*/ 51 h 51"/>
                <a:gd name="T6" fmla="*/ 0 w 89"/>
                <a:gd name="T7" fmla="*/ 17 h 51"/>
                <a:gd name="T8" fmla="*/ 30 w 89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1">
                  <a:moveTo>
                    <a:pt x="30" y="0"/>
                  </a:moveTo>
                  <a:lnTo>
                    <a:pt x="89" y="33"/>
                  </a:lnTo>
                  <a:lnTo>
                    <a:pt x="60" y="51"/>
                  </a:lnTo>
                  <a:lnTo>
                    <a:pt x="0" y="17"/>
                  </a:lnTo>
                  <a:lnTo>
                    <a:pt x="3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521"/>
            <p:cNvSpPr/>
            <p:nvPr userDrawn="1"/>
          </p:nvSpPr>
          <p:spPr bwMode="auto">
            <a:xfrm>
              <a:off x="7503892" y="2033423"/>
              <a:ext cx="210787" cy="116297"/>
            </a:xfrm>
            <a:custGeom>
              <a:avLst/>
              <a:gdLst>
                <a:gd name="T0" fmla="*/ 74 w 99"/>
                <a:gd name="T1" fmla="*/ 12 h 54"/>
                <a:gd name="T2" fmla="*/ 99 w 99"/>
                <a:gd name="T3" fmla="*/ 26 h 54"/>
                <a:gd name="T4" fmla="*/ 54 w 99"/>
                <a:gd name="T5" fmla="*/ 52 h 54"/>
                <a:gd name="T6" fmla="*/ 45 w 99"/>
                <a:gd name="T7" fmla="*/ 52 h 54"/>
                <a:gd name="T8" fmla="*/ 0 w 99"/>
                <a:gd name="T9" fmla="*/ 15 h 54"/>
                <a:gd name="T10" fmla="*/ 25 w 99"/>
                <a:gd name="T11" fmla="*/ 0 h 54"/>
                <a:gd name="T12" fmla="*/ 45 w 99"/>
                <a:gd name="T13" fmla="*/ 22 h 54"/>
                <a:gd name="T14" fmla="*/ 55 w 99"/>
                <a:gd name="T15" fmla="*/ 23 h 54"/>
                <a:gd name="T16" fmla="*/ 74 w 99"/>
                <a:gd name="T17" fmla="*/ 1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54">
                  <a:moveTo>
                    <a:pt x="74" y="12"/>
                  </a:moveTo>
                  <a:cubicBezTo>
                    <a:pt x="99" y="26"/>
                    <a:pt x="99" y="26"/>
                    <a:pt x="99" y="26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1" y="54"/>
                    <a:pt x="48" y="54"/>
                    <a:pt x="45" y="5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48" y="24"/>
                    <a:pt x="52" y="25"/>
                    <a:pt x="55" y="23"/>
                  </a:cubicBezTo>
                  <a:cubicBezTo>
                    <a:pt x="74" y="12"/>
                    <a:pt x="74" y="12"/>
                    <a:pt x="74" y="12"/>
                  </a:cubicBezTo>
                </a:path>
              </a:pathLst>
            </a:custGeom>
            <a:solidFill>
              <a:srgbClr val="008F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522"/>
            <p:cNvSpPr/>
            <p:nvPr userDrawn="1"/>
          </p:nvSpPr>
          <p:spPr bwMode="auto">
            <a:xfrm>
              <a:off x="7434842" y="1966189"/>
              <a:ext cx="14537" cy="7269"/>
            </a:xfrm>
            <a:custGeom>
              <a:avLst/>
              <a:gdLst>
                <a:gd name="T0" fmla="*/ 0 w 8"/>
                <a:gd name="T1" fmla="*/ 0 h 4"/>
                <a:gd name="T2" fmla="*/ 0 w 8"/>
                <a:gd name="T3" fmla="*/ 0 h 4"/>
                <a:gd name="T4" fmla="*/ 8 w 8"/>
                <a:gd name="T5" fmla="*/ 4 h 4"/>
                <a:gd name="T6" fmla="*/ 8 w 8"/>
                <a:gd name="T7" fmla="*/ 4 h 4"/>
                <a:gd name="T8" fmla="*/ 3 w 8"/>
                <a:gd name="T9" fmla="*/ 1 h 4"/>
                <a:gd name="T10" fmla="*/ 0 w 8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">
                  <a:moveTo>
                    <a:pt x="0" y="0"/>
                  </a:moveTo>
                  <a:lnTo>
                    <a:pt x="0" y="0"/>
                  </a:lnTo>
                  <a:lnTo>
                    <a:pt x="8" y="4"/>
                  </a:lnTo>
                  <a:lnTo>
                    <a:pt x="8" y="4"/>
                  </a:lnTo>
                  <a:lnTo>
                    <a:pt x="3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F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523"/>
            <p:cNvSpPr/>
            <p:nvPr userDrawn="1"/>
          </p:nvSpPr>
          <p:spPr bwMode="auto">
            <a:xfrm>
              <a:off x="7434842" y="1966189"/>
              <a:ext cx="14537" cy="7269"/>
            </a:xfrm>
            <a:custGeom>
              <a:avLst/>
              <a:gdLst>
                <a:gd name="T0" fmla="*/ 0 w 8"/>
                <a:gd name="T1" fmla="*/ 0 h 4"/>
                <a:gd name="T2" fmla="*/ 0 w 8"/>
                <a:gd name="T3" fmla="*/ 0 h 4"/>
                <a:gd name="T4" fmla="*/ 8 w 8"/>
                <a:gd name="T5" fmla="*/ 4 h 4"/>
                <a:gd name="T6" fmla="*/ 8 w 8"/>
                <a:gd name="T7" fmla="*/ 4 h 4"/>
                <a:gd name="T8" fmla="*/ 3 w 8"/>
                <a:gd name="T9" fmla="*/ 1 h 4"/>
                <a:gd name="T10" fmla="*/ 0 w 8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">
                  <a:moveTo>
                    <a:pt x="0" y="0"/>
                  </a:moveTo>
                  <a:lnTo>
                    <a:pt x="0" y="0"/>
                  </a:lnTo>
                  <a:lnTo>
                    <a:pt x="8" y="4"/>
                  </a:lnTo>
                  <a:lnTo>
                    <a:pt x="8" y="4"/>
                  </a:lnTo>
                  <a:lnTo>
                    <a:pt x="3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524"/>
            <p:cNvSpPr/>
            <p:nvPr userDrawn="1"/>
          </p:nvSpPr>
          <p:spPr bwMode="auto">
            <a:xfrm>
              <a:off x="7394865" y="1966189"/>
              <a:ext cx="54514" cy="38159"/>
            </a:xfrm>
            <a:custGeom>
              <a:avLst/>
              <a:gdLst>
                <a:gd name="T0" fmla="*/ 22 w 30"/>
                <a:gd name="T1" fmla="*/ 0 h 21"/>
                <a:gd name="T2" fmla="*/ 0 w 30"/>
                <a:gd name="T3" fmla="*/ 21 h 21"/>
                <a:gd name="T4" fmla="*/ 30 w 30"/>
                <a:gd name="T5" fmla="*/ 4 h 21"/>
                <a:gd name="T6" fmla="*/ 22 w 30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1">
                  <a:moveTo>
                    <a:pt x="22" y="0"/>
                  </a:moveTo>
                  <a:lnTo>
                    <a:pt x="0" y="21"/>
                  </a:lnTo>
                  <a:lnTo>
                    <a:pt x="30" y="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2C8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Freeform 525"/>
            <p:cNvSpPr/>
            <p:nvPr userDrawn="1"/>
          </p:nvSpPr>
          <p:spPr bwMode="auto">
            <a:xfrm>
              <a:off x="7394865" y="1966189"/>
              <a:ext cx="54514" cy="38159"/>
            </a:xfrm>
            <a:custGeom>
              <a:avLst/>
              <a:gdLst>
                <a:gd name="T0" fmla="*/ 22 w 30"/>
                <a:gd name="T1" fmla="*/ 0 h 21"/>
                <a:gd name="T2" fmla="*/ 0 w 30"/>
                <a:gd name="T3" fmla="*/ 21 h 21"/>
                <a:gd name="T4" fmla="*/ 30 w 30"/>
                <a:gd name="T5" fmla="*/ 4 h 21"/>
                <a:gd name="T6" fmla="*/ 22 w 30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1">
                  <a:moveTo>
                    <a:pt x="22" y="0"/>
                  </a:moveTo>
                  <a:lnTo>
                    <a:pt x="0" y="21"/>
                  </a:lnTo>
                  <a:lnTo>
                    <a:pt x="30" y="4"/>
                  </a:lnTo>
                  <a:lnTo>
                    <a:pt x="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526"/>
            <p:cNvSpPr/>
            <p:nvPr userDrawn="1"/>
          </p:nvSpPr>
          <p:spPr bwMode="auto">
            <a:xfrm>
              <a:off x="7394865" y="1966189"/>
              <a:ext cx="54514" cy="38159"/>
            </a:xfrm>
            <a:custGeom>
              <a:avLst/>
              <a:gdLst>
                <a:gd name="T0" fmla="*/ 22 w 30"/>
                <a:gd name="T1" fmla="*/ 0 h 21"/>
                <a:gd name="T2" fmla="*/ 0 w 30"/>
                <a:gd name="T3" fmla="*/ 21 h 21"/>
                <a:gd name="T4" fmla="*/ 30 w 30"/>
                <a:gd name="T5" fmla="*/ 4 h 21"/>
                <a:gd name="T6" fmla="*/ 22 w 30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1">
                  <a:moveTo>
                    <a:pt x="22" y="0"/>
                  </a:moveTo>
                  <a:lnTo>
                    <a:pt x="0" y="21"/>
                  </a:lnTo>
                  <a:lnTo>
                    <a:pt x="30" y="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2" name="Freeform 527"/>
            <p:cNvSpPr/>
            <p:nvPr userDrawn="1"/>
          </p:nvSpPr>
          <p:spPr bwMode="auto">
            <a:xfrm>
              <a:off x="7394865" y="1966189"/>
              <a:ext cx="54514" cy="38159"/>
            </a:xfrm>
            <a:custGeom>
              <a:avLst/>
              <a:gdLst>
                <a:gd name="T0" fmla="*/ 22 w 30"/>
                <a:gd name="T1" fmla="*/ 0 h 21"/>
                <a:gd name="T2" fmla="*/ 0 w 30"/>
                <a:gd name="T3" fmla="*/ 21 h 21"/>
                <a:gd name="T4" fmla="*/ 30 w 30"/>
                <a:gd name="T5" fmla="*/ 4 h 21"/>
                <a:gd name="T6" fmla="*/ 22 w 30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1">
                  <a:moveTo>
                    <a:pt x="22" y="0"/>
                  </a:moveTo>
                  <a:lnTo>
                    <a:pt x="0" y="21"/>
                  </a:lnTo>
                  <a:lnTo>
                    <a:pt x="30" y="4"/>
                  </a:lnTo>
                  <a:lnTo>
                    <a:pt x="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3" name="Freeform 528"/>
            <p:cNvSpPr/>
            <p:nvPr userDrawn="1"/>
          </p:nvSpPr>
          <p:spPr bwMode="auto">
            <a:xfrm>
              <a:off x="7394865" y="1973457"/>
              <a:ext cx="161724" cy="92673"/>
            </a:xfrm>
            <a:custGeom>
              <a:avLst/>
              <a:gdLst>
                <a:gd name="T0" fmla="*/ 30 w 89"/>
                <a:gd name="T1" fmla="*/ 0 h 51"/>
                <a:gd name="T2" fmla="*/ 30 w 89"/>
                <a:gd name="T3" fmla="*/ 0 h 51"/>
                <a:gd name="T4" fmla="*/ 0 w 89"/>
                <a:gd name="T5" fmla="*/ 17 h 51"/>
                <a:gd name="T6" fmla="*/ 60 w 89"/>
                <a:gd name="T7" fmla="*/ 51 h 51"/>
                <a:gd name="T8" fmla="*/ 60 w 89"/>
                <a:gd name="T9" fmla="*/ 51 h 51"/>
                <a:gd name="T10" fmla="*/ 60 w 89"/>
                <a:gd name="T11" fmla="*/ 51 h 51"/>
                <a:gd name="T12" fmla="*/ 89 w 89"/>
                <a:gd name="T13" fmla="*/ 33 h 51"/>
                <a:gd name="T14" fmla="*/ 30 w 89"/>
                <a:gd name="T1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" h="51">
                  <a:moveTo>
                    <a:pt x="30" y="0"/>
                  </a:moveTo>
                  <a:lnTo>
                    <a:pt x="30" y="0"/>
                  </a:lnTo>
                  <a:lnTo>
                    <a:pt x="0" y="17"/>
                  </a:lnTo>
                  <a:lnTo>
                    <a:pt x="60" y="51"/>
                  </a:lnTo>
                  <a:lnTo>
                    <a:pt x="60" y="51"/>
                  </a:lnTo>
                  <a:lnTo>
                    <a:pt x="60" y="51"/>
                  </a:lnTo>
                  <a:lnTo>
                    <a:pt x="89" y="33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8F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4" name="Freeform 529"/>
            <p:cNvSpPr/>
            <p:nvPr userDrawn="1"/>
          </p:nvSpPr>
          <p:spPr bwMode="auto">
            <a:xfrm>
              <a:off x="7394865" y="1973457"/>
              <a:ext cx="161724" cy="92673"/>
            </a:xfrm>
            <a:custGeom>
              <a:avLst/>
              <a:gdLst>
                <a:gd name="T0" fmla="*/ 30 w 89"/>
                <a:gd name="T1" fmla="*/ 0 h 51"/>
                <a:gd name="T2" fmla="*/ 30 w 89"/>
                <a:gd name="T3" fmla="*/ 0 h 51"/>
                <a:gd name="T4" fmla="*/ 0 w 89"/>
                <a:gd name="T5" fmla="*/ 17 h 51"/>
                <a:gd name="T6" fmla="*/ 60 w 89"/>
                <a:gd name="T7" fmla="*/ 51 h 51"/>
                <a:gd name="T8" fmla="*/ 60 w 89"/>
                <a:gd name="T9" fmla="*/ 51 h 51"/>
                <a:gd name="T10" fmla="*/ 60 w 89"/>
                <a:gd name="T11" fmla="*/ 51 h 51"/>
                <a:gd name="T12" fmla="*/ 89 w 89"/>
                <a:gd name="T13" fmla="*/ 33 h 51"/>
                <a:gd name="T14" fmla="*/ 30 w 89"/>
                <a:gd name="T1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" h="51">
                  <a:moveTo>
                    <a:pt x="30" y="0"/>
                  </a:moveTo>
                  <a:lnTo>
                    <a:pt x="30" y="0"/>
                  </a:lnTo>
                  <a:lnTo>
                    <a:pt x="0" y="17"/>
                  </a:lnTo>
                  <a:lnTo>
                    <a:pt x="60" y="51"/>
                  </a:lnTo>
                  <a:lnTo>
                    <a:pt x="60" y="51"/>
                  </a:lnTo>
                  <a:lnTo>
                    <a:pt x="60" y="51"/>
                  </a:lnTo>
                  <a:lnTo>
                    <a:pt x="89" y="33"/>
                  </a:lnTo>
                  <a:lnTo>
                    <a:pt x="3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5" name="Freeform 530"/>
            <p:cNvSpPr/>
            <p:nvPr userDrawn="1"/>
          </p:nvSpPr>
          <p:spPr bwMode="auto">
            <a:xfrm>
              <a:off x="7503892" y="2033423"/>
              <a:ext cx="210787" cy="114479"/>
            </a:xfrm>
            <a:custGeom>
              <a:avLst/>
              <a:gdLst>
                <a:gd name="T0" fmla="*/ 25 w 99"/>
                <a:gd name="T1" fmla="*/ 0 h 53"/>
                <a:gd name="T2" fmla="*/ 25 w 99"/>
                <a:gd name="T3" fmla="*/ 0 h 53"/>
                <a:gd name="T4" fmla="*/ 0 w 99"/>
                <a:gd name="T5" fmla="*/ 15 h 53"/>
                <a:gd name="T6" fmla="*/ 45 w 99"/>
                <a:gd name="T7" fmla="*/ 52 h 53"/>
                <a:gd name="T8" fmla="*/ 50 w 99"/>
                <a:gd name="T9" fmla="*/ 53 h 53"/>
                <a:gd name="T10" fmla="*/ 54 w 99"/>
                <a:gd name="T11" fmla="*/ 52 h 53"/>
                <a:gd name="T12" fmla="*/ 99 w 99"/>
                <a:gd name="T13" fmla="*/ 26 h 53"/>
                <a:gd name="T14" fmla="*/ 74 w 99"/>
                <a:gd name="T15" fmla="*/ 12 h 53"/>
                <a:gd name="T16" fmla="*/ 55 w 99"/>
                <a:gd name="T17" fmla="*/ 23 h 53"/>
                <a:gd name="T18" fmla="*/ 51 w 99"/>
                <a:gd name="T19" fmla="*/ 24 h 53"/>
                <a:gd name="T20" fmla="*/ 45 w 99"/>
                <a:gd name="T21" fmla="*/ 22 h 53"/>
                <a:gd name="T22" fmla="*/ 25 w 99"/>
                <a:gd name="T2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53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7" y="53"/>
                    <a:pt x="48" y="53"/>
                    <a:pt x="50" y="53"/>
                  </a:cubicBezTo>
                  <a:cubicBezTo>
                    <a:pt x="52" y="53"/>
                    <a:pt x="53" y="53"/>
                    <a:pt x="54" y="52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4"/>
                    <a:pt x="52" y="24"/>
                    <a:pt x="51" y="24"/>
                  </a:cubicBezTo>
                  <a:cubicBezTo>
                    <a:pt x="49" y="24"/>
                    <a:pt x="47" y="23"/>
                    <a:pt x="45" y="22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008F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6" name="Freeform 531"/>
            <p:cNvSpPr/>
            <p:nvPr userDrawn="1"/>
          </p:nvSpPr>
          <p:spPr bwMode="auto">
            <a:xfrm>
              <a:off x="7661983" y="2044326"/>
              <a:ext cx="81770" cy="45428"/>
            </a:xfrm>
            <a:custGeom>
              <a:avLst/>
              <a:gdLst>
                <a:gd name="T0" fmla="*/ 15 w 45"/>
                <a:gd name="T1" fmla="*/ 0 h 25"/>
                <a:gd name="T2" fmla="*/ 0 w 45"/>
                <a:gd name="T3" fmla="*/ 9 h 25"/>
                <a:gd name="T4" fmla="*/ 29 w 45"/>
                <a:gd name="T5" fmla="*/ 25 h 25"/>
                <a:gd name="T6" fmla="*/ 45 w 45"/>
                <a:gd name="T7" fmla="*/ 17 h 25"/>
                <a:gd name="T8" fmla="*/ 15 w 45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5">
                  <a:moveTo>
                    <a:pt x="15" y="0"/>
                  </a:moveTo>
                  <a:lnTo>
                    <a:pt x="0" y="9"/>
                  </a:lnTo>
                  <a:lnTo>
                    <a:pt x="29" y="25"/>
                  </a:lnTo>
                  <a:lnTo>
                    <a:pt x="45" y="1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0D0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Freeform 532"/>
            <p:cNvSpPr/>
            <p:nvPr userDrawn="1"/>
          </p:nvSpPr>
          <p:spPr bwMode="auto">
            <a:xfrm>
              <a:off x="7714680" y="2075216"/>
              <a:ext cx="29074" cy="50880"/>
            </a:xfrm>
            <a:custGeom>
              <a:avLst/>
              <a:gdLst>
                <a:gd name="T0" fmla="*/ 0 w 16"/>
                <a:gd name="T1" fmla="*/ 8 h 28"/>
                <a:gd name="T2" fmla="*/ 16 w 16"/>
                <a:gd name="T3" fmla="*/ 0 h 28"/>
                <a:gd name="T4" fmla="*/ 16 w 16"/>
                <a:gd name="T5" fmla="*/ 20 h 28"/>
                <a:gd name="T6" fmla="*/ 0 w 16"/>
                <a:gd name="T7" fmla="*/ 28 h 28"/>
                <a:gd name="T8" fmla="*/ 0 w 16"/>
                <a:gd name="T9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8">
                  <a:moveTo>
                    <a:pt x="0" y="8"/>
                  </a:moveTo>
                  <a:lnTo>
                    <a:pt x="16" y="0"/>
                  </a:lnTo>
                  <a:lnTo>
                    <a:pt x="16" y="20"/>
                  </a:lnTo>
                  <a:lnTo>
                    <a:pt x="0" y="2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0D0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8" name="Freeform 533"/>
            <p:cNvSpPr/>
            <p:nvPr userDrawn="1"/>
          </p:nvSpPr>
          <p:spPr bwMode="auto">
            <a:xfrm>
              <a:off x="7314908" y="2300541"/>
              <a:ext cx="27256" cy="43611"/>
            </a:xfrm>
            <a:custGeom>
              <a:avLst/>
              <a:gdLst>
                <a:gd name="T0" fmla="*/ 15 w 15"/>
                <a:gd name="T1" fmla="*/ 24 h 24"/>
                <a:gd name="T2" fmla="*/ 0 w 15"/>
                <a:gd name="T3" fmla="*/ 15 h 24"/>
                <a:gd name="T4" fmla="*/ 0 w 15"/>
                <a:gd name="T5" fmla="*/ 0 h 24"/>
                <a:gd name="T6" fmla="*/ 15 w 15"/>
                <a:gd name="T7" fmla="*/ 8 h 24"/>
                <a:gd name="T8" fmla="*/ 15 w 15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4">
                  <a:moveTo>
                    <a:pt x="15" y="24"/>
                  </a:moveTo>
                  <a:lnTo>
                    <a:pt x="0" y="15"/>
                  </a:lnTo>
                  <a:lnTo>
                    <a:pt x="0" y="0"/>
                  </a:lnTo>
                  <a:lnTo>
                    <a:pt x="15" y="8"/>
                  </a:lnTo>
                  <a:lnTo>
                    <a:pt x="15" y="24"/>
                  </a:lnTo>
                  <a:close/>
                </a:path>
              </a:pathLst>
            </a:custGeom>
            <a:solidFill>
              <a:srgbClr val="F0D0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9" name="Freeform 534"/>
            <p:cNvSpPr/>
            <p:nvPr userDrawn="1"/>
          </p:nvSpPr>
          <p:spPr bwMode="auto">
            <a:xfrm>
              <a:off x="7542049" y="2676689"/>
              <a:ext cx="52696" cy="61783"/>
            </a:xfrm>
            <a:custGeom>
              <a:avLst/>
              <a:gdLst>
                <a:gd name="T0" fmla="*/ 0 w 29"/>
                <a:gd name="T1" fmla="*/ 34 h 34"/>
                <a:gd name="T2" fmla="*/ 29 w 29"/>
                <a:gd name="T3" fmla="*/ 16 h 34"/>
                <a:gd name="T4" fmla="*/ 0 w 29"/>
                <a:gd name="T5" fmla="*/ 0 h 34"/>
                <a:gd name="T6" fmla="*/ 0 w 29"/>
                <a:gd name="T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4">
                  <a:moveTo>
                    <a:pt x="0" y="34"/>
                  </a:moveTo>
                  <a:lnTo>
                    <a:pt x="29" y="16"/>
                  </a:lnTo>
                  <a:lnTo>
                    <a:pt x="0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342E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0" name="Freeform 535"/>
            <p:cNvSpPr/>
            <p:nvPr userDrawn="1"/>
          </p:nvSpPr>
          <p:spPr bwMode="auto">
            <a:xfrm>
              <a:off x="7503890" y="2694859"/>
              <a:ext cx="107210" cy="112662"/>
            </a:xfrm>
            <a:custGeom>
              <a:avLst/>
              <a:gdLst>
                <a:gd name="T0" fmla="*/ 30 w 50"/>
                <a:gd name="T1" fmla="*/ 5 h 52"/>
                <a:gd name="T2" fmla="*/ 0 w 50"/>
                <a:gd name="T3" fmla="*/ 23 h 52"/>
                <a:gd name="T4" fmla="*/ 0 w 50"/>
                <a:gd name="T5" fmla="*/ 52 h 52"/>
                <a:gd name="T6" fmla="*/ 50 w 50"/>
                <a:gd name="T7" fmla="*/ 23 h 52"/>
                <a:gd name="T8" fmla="*/ 50 w 50"/>
                <a:gd name="T9" fmla="*/ 17 h 52"/>
                <a:gd name="T10" fmla="*/ 30 w 50"/>
                <a:gd name="T11" fmla="*/ 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52">
                  <a:moveTo>
                    <a:pt x="30" y="5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0" y="7"/>
                    <a:pt x="39" y="0"/>
                    <a:pt x="30" y="5"/>
                  </a:cubicBezTo>
                  <a:close/>
                </a:path>
              </a:pathLst>
            </a:custGeom>
            <a:solidFill>
              <a:srgbClr val="342E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Freeform 536"/>
            <p:cNvSpPr/>
            <p:nvPr userDrawn="1"/>
          </p:nvSpPr>
          <p:spPr bwMode="auto">
            <a:xfrm>
              <a:off x="7503890" y="2405935"/>
              <a:ext cx="52696" cy="401586"/>
            </a:xfrm>
            <a:custGeom>
              <a:avLst/>
              <a:gdLst>
                <a:gd name="T0" fmla="*/ 29 w 29"/>
                <a:gd name="T1" fmla="*/ 0 h 221"/>
                <a:gd name="T2" fmla="*/ 29 w 29"/>
                <a:gd name="T3" fmla="*/ 203 h 221"/>
                <a:gd name="T4" fmla="*/ 0 w 29"/>
                <a:gd name="T5" fmla="*/ 221 h 221"/>
                <a:gd name="T6" fmla="*/ 0 w 29"/>
                <a:gd name="T7" fmla="*/ 16 h 221"/>
                <a:gd name="T8" fmla="*/ 29 w 29"/>
                <a:gd name="T9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21">
                  <a:moveTo>
                    <a:pt x="29" y="0"/>
                  </a:moveTo>
                  <a:lnTo>
                    <a:pt x="29" y="203"/>
                  </a:lnTo>
                  <a:lnTo>
                    <a:pt x="0" y="221"/>
                  </a:lnTo>
                  <a:lnTo>
                    <a:pt x="0" y="16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342E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2" name="Freeform 537"/>
            <p:cNvSpPr/>
            <p:nvPr userDrawn="1"/>
          </p:nvSpPr>
          <p:spPr bwMode="auto">
            <a:xfrm>
              <a:off x="7376690" y="1824452"/>
              <a:ext cx="168993" cy="218056"/>
            </a:xfrm>
            <a:custGeom>
              <a:avLst/>
              <a:gdLst>
                <a:gd name="T0" fmla="*/ 79 w 79"/>
                <a:gd name="T1" fmla="*/ 23 h 102"/>
                <a:gd name="T2" fmla="*/ 39 w 79"/>
                <a:gd name="T3" fmla="*/ 0 h 102"/>
                <a:gd name="T4" fmla="*/ 8 w 79"/>
                <a:gd name="T5" fmla="*/ 17 h 102"/>
                <a:gd name="T6" fmla="*/ 0 w 79"/>
                <a:gd name="T7" fmla="*/ 31 h 102"/>
                <a:gd name="T8" fmla="*/ 0 w 79"/>
                <a:gd name="T9" fmla="*/ 79 h 102"/>
                <a:gd name="T10" fmla="*/ 41 w 79"/>
                <a:gd name="T11" fmla="*/ 102 h 102"/>
                <a:gd name="T12" fmla="*/ 65 w 79"/>
                <a:gd name="T13" fmla="*/ 89 h 102"/>
                <a:gd name="T14" fmla="*/ 79 w 79"/>
                <a:gd name="T15" fmla="*/ 65 h 102"/>
                <a:gd name="T16" fmla="*/ 79 w 79"/>
                <a:gd name="T17" fmla="*/ 2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102">
                  <a:moveTo>
                    <a:pt x="79" y="23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3" y="20"/>
                    <a:pt x="0" y="25"/>
                    <a:pt x="0" y="3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41" y="102"/>
                    <a:pt x="41" y="102"/>
                    <a:pt x="41" y="102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73" y="84"/>
                    <a:pt x="79" y="75"/>
                    <a:pt x="79" y="65"/>
                  </a:cubicBezTo>
                  <a:lnTo>
                    <a:pt x="79" y="23"/>
                  </a:ln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3" name="Freeform 538"/>
            <p:cNvSpPr/>
            <p:nvPr userDrawn="1"/>
          </p:nvSpPr>
          <p:spPr bwMode="auto">
            <a:xfrm>
              <a:off x="7483901" y="1895321"/>
              <a:ext cx="61783" cy="138102"/>
            </a:xfrm>
            <a:custGeom>
              <a:avLst/>
              <a:gdLst>
                <a:gd name="T0" fmla="*/ 29 w 29"/>
                <a:gd name="T1" fmla="*/ 0 h 65"/>
                <a:gd name="T2" fmla="*/ 8 w 29"/>
                <a:gd name="T3" fmla="*/ 12 h 65"/>
                <a:gd name="T4" fmla="*/ 0 w 29"/>
                <a:gd name="T5" fmla="*/ 26 h 65"/>
                <a:gd name="T6" fmla="*/ 0 w 29"/>
                <a:gd name="T7" fmla="*/ 65 h 65"/>
                <a:gd name="T8" fmla="*/ 15 w 29"/>
                <a:gd name="T9" fmla="*/ 56 h 65"/>
                <a:gd name="T10" fmla="*/ 29 w 29"/>
                <a:gd name="T11" fmla="*/ 32 h 65"/>
                <a:gd name="T12" fmla="*/ 29 w 29"/>
                <a:gd name="T13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65">
                  <a:moveTo>
                    <a:pt x="29" y="0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3" y="15"/>
                    <a:pt x="0" y="20"/>
                    <a:pt x="0" y="26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23" y="51"/>
                    <a:pt x="29" y="42"/>
                    <a:pt x="29" y="32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0D0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4" name="Freeform 539"/>
            <p:cNvSpPr/>
            <p:nvPr userDrawn="1"/>
          </p:nvSpPr>
          <p:spPr bwMode="auto">
            <a:xfrm>
              <a:off x="7460279" y="1815367"/>
              <a:ext cx="99943" cy="79954"/>
            </a:xfrm>
            <a:custGeom>
              <a:avLst/>
              <a:gdLst>
                <a:gd name="T0" fmla="*/ 8 w 47"/>
                <a:gd name="T1" fmla="*/ 0 h 37"/>
                <a:gd name="T2" fmla="*/ 47 w 47"/>
                <a:gd name="T3" fmla="*/ 23 h 37"/>
                <a:gd name="T4" fmla="*/ 47 w 47"/>
                <a:gd name="T5" fmla="*/ 23 h 37"/>
                <a:gd name="T6" fmla="*/ 40 w 47"/>
                <a:gd name="T7" fmla="*/ 37 h 37"/>
                <a:gd name="T8" fmla="*/ 40 w 47"/>
                <a:gd name="T9" fmla="*/ 27 h 37"/>
                <a:gd name="T10" fmla="*/ 0 w 47"/>
                <a:gd name="T11" fmla="*/ 4 h 37"/>
                <a:gd name="T12" fmla="*/ 8 w 47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37">
                  <a:moveTo>
                    <a:pt x="8" y="0"/>
                  </a:move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9"/>
                    <a:pt x="44" y="34"/>
                    <a:pt x="40" y="3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5" name="Freeform 540"/>
            <p:cNvSpPr/>
            <p:nvPr userDrawn="1"/>
          </p:nvSpPr>
          <p:spPr bwMode="auto">
            <a:xfrm>
              <a:off x="7314911" y="1966188"/>
              <a:ext cx="27256" cy="350706"/>
            </a:xfrm>
            <a:custGeom>
              <a:avLst/>
              <a:gdLst>
                <a:gd name="T0" fmla="*/ 0 w 13"/>
                <a:gd name="T1" fmla="*/ 156 h 164"/>
                <a:gd name="T2" fmla="*/ 13 w 13"/>
                <a:gd name="T3" fmla="*/ 164 h 164"/>
                <a:gd name="T4" fmla="*/ 13 w 13"/>
                <a:gd name="T5" fmla="*/ 4 h 164"/>
                <a:gd name="T6" fmla="*/ 13 w 13"/>
                <a:gd name="T7" fmla="*/ 3 h 164"/>
                <a:gd name="T8" fmla="*/ 0 w 13"/>
                <a:gd name="T9" fmla="*/ 10 h 164"/>
                <a:gd name="T10" fmla="*/ 0 w 13"/>
                <a:gd name="T11" fmla="*/ 156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64">
                  <a:moveTo>
                    <a:pt x="0" y="156"/>
                  </a:moveTo>
                  <a:cubicBezTo>
                    <a:pt x="13" y="164"/>
                    <a:pt x="13" y="164"/>
                    <a:pt x="13" y="16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7" y="0"/>
                    <a:pt x="0" y="4"/>
                    <a:pt x="0" y="10"/>
                  </a:cubicBezTo>
                  <a:lnTo>
                    <a:pt x="0" y="156"/>
                  </a:lnTo>
                  <a:close/>
                </a:path>
              </a:pathLst>
            </a:custGeom>
            <a:solidFill>
              <a:srgbClr val="00C1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6" name="Freeform 603"/>
            <p:cNvSpPr/>
            <p:nvPr userDrawn="1"/>
          </p:nvSpPr>
          <p:spPr bwMode="auto">
            <a:xfrm>
              <a:off x="7503856" y="2449548"/>
              <a:ext cx="210787" cy="739573"/>
            </a:xfrm>
            <a:custGeom>
              <a:avLst/>
              <a:gdLst>
                <a:gd name="T0" fmla="*/ 29 w 116"/>
                <a:gd name="T1" fmla="*/ 407 h 407"/>
                <a:gd name="T2" fmla="*/ 0 w 116"/>
                <a:gd name="T3" fmla="*/ 391 h 407"/>
                <a:gd name="T4" fmla="*/ 87 w 116"/>
                <a:gd name="T5" fmla="*/ 0 h 407"/>
                <a:gd name="T6" fmla="*/ 116 w 116"/>
                <a:gd name="T7" fmla="*/ 16 h 407"/>
                <a:gd name="T8" fmla="*/ 29 w 116"/>
                <a:gd name="T9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407">
                  <a:moveTo>
                    <a:pt x="29" y="407"/>
                  </a:moveTo>
                  <a:lnTo>
                    <a:pt x="0" y="391"/>
                  </a:lnTo>
                  <a:lnTo>
                    <a:pt x="87" y="0"/>
                  </a:lnTo>
                  <a:lnTo>
                    <a:pt x="116" y="16"/>
                  </a:lnTo>
                  <a:lnTo>
                    <a:pt x="29" y="407"/>
                  </a:lnTo>
                  <a:close/>
                </a:path>
              </a:pathLst>
            </a:custGeom>
            <a:solidFill>
              <a:srgbClr val="7259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3" name="文本框 12"/>
          <p:cNvSpPr txBox="1"/>
          <p:nvPr userDrawn="1"/>
        </p:nvSpPr>
        <p:spPr>
          <a:xfrm>
            <a:off x="2575406" y="1737464"/>
            <a:ext cx="405633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3800" b="1" kern="1200" dirty="0">
                <a:solidFill>
                  <a:schemeClr val="accent5"/>
                </a:solidFill>
                <a:latin typeface="Impact" panose="020B0806030902050204" pitchFamily="34" charset="0"/>
                <a:ea typeface="+mj-ea"/>
                <a:cs typeface="+mj-cs"/>
              </a:rPr>
              <a:t>01</a:t>
            </a:r>
            <a:endParaRPr lang="zh-CN" altLang="en-US" sz="13800" b="1" kern="1200" dirty="0">
              <a:solidFill>
                <a:schemeClr val="accent5"/>
              </a:solidFill>
              <a:latin typeface="Impact" panose="020B0806030902050204" pitchFamily="34" charset="0"/>
              <a:ea typeface="+mj-ea"/>
              <a:cs typeface="+mj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bg>
      <p:bgPr>
        <a:gradFill>
          <a:gsLst>
            <a:gs pos="0">
              <a:srgbClr val="FFAA73"/>
            </a:gs>
            <a:gs pos="50000">
              <a:srgbClr val="FF959E"/>
            </a:gs>
            <a:gs pos="100000">
              <a:srgbClr val="FF86BD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936625" y="3771683"/>
            <a:ext cx="5676900" cy="656792"/>
          </a:xfrm>
        </p:spPr>
        <p:txBody>
          <a:bodyPr anchor="ctr">
            <a:normAutofit/>
          </a:bodyPr>
          <a:lstStyle>
            <a:lvl1pPr algn="r">
              <a:defRPr sz="2400" b="1">
                <a:solidFill>
                  <a:schemeClr val="accent5"/>
                </a:solidFill>
              </a:defRPr>
            </a:lvl1pPr>
          </a:lstStyle>
          <a:p>
            <a:r>
              <a:rPr lang="zh-CN" altLang="en-US" dirty="0"/>
              <a:t>单击此处添加幻灯片章节标题</a:t>
            </a:r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929399" y="4482397"/>
            <a:ext cx="5691350" cy="1015623"/>
          </a:xfrm>
        </p:spPr>
        <p:txBody>
          <a:bodyPr anchor="t">
            <a:normAutofit/>
          </a:bodyPr>
          <a:lstStyle>
            <a:lvl1pPr marL="0" indent="0" algn="r">
              <a:buNone/>
              <a:defRPr sz="1100">
                <a:solidFill>
                  <a:schemeClr val="accent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2575406" y="1737464"/>
            <a:ext cx="405633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3800" b="1" kern="1200" dirty="0">
                <a:solidFill>
                  <a:schemeClr val="accent5"/>
                </a:solidFill>
                <a:latin typeface="Impact" panose="020B0806030902050204" pitchFamily="34" charset="0"/>
                <a:ea typeface="+mj-ea"/>
                <a:cs typeface="+mj-cs"/>
              </a:rPr>
              <a:t>02</a:t>
            </a:r>
            <a:endParaRPr lang="zh-CN" altLang="en-US" sz="13800" b="1" kern="1200" dirty="0">
              <a:solidFill>
                <a:schemeClr val="accent5"/>
              </a:solidFill>
              <a:latin typeface="Impact" panose="020B0806030902050204" pitchFamily="34" charset="0"/>
              <a:ea typeface="+mj-ea"/>
              <a:cs typeface="+mj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bg>
      <p:bgPr>
        <a:gradFill>
          <a:gsLst>
            <a:gs pos="0">
              <a:srgbClr val="FFAA73"/>
            </a:gs>
            <a:gs pos="50000">
              <a:srgbClr val="FF959E"/>
            </a:gs>
            <a:gs pos="100000">
              <a:srgbClr val="FF86BD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936625" y="3771683"/>
            <a:ext cx="5676900" cy="656792"/>
          </a:xfrm>
        </p:spPr>
        <p:txBody>
          <a:bodyPr anchor="ctr">
            <a:normAutofit/>
          </a:bodyPr>
          <a:lstStyle>
            <a:lvl1pPr algn="r">
              <a:defRPr sz="2400" b="1">
                <a:solidFill>
                  <a:schemeClr val="accent5"/>
                </a:solidFill>
              </a:defRPr>
            </a:lvl1pPr>
          </a:lstStyle>
          <a:p>
            <a:r>
              <a:rPr lang="zh-CN" altLang="en-US" dirty="0"/>
              <a:t>单击此处添加幻灯片章节标题</a:t>
            </a:r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929399" y="4482397"/>
            <a:ext cx="5691350" cy="1015623"/>
          </a:xfrm>
        </p:spPr>
        <p:txBody>
          <a:bodyPr anchor="t">
            <a:normAutofit/>
          </a:bodyPr>
          <a:lstStyle>
            <a:lvl1pPr marL="0" indent="0" algn="r">
              <a:buNone/>
              <a:defRPr sz="1100">
                <a:solidFill>
                  <a:schemeClr val="accent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2575406" y="1737464"/>
            <a:ext cx="405633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3800" b="1" kern="1200" dirty="0">
                <a:solidFill>
                  <a:schemeClr val="accent5"/>
                </a:solidFill>
                <a:latin typeface="Impact" panose="020B0806030902050204" pitchFamily="34" charset="0"/>
                <a:ea typeface="+mj-ea"/>
                <a:cs typeface="+mj-cs"/>
              </a:rPr>
              <a:t>03</a:t>
            </a:r>
            <a:endParaRPr lang="zh-CN" altLang="en-US" sz="13800" b="1" kern="1200" dirty="0">
              <a:solidFill>
                <a:schemeClr val="accent5"/>
              </a:solidFill>
              <a:latin typeface="Impact" panose="020B0806030902050204" pitchFamily="34" charset="0"/>
              <a:ea typeface="+mj-ea"/>
              <a:cs typeface="+mj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r>
              <a:rPr lang="zh-CN" altLang="en-US"/>
              <a:t>「 让</a:t>
            </a:r>
            <a:r>
              <a:rPr lang="en-US" altLang="zh-CN"/>
              <a:t>PPT</a:t>
            </a:r>
            <a:r>
              <a:rPr lang="zh-CN" altLang="en-US"/>
              <a:t>设计简单起来！」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r>
              <a:rPr lang="zh-CN" altLang="en-US"/>
              <a:t>「 让</a:t>
            </a:r>
            <a:r>
              <a:rPr lang="en-US" altLang="zh-CN"/>
              <a:t>PPT</a:t>
            </a:r>
            <a:r>
              <a:rPr lang="zh-CN" altLang="en-US"/>
              <a:t>设计简单起来！」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25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-15876"/>
            <a:ext cx="12192000" cy="687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3634506" y="3879472"/>
            <a:ext cx="4716690" cy="545789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结束语</a:t>
            </a:r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3649991" y="4729083"/>
            <a:ext cx="4683891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zh-CN" altLang="en-US" dirty="0"/>
              <a:t>署名</a:t>
            </a:r>
            <a:endParaRPr lang="en-US" altLang="zh-CN" dirty="0"/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3649991" y="5044717"/>
            <a:ext cx="4683891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zh-CN" altLang="en-US" dirty="0"/>
              <a:t>时间日期</a:t>
            </a:r>
            <a:endParaRPr lang="en-US" altLang="zh-CN" dirty="0"/>
          </a:p>
        </p:txBody>
      </p:sp>
      <p:grpSp>
        <p:nvGrpSpPr>
          <p:cNvPr id="19" name="组合 18"/>
          <p:cNvGrpSpPr/>
          <p:nvPr userDrawn="1"/>
        </p:nvGrpSpPr>
        <p:grpSpPr>
          <a:xfrm flipH="1">
            <a:off x="4703680" y="831324"/>
            <a:ext cx="2394687" cy="2896237"/>
            <a:chOff x="6199191" y="-79903"/>
            <a:chExt cx="3617912" cy="4375658"/>
          </a:xfrm>
        </p:grpSpPr>
        <p:sp>
          <p:nvSpPr>
            <p:cNvPr id="20" name="Freeform 23"/>
            <p:cNvSpPr/>
            <p:nvPr userDrawn="1"/>
          </p:nvSpPr>
          <p:spPr bwMode="auto">
            <a:xfrm>
              <a:off x="6275511" y="-79903"/>
              <a:ext cx="3541592" cy="4335680"/>
            </a:xfrm>
            <a:custGeom>
              <a:avLst/>
              <a:gdLst>
                <a:gd name="T0" fmla="*/ 1566 w 1650"/>
                <a:gd name="T1" fmla="*/ 1998 h 2020"/>
                <a:gd name="T2" fmla="*/ 56 w 1650"/>
                <a:gd name="T3" fmla="*/ 1126 h 2020"/>
                <a:gd name="T4" fmla="*/ 0 w 1650"/>
                <a:gd name="T5" fmla="*/ 1029 h 2020"/>
                <a:gd name="T6" fmla="*/ 0 w 1650"/>
                <a:gd name="T7" fmla="*/ 70 h 2020"/>
                <a:gd name="T8" fmla="*/ 84 w 1650"/>
                <a:gd name="T9" fmla="*/ 21 h 2020"/>
                <a:gd name="T10" fmla="*/ 1594 w 1650"/>
                <a:gd name="T11" fmla="*/ 891 h 2020"/>
                <a:gd name="T12" fmla="*/ 1650 w 1650"/>
                <a:gd name="T13" fmla="*/ 988 h 2020"/>
                <a:gd name="T14" fmla="*/ 1650 w 1650"/>
                <a:gd name="T15" fmla="*/ 1950 h 2020"/>
                <a:gd name="T16" fmla="*/ 1566 w 1650"/>
                <a:gd name="T17" fmla="*/ 1998 h 2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0" h="2020">
                  <a:moveTo>
                    <a:pt x="1566" y="1998"/>
                  </a:moveTo>
                  <a:cubicBezTo>
                    <a:pt x="56" y="1126"/>
                    <a:pt x="56" y="1126"/>
                    <a:pt x="56" y="1126"/>
                  </a:cubicBezTo>
                  <a:cubicBezTo>
                    <a:pt x="21" y="1106"/>
                    <a:pt x="0" y="1069"/>
                    <a:pt x="0" y="1029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27"/>
                    <a:pt x="47" y="0"/>
                    <a:pt x="84" y="21"/>
                  </a:cubicBezTo>
                  <a:cubicBezTo>
                    <a:pt x="1594" y="891"/>
                    <a:pt x="1594" y="891"/>
                    <a:pt x="1594" y="891"/>
                  </a:cubicBezTo>
                  <a:cubicBezTo>
                    <a:pt x="1629" y="911"/>
                    <a:pt x="1650" y="948"/>
                    <a:pt x="1650" y="988"/>
                  </a:cubicBezTo>
                  <a:cubicBezTo>
                    <a:pt x="1650" y="1950"/>
                    <a:pt x="1650" y="1950"/>
                    <a:pt x="1650" y="1950"/>
                  </a:cubicBezTo>
                  <a:cubicBezTo>
                    <a:pt x="1650" y="1993"/>
                    <a:pt x="1604" y="2020"/>
                    <a:pt x="1566" y="1998"/>
                  </a:cubicBezTo>
                </a:path>
              </a:pathLst>
            </a:custGeom>
            <a:solidFill>
              <a:srgbClr val="A0A7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4"/>
            <p:cNvSpPr/>
            <p:nvPr userDrawn="1"/>
          </p:nvSpPr>
          <p:spPr bwMode="auto">
            <a:xfrm>
              <a:off x="7209517" y="3107349"/>
              <a:ext cx="1124805" cy="1077560"/>
            </a:xfrm>
            <a:custGeom>
              <a:avLst/>
              <a:gdLst>
                <a:gd name="T0" fmla="*/ 174 w 524"/>
                <a:gd name="T1" fmla="*/ 0 h 502"/>
                <a:gd name="T2" fmla="*/ 175 w 524"/>
                <a:gd name="T3" fmla="*/ 145 h 502"/>
                <a:gd name="T4" fmla="*/ 126 w 524"/>
                <a:gd name="T5" fmla="*/ 228 h 502"/>
                <a:gd name="T6" fmla="*/ 0 w 524"/>
                <a:gd name="T7" fmla="*/ 301 h 502"/>
                <a:gd name="T8" fmla="*/ 349 w 524"/>
                <a:gd name="T9" fmla="*/ 502 h 502"/>
                <a:gd name="T10" fmla="*/ 475 w 524"/>
                <a:gd name="T11" fmla="*/ 429 h 502"/>
                <a:gd name="T12" fmla="*/ 524 w 524"/>
                <a:gd name="T13" fmla="*/ 346 h 502"/>
                <a:gd name="T14" fmla="*/ 524 w 524"/>
                <a:gd name="T15" fmla="*/ 200 h 502"/>
                <a:gd name="T16" fmla="*/ 174 w 524"/>
                <a:gd name="T17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4" h="502">
                  <a:moveTo>
                    <a:pt x="174" y="0"/>
                  </a:moveTo>
                  <a:cubicBezTo>
                    <a:pt x="175" y="145"/>
                    <a:pt x="175" y="145"/>
                    <a:pt x="175" y="145"/>
                  </a:cubicBezTo>
                  <a:cubicBezTo>
                    <a:pt x="175" y="179"/>
                    <a:pt x="156" y="211"/>
                    <a:pt x="126" y="228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349" y="502"/>
                    <a:pt x="349" y="502"/>
                    <a:pt x="349" y="502"/>
                  </a:cubicBezTo>
                  <a:cubicBezTo>
                    <a:pt x="475" y="429"/>
                    <a:pt x="475" y="429"/>
                    <a:pt x="475" y="429"/>
                  </a:cubicBezTo>
                  <a:cubicBezTo>
                    <a:pt x="505" y="412"/>
                    <a:pt x="524" y="380"/>
                    <a:pt x="524" y="346"/>
                  </a:cubicBezTo>
                  <a:cubicBezTo>
                    <a:pt x="524" y="200"/>
                    <a:pt x="524" y="200"/>
                    <a:pt x="524" y="200"/>
                  </a:cubicBezTo>
                  <a:cubicBezTo>
                    <a:pt x="174" y="0"/>
                    <a:pt x="174" y="0"/>
                    <a:pt x="174" y="0"/>
                  </a:cubicBezTo>
                </a:path>
              </a:pathLst>
            </a:custGeom>
            <a:solidFill>
              <a:srgbClr val="A0A7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5"/>
            <p:cNvSpPr/>
            <p:nvPr userDrawn="1"/>
          </p:nvSpPr>
          <p:spPr bwMode="auto">
            <a:xfrm>
              <a:off x="9684452" y="4128578"/>
              <a:ext cx="70868" cy="119931"/>
            </a:xfrm>
            <a:custGeom>
              <a:avLst/>
              <a:gdLst>
                <a:gd name="T0" fmla="*/ 0 w 39"/>
                <a:gd name="T1" fmla="*/ 66 h 66"/>
                <a:gd name="T2" fmla="*/ 39 w 39"/>
                <a:gd name="T3" fmla="*/ 46 h 66"/>
                <a:gd name="T4" fmla="*/ 4 w 39"/>
                <a:gd name="T5" fmla="*/ 0 h 66"/>
                <a:gd name="T6" fmla="*/ 0 w 39"/>
                <a:gd name="T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66">
                  <a:moveTo>
                    <a:pt x="0" y="66"/>
                  </a:moveTo>
                  <a:lnTo>
                    <a:pt x="39" y="46"/>
                  </a:lnTo>
                  <a:lnTo>
                    <a:pt x="4" y="0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0A7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6"/>
            <p:cNvSpPr/>
            <p:nvPr userDrawn="1"/>
          </p:nvSpPr>
          <p:spPr bwMode="auto">
            <a:xfrm>
              <a:off x="6262791" y="-32658"/>
              <a:ext cx="70868" cy="36343"/>
            </a:xfrm>
            <a:custGeom>
              <a:avLst/>
              <a:gdLst>
                <a:gd name="T0" fmla="*/ 39 w 39"/>
                <a:gd name="T1" fmla="*/ 0 h 20"/>
                <a:gd name="T2" fmla="*/ 0 w 39"/>
                <a:gd name="T3" fmla="*/ 20 h 20"/>
                <a:gd name="T4" fmla="*/ 20 w 39"/>
                <a:gd name="T5" fmla="*/ 20 h 20"/>
                <a:gd name="T6" fmla="*/ 39 w 39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20">
                  <a:moveTo>
                    <a:pt x="39" y="0"/>
                  </a:moveTo>
                  <a:lnTo>
                    <a:pt x="0" y="20"/>
                  </a:lnTo>
                  <a:lnTo>
                    <a:pt x="20" y="20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A0A7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7"/>
            <p:cNvSpPr/>
            <p:nvPr userDrawn="1"/>
          </p:nvSpPr>
          <p:spPr bwMode="auto">
            <a:xfrm>
              <a:off x="6199191" y="-41743"/>
              <a:ext cx="3543410" cy="4337498"/>
            </a:xfrm>
            <a:custGeom>
              <a:avLst/>
              <a:gdLst>
                <a:gd name="T0" fmla="*/ 1566 w 1650"/>
                <a:gd name="T1" fmla="*/ 1998 h 2020"/>
                <a:gd name="T2" fmla="*/ 56 w 1650"/>
                <a:gd name="T3" fmla="*/ 1126 h 2020"/>
                <a:gd name="T4" fmla="*/ 0 w 1650"/>
                <a:gd name="T5" fmla="*/ 1029 h 2020"/>
                <a:gd name="T6" fmla="*/ 0 w 1650"/>
                <a:gd name="T7" fmla="*/ 70 h 2020"/>
                <a:gd name="T8" fmla="*/ 84 w 1650"/>
                <a:gd name="T9" fmla="*/ 21 h 2020"/>
                <a:gd name="T10" fmla="*/ 1594 w 1650"/>
                <a:gd name="T11" fmla="*/ 891 h 2020"/>
                <a:gd name="T12" fmla="*/ 1650 w 1650"/>
                <a:gd name="T13" fmla="*/ 989 h 2020"/>
                <a:gd name="T14" fmla="*/ 1650 w 1650"/>
                <a:gd name="T15" fmla="*/ 1950 h 2020"/>
                <a:gd name="T16" fmla="*/ 1566 w 1650"/>
                <a:gd name="T17" fmla="*/ 1998 h 2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0" h="2020">
                  <a:moveTo>
                    <a:pt x="1566" y="1998"/>
                  </a:moveTo>
                  <a:cubicBezTo>
                    <a:pt x="56" y="1126"/>
                    <a:pt x="56" y="1126"/>
                    <a:pt x="56" y="1126"/>
                  </a:cubicBezTo>
                  <a:cubicBezTo>
                    <a:pt x="21" y="1106"/>
                    <a:pt x="0" y="1069"/>
                    <a:pt x="0" y="1029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27"/>
                    <a:pt x="46" y="0"/>
                    <a:pt x="84" y="21"/>
                  </a:cubicBezTo>
                  <a:cubicBezTo>
                    <a:pt x="1594" y="891"/>
                    <a:pt x="1594" y="891"/>
                    <a:pt x="1594" y="891"/>
                  </a:cubicBezTo>
                  <a:cubicBezTo>
                    <a:pt x="1629" y="911"/>
                    <a:pt x="1650" y="948"/>
                    <a:pt x="1650" y="989"/>
                  </a:cubicBezTo>
                  <a:cubicBezTo>
                    <a:pt x="1650" y="1950"/>
                    <a:pt x="1650" y="1950"/>
                    <a:pt x="1650" y="1950"/>
                  </a:cubicBezTo>
                  <a:cubicBezTo>
                    <a:pt x="1650" y="1993"/>
                    <a:pt x="1603" y="2020"/>
                    <a:pt x="1566" y="1998"/>
                  </a:cubicBezTo>
                </a:path>
              </a:pathLst>
            </a:custGeom>
            <a:solidFill>
              <a:srgbClr val="CA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8"/>
            <p:cNvSpPr/>
            <p:nvPr userDrawn="1"/>
          </p:nvSpPr>
          <p:spPr bwMode="auto">
            <a:xfrm>
              <a:off x="6359099" y="181764"/>
              <a:ext cx="3209057" cy="3823249"/>
            </a:xfrm>
            <a:custGeom>
              <a:avLst/>
              <a:gdLst>
                <a:gd name="T0" fmla="*/ 0 w 1766"/>
                <a:gd name="T1" fmla="*/ 0 h 2104"/>
                <a:gd name="T2" fmla="*/ 0 w 1766"/>
                <a:gd name="T3" fmla="*/ 1084 h 2104"/>
                <a:gd name="T4" fmla="*/ 1766 w 1766"/>
                <a:gd name="T5" fmla="*/ 2104 h 2104"/>
                <a:gd name="T6" fmla="*/ 1766 w 1766"/>
                <a:gd name="T7" fmla="*/ 1016 h 2104"/>
                <a:gd name="T8" fmla="*/ 0 w 1766"/>
                <a:gd name="T9" fmla="*/ 0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6" h="2104">
                  <a:moveTo>
                    <a:pt x="0" y="0"/>
                  </a:moveTo>
                  <a:lnTo>
                    <a:pt x="0" y="1084"/>
                  </a:lnTo>
                  <a:lnTo>
                    <a:pt x="1766" y="2104"/>
                  </a:lnTo>
                  <a:lnTo>
                    <a:pt x="1766" y="1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9"/>
            <p:cNvSpPr/>
            <p:nvPr userDrawn="1"/>
          </p:nvSpPr>
          <p:spPr bwMode="auto">
            <a:xfrm>
              <a:off x="6359099" y="181764"/>
              <a:ext cx="3209057" cy="3823249"/>
            </a:xfrm>
            <a:custGeom>
              <a:avLst/>
              <a:gdLst>
                <a:gd name="T0" fmla="*/ 0 w 1766"/>
                <a:gd name="T1" fmla="*/ 0 h 2104"/>
                <a:gd name="T2" fmla="*/ 0 w 1766"/>
                <a:gd name="T3" fmla="*/ 1084 h 2104"/>
                <a:gd name="T4" fmla="*/ 1766 w 1766"/>
                <a:gd name="T5" fmla="*/ 2104 h 2104"/>
                <a:gd name="T6" fmla="*/ 1766 w 1766"/>
                <a:gd name="T7" fmla="*/ 1016 h 2104"/>
                <a:gd name="T8" fmla="*/ 0 w 1766"/>
                <a:gd name="T9" fmla="*/ 0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6" h="2104">
                  <a:moveTo>
                    <a:pt x="0" y="0"/>
                  </a:moveTo>
                  <a:lnTo>
                    <a:pt x="0" y="1084"/>
                  </a:lnTo>
                  <a:lnTo>
                    <a:pt x="1766" y="2104"/>
                  </a:lnTo>
                  <a:lnTo>
                    <a:pt x="1766" y="101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30"/>
            <p:cNvSpPr/>
            <p:nvPr userDrawn="1"/>
          </p:nvSpPr>
          <p:spPr bwMode="auto">
            <a:xfrm>
              <a:off x="6519006" y="456151"/>
              <a:ext cx="2832911" cy="1880733"/>
            </a:xfrm>
            <a:custGeom>
              <a:avLst/>
              <a:gdLst>
                <a:gd name="T0" fmla="*/ 0 w 1559"/>
                <a:gd name="T1" fmla="*/ 0 h 1035"/>
                <a:gd name="T2" fmla="*/ 0 w 1559"/>
                <a:gd name="T3" fmla="*/ 136 h 1035"/>
                <a:gd name="T4" fmla="*/ 1559 w 1559"/>
                <a:gd name="T5" fmla="*/ 1035 h 1035"/>
                <a:gd name="T6" fmla="*/ 1559 w 1559"/>
                <a:gd name="T7" fmla="*/ 899 h 1035"/>
                <a:gd name="T8" fmla="*/ 0 w 1559"/>
                <a:gd name="T9" fmla="*/ 0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9" h="1035">
                  <a:moveTo>
                    <a:pt x="0" y="0"/>
                  </a:moveTo>
                  <a:lnTo>
                    <a:pt x="0" y="136"/>
                  </a:lnTo>
                  <a:lnTo>
                    <a:pt x="1559" y="1035"/>
                  </a:lnTo>
                  <a:lnTo>
                    <a:pt x="155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1F6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31"/>
            <p:cNvSpPr/>
            <p:nvPr userDrawn="1"/>
          </p:nvSpPr>
          <p:spPr bwMode="auto">
            <a:xfrm>
              <a:off x="6519006" y="456151"/>
              <a:ext cx="2832911" cy="1880733"/>
            </a:xfrm>
            <a:custGeom>
              <a:avLst/>
              <a:gdLst>
                <a:gd name="T0" fmla="*/ 0 w 1559"/>
                <a:gd name="T1" fmla="*/ 0 h 1035"/>
                <a:gd name="T2" fmla="*/ 0 w 1559"/>
                <a:gd name="T3" fmla="*/ 136 h 1035"/>
                <a:gd name="T4" fmla="*/ 1559 w 1559"/>
                <a:gd name="T5" fmla="*/ 1035 h 1035"/>
                <a:gd name="T6" fmla="*/ 1559 w 1559"/>
                <a:gd name="T7" fmla="*/ 899 h 1035"/>
                <a:gd name="T8" fmla="*/ 0 w 1559"/>
                <a:gd name="T9" fmla="*/ 0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9" h="1035">
                  <a:moveTo>
                    <a:pt x="0" y="0"/>
                  </a:moveTo>
                  <a:lnTo>
                    <a:pt x="0" y="136"/>
                  </a:lnTo>
                  <a:lnTo>
                    <a:pt x="1559" y="1035"/>
                  </a:lnTo>
                  <a:lnTo>
                    <a:pt x="1559" y="89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32"/>
            <p:cNvSpPr/>
            <p:nvPr userDrawn="1"/>
          </p:nvSpPr>
          <p:spPr bwMode="auto">
            <a:xfrm>
              <a:off x="6522641" y="826847"/>
              <a:ext cx="585117" cy="1079377"/>
            </a:xfrm>
            <a:custGeom>
              <a:avLst/>
              <a:gdLst>
                <a:gd name="T0" fmla="*/ 0 w 322"/>
                <a:gd name="T1" fmla="*/ 0 h 594"/>
                <a:gd name="T2" fmla="*/ 0 w 322"/>
                <a:gd name="T3" fmla="*/ 408 h 594"/>
                <a:gd name="T4" fmla="*/ 322 w 322"/>
                <a:gd name="T5" fmla="*/ 594 h 594"/>
                <a:gd name="T6" fmla="*/ 322 w 322"/>
                <a:gd name="T7" fmla="*/ 187 h 594"/>
                <a:gd name="T8" fmla="*/ 0 w 322"/>
                <a:gd name="T9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2" h="594">
                  <a:moveTo>
                    <a:pt x="0" y="0"/>
                  </a:moveTo>
                  <a:lnTo>
                    <a:pt x="0" y="408"/>
                  </a:lnTo>
                  <a:lnTo>
                    <a:pt x="322" y="594"/>
                  </a:lnTo>
                  <a:lnTo>
                    <a:pt x="322" y="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CE1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33"/>
            <p:cNvSpPr/>
            <p:nvPr userDrawn="1"/>
          </p:nvSpPr>
          <p:spPr bwMode="auto">
            <a:xfrm>
              <a:off x="6522641" y="826847"/>
              <a:ext cx="585117" cy="1079377"/>
            </a:xfrm>
            <a:custGeom>
              <a:avLst/>
              <a:gdLst>
                <a:gd name="T0" fmla="*/ 0 w 322"/>
                <a:gd name="T1" fmla="*/ 0 h 594"/>
                <a:gd name="T2" fmla="*/ 0 w 322"/>
                <a:gd name="T3" fmla="*/ 408 h 594"/>
                <a:gd name="T4" fmla="*/ 322 w 322"/>
                <a:gd name="T5" fmla="*/ 594 h 594"/>
                <a:gd name="T6" fmla="*/ 322 w 322"/>
                <a:gd name="T7" fmla="*/ 187 h 594"/>
                <a:gd name="T8" fmla="*/ 0 w 322"/>
                <a:gd name="T9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2" h="594">
                  <a:moveTo>
                    <a:pt x="0" y="0"/>
                  </a:moveTo>
                  <a:lnTo>
                    <a:pt x="0" y="408"/>
                  </a:lnTo>
                  <a:lnTo>
                    <a:pt x="322" y="594"/>
                  </a:lnTo>
                  <a:lnTo>
                    <a:pt x="322" y="18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4"/>
            <p:cNvSpPr/>
            <p:nvPr userDrawn="1"/>
          </p:nvSpPr>
          <p:spPr bwMode="auto">
            <a:xfrm>
              <a:off x="7213151" y="1290216"/>
              <a:ext cx="588751" cy="1079377"/>
            </a:xfrm>
            <a:custGeom>
              <a:avLst/>
              <a:gdLst>
                <a:gd name="T0" fmla="*/ 1 w 324"/>
                <a:gd name="T1" fmla="*/ 0 h 594"/>
                <a:gd name="T2" fmla="*/ 0 w 324"/>
                <a:gd name="T3" fmla="*/ 406 h 594"/>
                <a:gd name="T4" fmla="*/ 324 w 324"/>
                <a:gd name="T5" fmla="*/ 594 h 594"/>
                <a:gd name="T6" fmla="*/ 324 w 324"/>
                <a:gd name="T7" fmla="*/ 186 h 594"/>
                <a:gd name="T8" fmla="*/ 1 w 324"/>
                <a:gd name="T9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594">
                  <a:moveTo>
                    <a:pt x="1" y="0"/>
                  </a:moveTo>
                  <a:lnTo>
                    <a:pt x="0" y="406"/>
                  </a:lnTo>
                  <a:lnTo>
                    <a:pt x="324" y="594"/>
                  </a:lnTo>
                  <a:lnTo>
                    <a:pt x="324" y="18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3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5"/>
            <p:cNvSpPr/>
            <p:nvPr userDrawn="1"/>
          </p:nvSpPr>
          <p:spPr bwMode="auto">
            <a:xfrm>
              <a:off x="7213151" y="1290216"/>
              <a:ext cx="588751" cy="1079377"/>
            </a:xfrm>
            <a:custGeom>
              <a:avLst/>
              <a:gdLst>
                <a:gd name="T0" fmla="*/ 1 w 324"/>
                <a:gd name="T1" fmla="*/ 0 h 594"/>
                <a:gd name="T2" fmla="*/ 0 w 324"/>
                <a:gd name="T3" fmla="*/ 406 h 594"/>
                <a:gd name="T4" fmla="*/ 324 w 324"/>
                <a:gd name="T5" fmla="*/ 594 h 594"/>
                <a:gd name="T6" fmla="*/ 324 w 324"/>
                <a:gd name="T7" fmla="*/ 186 h 594"/>
                <a:gd name="T8" fmla="*/ 1 w 324"/>
                <a:gd name="T9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594">
                  <a:moveTo>
                    <a:pt x="1" y="0"/>
                  </a:moveTo>
                  <a:lnTo>
                    <a:pt x="0" y="406"/>
                  </a:lnTo>
                  <a:lnTo>
                    <a:pt x="324" y="594"/>
                  </a:lnTo>
                  <a:lnTo>
                    <a:pt x="324" y="18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6"/>
            <p:cNvSpPr>
              <a:spLocks noEditPoints="1"/>
            </p:cNvSpPr>
            <p:nvPr userDrawn="1"/>
          </p:nvSpPr>
          <p:spPr bwMode="auto">
            <a:xfrm>
              <a:off x="7213151" y="1290216"/>
              <a:ext cx="588751" cy="1079377"/>
            </a:xfrm>
            <a:custGeom>
              <a:avLst/>
              <a:gdLst>
                <a:gd name="T0" fmla="*/ 60 w 274"/>
                <a:gd name="T1" fmla="*/ 319 h 503"/>
                <a:gd name="T2" fmla="*/ 60 w 274"/>
                <a:gd name="T3" fmla="*/ 319 h 503"/>
                <a:gd name="T4" fmla="*/ 85 w 274"/>
                <a:gd name="T5" fmla="*/ 333 h 503"/>
                <a:gd name="T6" fmla="*/ 85 w 274"/>
                <a:gd name="T7" fmla="*/ 333 h 503"/>
                <a:gd name="T8" fmla="*/ 60 w 274"/>
                <a:gd name="T9" fmla="*/ 319 h 503"/>
                <a:gd name="T10" fmla="*/ 1 w 274"/>
                <a:gd name="T11" fmla="*/ 0 h 503"/>
                <a:gd name="T12" fmla="*/ 0 w 274"/>
                <a:gd name="T13" fmla="*/ 344 h 503"/>
                <a:gd name="T14" fmla="*/ 60 w 274"/>
                <a:gd name="T15" fmla="*/ 379 h 503"/>
                <a:gd name="T16" fmla="*/ 60 w 274"/>
                <a:gd name="T17" fmla="*/ 319 h 503"/>
                <a:gd name="T18" fmla="*/ 59 w 274"/>
                <a:gd name="T19" fmla="*/ 318 h 503"/>
                <a:gd name="T20" fmla="*/ 53 w 274"/>
                <a:gd name="T21" fmla="*/ 321 h 503"/>
                <a:gd name="T22" fmla="*/ 51 w 274"/>
                <a:gd name="T23" fmla="*/ 318 h 503"/>
                <a:gd name="T24" fmla="*/ 55 w 274"/>
                <a:gd name="T25" fmla="*/ 316 h 503"/>
                <a:gd name="T26" fmla="*/ 80 w 274"/>
                <a:gd name="T27" fmla="*/ 301 h 503"/>
                <a:gd name="T28" fmla="*/ 85 w 274"/>
                <a:gd name="T29" fmla="*/ 304 h 503"/>
                <a:gd name="T30" fmla="*/ 103 w 274"/>
                <a:gd name="T31" fmla="*/ 315 h 503"/>
                <a:gd name="T32" fmla="*/ 103 w 274"/>
                <a:gd name="T33" fmla="*/ 315 h 503"/>
                <a:gd name="T34" fmla="*/ 106 w 274"/>
                <a:gd name="T35" fmla="*/ 316 h 503"/>
                <a:gd name="T36" fmla="*/ 110 w 274"/>
                <a:gd name="T37" fmla="*/ 319 h 503"/>
                <a:gd name="T38" fmla="*/ 143 w 274"/>
                <a:gd name="T39" fmla="*/ 338 h 503"/>
                <a:gd name="T40" fmla="*/ 160 w 274"/>
                <a:gd name="T41" fmla="*/ 347 h 503"/>
                <a:gd name="T42" fmla="*/ 160 w 274"/>
                <a:gd name="T43" fmla="*/ 347 h 503"/>
                <a:gd name="T44" fmla="*/ 160 w 274"/>
                <a:gd name="T45" fmla="*/ 347 h 503"/>
                <a:gd name="T46" fmla="*/ 180 w 274"/>
                <a:gd name="T47" fmla="*/ 369 h 503"/>
                <a:gd name="T48" fmla="*/ 186 w 274"/>
                <a:gd name="T49" fmla="*/ 371 h 503"/>
                <a:gd name="T50" fmla="*/ 190 w 274"/>
                <a:gd name="T51" fmla="*/ 370 h 503"/>
                <a:gd name="T52" fmla="*/ 209 w 274"/>
                <a:gd name="T53" fmla="*/ 359 h 503"/>
                <a:gd name="T54" fmla="*/ 234 w 274"/>
                <a:gd name="T55" fmla="*/ 373 h 503"/>
                <a:gd name="T56" fmla="*/ 189 w 274"/>
                <a:gd name="T57" fmla="*/ 399 h 503"/>
                <a:gd name="T58" fmla="*/ 185 w 274"/>
                <a:gd name="T59" fmla="*/ 400 h 503"/>
                <a:gd name="T60" fmla="*/ 180 w 274"/>
                <a:gd name="T61" fmla="*/ 399 h 503"/>
                <a:gd name="T62" fmla="*/ 160 w 274"/>
                <a:gd name="T63" fmla="*/ 382 h 503"/>
                <a:gd name="T64" fmla="*/ 160 w 274"/>
                <a:gd name="T65" fmla="*/ 382 h 503"/>
                <a:gd name="T66" fmla="*/ 180 w 274"/>
                <a:gd name="T67" fmla="*/ 399 h 503"/>
                <a:gd name="T68" fmla="*/ 185 w 274"/>
                <a:gd name="T69" fmla="*/ 400 h 503"/>
                <a:gd name="T70" fmla="*/ 189 w 274"/>
                <a:gd name="T71" fmla="*/ 399 h 503"/>
                <a:gd name="T72" fmla="*/ 234 w 274"/>
                <a:gd name="T73" fmla="*/ 373 h 503"/>
                <a:gd name="T74" fmla="*/ 234 w 274"/>
                <a:gd name="T75" fmla="*/ 390 h 503"/>
                <a:gd name="T76" fmla="*/ 189 w 274"/>
                <a:gd name="T77" fmla="*/ 416 h 503"/>
                <a:gd name="T78" fmla="*/ 185 w 274"/>
                <a:gd name="T79" fmla="*/ 417 h 503"/>
                <a:gd name="T80" fmla="*/ 180 w 274"/>
                <a:gd name="T81" fmla="*/ 415 h 503"/>
                <a:gd name="T82" fmla="*/ 160 w 274"/>
                <a:gd name="T83" fmla="*/ 399 h 503"/>
                <a:gd name="T84" fmla="*/ 160 w 274"/>
                <a:gd name="T85" fmla="*/ 436 h 503"/>
                <a:gd name="T86" fmla="*/ 274 w 274"/>
                <a:gd name="T87" fmla="*/ 503 h 503"/>
                <a:gd name="T88" fmla="*/ 274 w 274"/>
                <a:gd name="T89" fmla="*/ 158 h 503"/>
                <a:gd name="T90" fmla="*/ 1 w 274"/>
                <a:gd name="T91" fmla="*/ 0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74" h="503">
                  <a:moveTo>
                    <a:pt x="60" y="319"/>
                  </a:moveTo>
                  <a:cubicBezTo>
                    <a:pt x="60" y="319"/>
                    <a:pt x="60" y="319"/>
                    <a:pt x="60" y="319"/>
                  </a:cubicBezTo>
                  <a:cubicBezTo>
                    <a:pt x="85" y="333"/>
                    <a:pt x="85" y="333"/>
                    <a:pt x="85" y="333"/>
                  </a:cubicBezTo>
                  <a:cubicBezTo>
                    <a:pt x="85" y="333"/>
                    <a:pt x="85" y="333"/>
                    <a:pt x="85" y="333"/>
                  </a:cubicBezTo>
                  <a:cubicBezTo>
                    <a:pt x="60" y="319"/>
                    <a:pt x="60" y="319"/>
                    <a:pt x="60" y="319"/>
                  </a:cubicBezTo>
                  <a:moveTo>
                    <a:pt x="1" y="0"/>
                  </a:moveTo>
                  <a:cubicBezTo>
                    <a:pt x="0" y="344"/>
                    <a:pt x="0" y="344"/>
                    <a:pt x="0" y="344"/>
                  </a:cubicBezTo>
                  <a:cubicBezTo>
                    <a:pt x="60" y="379"/>
                    <a:pt x="60" y="379"/>
                    <a:pt x="60" y="379"/>
                  </a:cubicBezTo>
                  <a:cubicBezTo>
                    <a:pt x="60" y="319"/>
                    <a:pt x="60" y="319"/>
                    <a:pt x="60" y="319"/>
                  </a:cubicBezTo>
                  <a:cubicBezTo>
                    <a:pt x="59" y="318"/>
                    <a:pt x="59" y="318"/>
                    <a:pt x="59" y="318"/>
                  </a:cubicBezTo>
                  <a:cubicBezTo>
                    <a:pt x="53" y="321"/>
                    <a:pt x="53" y="321"/>
                    <a:pt x="53" y="321"/>
                  </a:cubicBezTo>
                  <a:cubicBezTo>
                    <a:pt x="51" y="318"/>
                    <a:pt x="51" y="318"/>
                    <a:pt x="51" y="318"/>
                  </a:cubicBezTo>
                  <a:cubicBezTo>
                    <a:pt x="55" y="316"/>
                    <a:pt x="55" y="316"/>
                    <a:pt x="55" y="316"/>
                  </a:cubicBezTo>
                  <a:cubicBezTo>
                    <a:pt x="80" y="301"/>
                    <a:pt x="80" y="301"/>
                    <a:pt x="80" y="301"/>
                  </a:cubicBezTo>
                  <a:cubicBezTo>
                    <a:pt x="85" y="304"/>
                    <a:pt x="85" y="304"/>
                    <a:pt x="85" y="304"/>
                  </a:cubicBezTo>
                  <a:cubicBezTo>
                    <a:pt x="103" y="315"/>
                    <a:pt x="103" y="315"/>
                    <a:pt x="103" y="315"/>
                  </a:cubicBezTo>
                  <a:cubicBezTo>
                    <a:pt x="103" y="315"/>
                    <a:pt x="103" y="315"/>
                    <a:pt x="103" y="315"/>
                  </a:cubicBezTo>
                  <a:cubicBezTo>
                    <a:pt x="106" y="316"/>
                    <a:pt x="106" y="316"/>
                    <a:pt x="106" y="316"/>
                  </a:cubicBezTo>
                  <a:cubicBezTo>
                    <a:pt x="110" y="319"/>
                    <a:pt x="110" y="319"/>
                    <a:pt x="110" y="319"/>
                  </a:cubicBezTo>
                  <a:cubicBezTo>
                    <a:pt x="143" y="338"/>
                    <a:pt x="143" y="338"/>
                    <a:pt x="143" y="338"/>
                  </a:cubicBezTo>
                  <a:cubicBezTo>
                    <a:pt x="160" y="347"/>
                    <a:pt x="160" y="347"/>
                    <a:pt x="160" y="347"/>
                  </a:cubicBezTo>
                  <a:cubicBezTo>
                    <a:pt x="160" y="347"/>
                    <a:pt x="160" y="347"/>
                    <a:pt x="160" y="347"/>
                  </a:cubicBezTo>
                  <a:cubicBezTo>
                    <a:pt x="160" y="347"/>
                    <a:pt x="160" y="347"/>
                    <a:pt x="160" y="347"/>
                  </a:cubicBezTo>
                  <a:cubicBezTo>
                    <a:pt x="180" y="369"/>
                    <a:pt x="180" y="369"/>
                    <a:pt x="180" y="369"/>
                  </a:cubicBezTo>
                  <a:cubicBezTo>
                    <a:pt x="182" y="370"/>
                    <a:pt x="184" y="371"/>
                    <a:pt x="186" y="371"/>
                  </a:cubicBezTo>
                  <a:cubicBezTo>
                    <a:pt x="187" y="371"/>
                    <a:pt x="189" y="371"/>
                    <a:pt x="190" y="370"/>
                  </a:cubicBezTo>
                  <a:cubicBezTo>
                    <a:pt x="209" y="359"/>
                    <a:pt x="209" y="359"/>
                    <a:pt x="209" y="359"/>
                  </a:cubicBezTo>
                  <a:cubicBezTo>
                    <a:pt x="234" y="373"/>
                    <a:pt x="234" y="373"/>
                    <a:pt x="234" y="373"/>
                  </a:cubicBezTo>
                  <a:cubicBezTo>
                    <a:pt x="189" y="399"/>
                    <a:pt x="189" y="399"/>
                    <a:pt x="189" y="399"/>
                  </a:cubicBezTo>
                  <a:cubicBezTo>
                    <a:pt x="188" y="400"/>
                    <a:pt x="187" y="400"/>
                    <a:pt x="185" y="400"/>
                  </a:cubicBezTo>
                  <a:cubicBezTo>
                    <a:pt x="183" y="400"/>
                    <a:pt x="182" y="400"/>
                    <a:pt x="180" y="399"/>
                  </a:cubicBezTo>
                  <a:cubicBezTo>
                    <a:pt x="160" y="382"/>
                    <a:pt x="160" y="382"/>
                    <a:pt x="160" y="382"/>
                  </a:cubicBezTo>
                  <a:cubicBezTo>
                    <a:pt x="160" y="382"/>
                    <a:pt x="160" y="382"/>
                    <a:pt x="160" y="382"/>
                  </a:cubicBezTo>
                  <a:cubicBezTo>
                    <a:pt x="180" y="399"/>
                    <a:pt x="180" y="399"/>
                    <a:pt x="180" y="399"/>
                  </a:cubicBezTo>
                  <a:cubicBezTo>
                    <a:pt x="182" y="400"/>
                    <a:pt x="183" y="400"/>
                    <a:pt x="185" y="400"/>
                  </a:cubicBezTo>
                  <a:cubicBezTo>
                    <a:pt x="187" y="400"/>
                    <a:pt x="188" y="400"/>
                    <a:pt x="189" y="399"/>
                  </a:cubicBezTo>
                  <a:cubicBezTo>
                    <a:pt x="234" y="373"/>
                    <a:pt x="234" y="373"/>
                    <a:pt x="234" y="373"/>
                  </a:cubicBezTo>
                  <a:cubicBezTo>
                    <a:pt x="234" y="390"/>
                    <a:pt x="234" y="390"/>
                    <a:pt x="234" y="390"/>
                  </a:cubicBezTo>
                  <a:cubicBezTo>
                    <a:pt x="189" y="416"/>
                    <a:pt x="189" y="416"/>
                    <a:pt x="189" y="416"/>
                  </a:cubicBezTo>
                  <a:cubicBezTo>
                    <a:pt x="188" y="417"/>
                    <a:pt x="187" y="417"/>
                    <a:pt x="185" y="417"/>
                  </a:cubicBezTo>
                  <a:cubicBezTo>
                    <a:pt x="183" y="417"/>
                    <a:pt x="182" y="416"/>
                    <a:pt x="180" y="415"/>
                  </a:cubicBezTo>
                  <a:cubicBezTo>
                    <a:pt x="160" y="399"/>
                    <a:pt x="160" y="399"/>
                    <a:pt x="160" y="399"/>
                  </a:cubicBezTo>
                  <a:cubicBezTo>
                    <a:pt x="160" y="436"/>
                    <a:pt x="160" y="436"/>
                    <a:pt x="160" y="436"/>
                  </a:cubicBezTo>
                  <a:cubicBezTo>
                    <a:pt x="274" y="503"/>
                    <a:pt x="274" y="503"/>
                    <a:pt x="274" y="503"/>
                  </a:cubicBezTo>
                  <a:cubicBezTo>
                    <a:pt x="274" y="158"/>
                    <a:pt x="274" y="158"/>
                    <a:pt x="274" y="158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88C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7"/>
            <p:cNvSpPr/>
            <p:nvPr userDrawn="1"/>
          </p:nvSpPr>
          <p:spPr bwMode="auto">
            <a:xfrm>
              <a:off x="8016324" y="1688168"/>
              <a:ext cx="590568" cy="1081194"/>
            </a:xfrm>
            <a:custGeom>
              <a:avLst/>
              <a:gdLst>
                <a:gd name="T0" fmla="*/ 0 w 325"/>
                <a:gd name="T1" fmla="*/ 0 h 595"/>
                <a:gd name="T2" fmla="*/ 0 w 325"/>
                <a:gd name="T3" fmla="*/ 408 h 595"/>
                <a:gd name="T4" fmla="*/ 323 w 325"/>
                <a:gd name="T5" fmla="*/ 595 h 595"/>
                <a:gd name="T6" fmla="*/ 325 w 325"/>
                <a:gd name="T7" fmla="*/ 188 h 595"/>
                <a:gd name="T8" fmla="*/ 0 w 325"/>
                <a:gd name="T9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595">
                  <a:moveTo>
                    <a:pt x="0" y="0"/>
                  </a:moveTo>
                  <a:lnTo>
                    <a:pt x="0" y="408"/>
                  </a:lnTo>
                  <a:lnTo>
                    <a:pt x="323" y="595"/>
                  </a:lnTo>
                  <a:lnTo>
                    <a:pt x="325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376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8"/>
            <p:cNvSpPr/>
            <p:nvPr userDrawn="1"/>
          </p:nvSpPr>
          <p:spPr bwMode="auto">
            <a:xfrm>
              <a:off x="8016324" y="1688168"/>
              <a:ext cx="590568" cy="1081194"/>
            </a:xfrm>
            <a:custGeom>
              <a:avLst/>
              <a:gdLst>
                <a:gd name="T0" fmla="*/ 0 w 325"/>
                <a:gd name="T1" fmla="*/ 0 h 595"/>
                <a:gd name="T2" fmla="*/ 0 w 325"/>
                <a:gd name="T3" fmla="*/ 408 h 595"/>
                <a:gd name="T4" fmla="*/ 323 w 325"/>
                <a:gd name="T5" fmla="*/ 595 h 595"/>
                <a:gd name="T6" fmla="*/ 325 w 325"/>
                <a:gd name="T7" fmla="*/ 188 h 595"/>
                <a:gd name="T8" fmla="*/ 0 w 325"/>
                <a:gd name="T9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595">
                  <a:moveTo>
                    <a:pt x="0" y="0"/>
                  </a:moveTo>
                  <a:lnTo>
                    <a:pt x="0" y="408"/>
                  </a:lnTo>
                  <a:lnTo>
                    <a:pt x="323" y="595"/>
                  </a:lnTo>
                  <a:lnTo>
                    <a:pt x="325" y="18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9"/>
            <p:cNvSpPr/>
            <p:nvPr userDrawn="1"/>
          </p:nvSpPr>
          <p:spPr bwMode="auto">
            <a:xfrm>
              <a:off x="8763166" y="2122463"/>
              <a:ext cx="590568" cy="1633603"/>
            </a:xfrm>
            <a:custGeom>
              <a:avLst/>
              <a:gdLst>
                <a:gd name="T0" fmla="*/ 1 w 325"/>
                <a:gd name="T1" fmla="*/ 0 h 899"/>
                <a:gd name="T2" fmla="*/ 0 w 325"/>
                <a:gd name="T3" fmla="*/ 712 h 899"/>
                <a:gd name="T4" fmla="*/ 324 w 325"/>
                <a:gd name="T5" fmla="*/ 899 h 899"/>
                <a:gd name="T6" fmla="*/ 325 w 325"/>
                <a:gd name="T7" fmla="*/ 187 h 899"/>
                <a:gd name="T8" fmla="*/ 1 w 325"/>
                <a:gd name="T9" fmla="*/ 0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899">
                  <a:moveTo>
                    <a:pt x="1" y="0"/>
                  </a:moveTo>
                  <a:lnTo>
                    <a:pt x="0" y="712"/>
                  </a:lnTo>
                  <a:lnTo>
                    <a:pt x="324" y="899"/>
                  </a:lnTo>
                  <a:lnTo>
                    <a:pt x="325" y="1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C52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40"/>
            <p:cNvSpPr/>
            <p:nvPr userDrawn="1"/>
          </p:nvSpPr>
          <p:spPr bwMode="auto">
            <a:xfrm>
              <a:off x="8763166" y="2122463"/>
              <a:ext cx="590568" cy="1633603"/>
            </a:xfrm>
            <a:custGeom>
              <a:avLst/>
              <a:gdLst>
                <a:gd name="T0" fmla="*/ 1 w 325"/>
                <a:gd name="T1" fmla="*/ 0 h 899"/>
                <a:gd name="T2" fmla="*/ 0 w 325"/>
                <a:gd name="T3" fmla="*/ 712 h 899"/>
                <a:gd name="T4" fmla="*/ 324 w 325"/>
                <a:gd name="T5" fmla="*/ 899 h 899"/>
                <a:gd name="T6" fmla="*/ 325 w 325"/>
                <a:gd name="T7" fmla="*/ 187 h 899"/>
                <a:gd name="T8" fmla="*/ 1 w 325"/>
                <a:gd name="T9" fmla="*/ 0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899">
                  <a:moveTo>
                    <a:pt x="1" y="0"/>
                  </a:moveTo>
                  <a:lnTo>
                    <a:pt x="0" y="712"/>
                  </a:lnTo>
                  <a:lnTo>
                    <a:pt x="324" y="899"/>
                  </a:lnTo>
                  <a:lnTo>
                    <a:pt x="325" y="18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41"/>
            <p:cNvSpPr/>
            <p:nvPr userDrawn="1"/>
          </p:nvSpPr>
          <p:spPr bwMode="auto">
            <a:xfrm>
              <a:off x="8279808" y="3507118"/>
              <a:ext cx="50880" cy="61783"/>
            </a:xfrm>
            <a:custGeom>
              <a:avLst/>
              <a:gdLst>
                <a:gd name="T0" fmla="*/ 0 w 28"/>
                <a:gd name="T1" fmla="*/ 0 h 34"/>
                <a:gd name="T2" fmla="*/ 0 w 28"/>
                <a:gd name="T3" fmla="*/ 34 h 34"/>
                <a:gd name="T4" fmla="*/ 28 w 28"/>
                <a:gd name="T5" fmla="*/ 18 h 34"/>
                <a:gd name="T6" fmla="*/ 0 w 2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34">
                  <a:moveTo>
                    <a:pt x="0" y="0"/>
                  </a:moveTo>
                  <a:lnTo>
                    <a:pt x="0" y="34"/>
                  </a:lnTo>
                  <a:lnTo>
                    <a:pt x="28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9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42"/>
            <p:cNvSpPr/>
            <p:nvPr userDrawn="1"/>
          </p:nvSpPr>
          <p:spPr bwMode="auto">
            <a:xfrm>
              <a:off x="8279808" y="3507118"/>
              <a:ext cx="50880" cy="61783"/>
            </a:xfrm>
            <a:custGeom>
              <a:avLst/>
              <a:gdLst>
                <a:gd name="T0" fmla="*/ 0 w 28"/>
                <a:gd name="T1" fmla="*/ 0 h 34"/>
                <a:gd name="T2" fmla="*/ 0 w 28"/>
                <a:gd name="T3" fmla="*/ 34 h 34"/>
                <a:gd name="T4" fmla="*/ 28 w 28"/>
                <a:gd name="T5" fmla="*/ 18 h 34"/>
                <a:gd name="T6" fmla="*/ 0 w 2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34">
                  <a:moveTo>
                    <a:pt x="0" y="0"/>
                  </a:moveTo>
                  <a:lnTo>
                    <a:pt x="0" y="34"/>
                  </a:lnTo>
                  <a:lnTo>
                    <a:pt x="28" y="1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43"/>
            <p:cNvSpPr/>
            <p:nvPr userDrawn="1"/>
          </p:nvSpPr>
          <p:spPr bwMode="auto">
            <a:xfrm>
              <a:off x="8279808" y="3507118"/>
              <a:ext cx="54514" cy="32708"/>
            </a:xfrm>
            <a:custGeom>
              <a:avLst/>
              <a:gdLst>
                <a:gd name="T0" fmla="*/ 0 w 30"/>
                <a:gd name="T1" fmla="*/ 0 h 18"/>
                <a:gd name="T2" fmla="*/ 0 w 30"/>
                <a:gd name="T3" fmla="*/ 0 h 18"/>
                <a:gd name="T4" fmla="*/ 28 w 30"/>
                <a:gd name="T5" fmla="*/ 18 h 18"/>
                <a:gd name="T6" fmla="*/ 30 w 30"/>
                <a:gd name="T7" fmla="*/ 17 h 18"/>
                <a:gd name="T8" fmla="*/ 0 w 30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8">
                  <a:moveTo>
                    <a:pt x="0" y="0"/>
                  </a:moveTo>
                  <a:lnTo>
                    <a:pt x="0" y="0"/>
                  </a:lnTo>
                  <a:lnTo>
                    <a:pt x="28" y="18"/>
                  </a:lnTo>
                  <a:lnTo>
                    <a:pt x="3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5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44"/>
            <p:cNvSpPr/>
            <p:nvPr userDrawn="1"/>
          </p:nvSpPr>
          <p:spPr bwMode="auto">
            <a:xfrm>
              <a:off x="8279808" y="3507118"/>
              <a:ext cx="54514" cy="32708"/>
            </a:xfrm>
            <a:custGeom>
              <a:avLst/>
              <a:gdLst>
                <a:gd name="T0" fmla="*/ 0 w 30"/>
                <a:gd name="T1" fmla="*/ 0 h 18"/>
                <a:gd name="T2" fmla="*/ 0 w 30"/>
                <a:gd name="T3" fmla="*/ 0 h 18"/>
                <a:gd name="T4" fmla="*/ 28 w 30"/>
                <a:gd name="T5" fmla="*/ 18 h 18"/>
                <a:gd name="T6" fmla="*/ 30 w 30"/>
                <a:gd name="T7" fmla="*/ 17 h 18"/>
                <a:gd name="T8" fmla="*/ 0 w 30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8">
                  <a:moveTo>
                    <a:pt x="0" y="0"/>
                  </a:moveTo>
                  <a:lnTo>
                    <a:pt x="0" y="0"/>
                  </a:lnTo>
                  <a:lnTo>
                    <a:pt x="28" y="18"/>
                  </a:lnTo>
                  <a:lnTo>
                    <a:pt x="30" y="1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5"/>
            <p:cNvSpPr/>
            <p:nvPr userDrawn="1"/>
          </p:nvSpPr>
          <p:spPr bwMode="auto">
            <a:xfrm>
              <a:off x="7832794" y="3100081"/>
              <a:ext cx="112662" cy="145371"/>
            </a:xfrm>
            <a:custGeom>
              <a:avLst/>
              <a:gdLst>
                <a:gd name="T0" fmla="*/ 52 w 52"/>
                <a:gd name="T1" fmla="*/ 49 h 68"/>
                <a:gd name="T2" fmla="*/ 26 w 52"/>
                <a:gd name="T3" fmla="*/ 60 h 68"/>
                <a:gd name="T4" fmla="*/ 0 w 52"/>
                <a:gd name="T5" fmla="*/ 19 h 68"/>
                <a:gd name="T6" fmla="*/ 26 w 52"/>
                <a:gd name="T7" fmla="*/ 8 h 68"/>
                <a:gd name="T8" fmla="*/ 52 w 52"/>
                <a:gd name="T9" fmla="*/ 4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8">
                  <a:moveTo>
                    <a:pt x="52" y="49"/>
                  </a:moveTo>
                  <a:cubicBezTo>
                    <a:pt x="52" y="63"/>
                    <a:pt x="40" y="68"/>
                    <a:pt x="26" y="60"/>
                  </a:cubicBezTo>
                  <a:cubicBezTo>
                    <a:pt x="11" y="52"/>
                    <a:pt x="0" y="33"/>
                    <a:pt x="0" y="19"/>
                  </a:cubicBezTo>
                  <a:cubicBezTo>
                    <a:pt x="0" y="5"/>
                    <a:pt x="11" y="0"/>
                    <a:pt x="26" y="8"/>
                  </a:cubicBezTo>
                  <a:cubicBezTo>
                    <a:pt x="40" y="16"/>
                    <a:pt x="52" y="35"/>
                    <a:pt x="52" y="49"/>
                  </a:cubicBezTo>
                  <a:close/>
                </a:path>
              </a:pathLst>
            </a:custGeom>
            <a:solidFill>
              <a:srgbClr val="A0A7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6"/>
            <p:cNvSpPr/>
            <p:nvPr userDrawn="1"/>
          </p:nvSpPr>
          <p:spPr bwMode="auto">
            <a:xfrm>
              <a:off x="6519006" y="439797"/>
              <a:ext cx="2860167" cy="1897087"/>
            </a:xfrm>
            <a:custGeom>
              <a:avLst/>
              <a:gdLst>
                <a:gd name="T0" fmla="*/ 0 w 1574"/>
                <a:gd name="T1" fmla="*/ 9 h 1044"/>
                <a:gd name="T2" fmla="*/ 16 w 1574"/>
                <a:gd name="T3" fmla="*/ 0 h 1044"/>
                <a:gd name="T4" fmla="*/ 1574 w 1574"/>
                <a:gd name="T5" fmla="*/ 900 h 1044"/>
                <a:gd name="T6" fmla="*/ 1574 w 1574"/>
                <a:gd name="T7" fmla="*/ 1036 h 1044"/>
                <a:gd name="T8" fmla="*/ 1559 w 1574"/>
                <a:gd name="T9" fmla="*/ 1044 h 1044"/>
                <a:gd name="T10" fmla="*/ 1559 w 1574"/>
                <a:gd name="T11" fmla="*/ 908 h 1044"/>
                <a:gd name="T12" fmla="*/ 0 w 1574"/>
                <a:gd name="T13" fmla="*/ 9 h 1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4" h="1044">
                  <a:moveTo>
                    <a:pt x="0" y="9"/>
                  </a:moveTo>
                  <a:lnTo>
                    <a:pt x="16" y="0"/>
                  </a:lnTo>
                  <a:lnTo>
                    <a:pt x="1574" y="900"/>
                  </a:lnTo>
                  <a:lnTo>
                    <a:pt x="1574" y="1036"/>
                  </a:lnTo>
                  <a:lnTo>
                    <a:pt x="1559" y="1044"/>
                  </a:lnTo>
                  <a:lnTo>
                    <a:pt x="1559" y="908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6D1D6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7"/>
            <p:cNvSpPr/>
            <p:nvPr userDrawn="1"/>
          </p:nvSpPr>
          <p:spPr bwMode="auto">
            <a:xfrm>
              <a:off x="6519006" y="439797"/>
              <a:ext cx="2860167" cy="1897087"/>
            </a:xfrm>
            <a:custGeom>
              <a:avLst/>
              <a:gdLst>
                <a:gd name="T0" fmla="*/ 0 w 1574"/>
                <a:gd name="T1" fmla="*/ 9 h 1044"/>
                <a:gd name="T2" fmla="*/ 16 w 1574"/>
                <a:gd name="T3" fmla="*/ 0 h 1044"/>
                <a:gd name="T4" fmla="*/ 1574 w 1574"/>
                <a:gd name="T5" fmla="*/ 900 h 1044"/>
                <a:gd name="T6" fmla="*/ 1574 w 1574"/>
                <a:gd name="T7" fmla="*/ 1036 h 1044"/>
                <a:gd name="T8" fmla="*/ 1559 w 1574"/>
                <a:gd name="T9" fmla="*/ 1044 h 1044"/>
                <a:gd name="T10" fmla="*/ 1559 w 1574"/>
                <a:gd name="T11" fmla="*/ 908 h 1044"/>
                <a:gd name="T12" fmla="*/ 0 w 1574"/>
                <a:gd name="T13" fmla="*/ 9 h 1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4" h="1044">
                  <a:moveTo>
                    <a:pt x="0" y="9"/>
                  </a:moveTo>
                  <a:lnTo>
                    <a:pt x="16" y="0"/>
                  </a:lnTo>
                  <a:lnTo>
                    <a:pt x="1574" y="900"/>
                  </a:lnTo>
                  <a:lnTo>
                    <a:pt x="1574" y="1036"/>
                  </a:lnTo>
                  <a:lnTo>
                    <a:pt x="1559" y="1044"/>
                  </a:lnTo>
                  <a:lnTo>
                    <a:pt x="1559" y="908"/>
                  </a:lnTo>
                  <a:lnTo>
                    <a:pt x="0" y="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8"/>
            <p:cNvSpPr/>
            <p:nvPr userDrawn="1"/>
          </p:nvSpPr>
          <p:spPr bwMode="auto">
            <a:xfrm>
              <a:off x="9351917" y="2075217"/>
              <a:ext cx="27257" cy="261667"/>
            </a:xfrm>
            <a:custGeom>
              <a:avLst/>
              <a:gdLst>
                <a:gd name="T0" fmla="*/ 15 w 15"/>
                <a:gd name="T1" fmla="*/ 0 h 144"/>
                <a:gd name="T2" fmla="*/ 0 w 15"/>
                <a:gd name="T3" fmla="*/ 8 h 144"/>
                <a:gd name="T4" fmla="*/ 0 w 15"/>
                <a:gd name="T5" fmla="*/ 144 h 144"/>
                <a:gd name="T6" fmla="*/ 15 w 15"/>
                <a:gd name="T7" fmla="*/ 136 h 144"/>
                <a:gd name="T8" fmla="*/ 15 w 15"/>
                <a:gd name="T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4">
                  <a:moveTo>
                    <a:pt x="15" y="0"/>
                  </a:moveTo>
                  <a:lnTo>
                    <a:pt x="0" y="8"/>
                  </a:lnTo>
                  <a:lnTo>
                    <a:pt x="0" y="144"/>
                  </a:lnTo>
                  <a:lnTo>
                    <a:pt x="15" y="13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5D195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9"/>
            <p:cNvSpPr/>
            <p:nvPr userDrawn="1"/>
          </p:nvSpPr>
          <p:spPr bwMode="auto">
            <a:xfrm>
              <a:off x="9351917" y="2075217"/>
              <a:ext cx="27257" cy="261667"/>
            </a:xfrm>
            <a:custGeom>
              <a:avLst/>
              <a:gdLst>
                <a:gd name="T0" fmla="*/ 15 w 15"/>
                <a:gd name="T1" fmla="*/ 0 h 144"/>
                <a:gd name="T2" fmla="*/ 0 w 15"/>
                <a:gd name="T3" fmla="*/ 8 h 144"/>
                <a:gd name="T4" fmla="*/ 0 w 15"/>
                <a:gd name="T5" fmla="*/ 144 h 144"/>
                <a:gd name="T6" fmla="*/ 15 w 15"/>
                <a:gd name="T7" fmla="*/ 136 h 144"/>
                <a:gd name="T8" fmla="*/ 15 w 15"/>
                <a:gd name="T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4">
                  <a:moveTo>
                    <a:pt x="15" y="0"/>
                  </a:moveTo>
                  <a:lnTo>
                    <a:pt x="0" y="8"/>
                  </a:lnTo>
                  <a:lnTo>
                    <a:pt x="0" y="144"/>
                  </a:lnTo>
                  <a:lnTo>
                    <a:pt x="15" y="136"/>
                  </a:lnTo>
                  <a:lnTo>
                    <a:pt x="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50"/>
            <p:cNvSpPr/>
            <p:nvPr userDrawn="1"/>
          </p:nvSpPr>
          <p:spPr bwMode="auto">
            <a:xfrm>
              <a:off x="6359099" y="181764"/>
              <a:ext cx="34526" cy="1989761"/>
            </a:xfrm>
            <a:custGeom>
              <a:avLst/>
              <a:gdLst>
                <a:gd name="T0" fmla="*/ 19 w 19"/>
                <a:gd name="T1" fmla="*/ 10 h 1095"/>
                <a:gd name="T2" fmla="*/ 19 w 19"/>
                <a:gd name="T3" fmla="*/ 1095 h 1095"/>
                <a:gd name="T4" fmla="*/ 0 w 19"/>
                <a:gd name="T5" fmla="*/ 1084 h 1095"/>
                <a:gd name="T6" fmla="*/ 0 w 19"/>
                <a:gd name="T7" fmla="*/ 0 h 1095"/>
                <a:gd name="T8" fmla="*/ 19 w 19"/>
                <a:gd name="T9" fmla="*/ 1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095">
                  <a:moveTo>
                    <a:pt x="19" y="10"/>
                  </a:moveTo>
                  <a:lnTo>
                    <a:pt x="19" y="1095"/>
                  </a:lnTo>
                  <a:lnTo>
                    <a:pt x="0" y="1084"/>
                  </a:lnTo>
                  <a:lnTo>
                    <a:pt x="0" y="0"/>
                  </a:lnTo>
                  <a:lnTo>
                    <a:pt x="19" y="10"/>
                  </a:lnTo>
                  <a:close/>
                </a:path>
              </a:pathLst>
            </a:custGeom>
            <a:solidFill>
              <a:srgbClr val="A0A7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51"/>
            <p:cNvSpPr/>
            <p:nvPr userDrawn="1"/>
          </p:nvSpPr>
          <p:spPr bwMode="auto">
            <a:xfrm>
              <a:off x="6359099" y="2133366"/>
              <a:ext cx="3209057" cy="1871647"/>
            </a:xfrm>
            <a:custGeom>
              <a:avLst/>
              <a:gdLst>
                <a:gd name="T0" fmla="*/ 19 w 1766"/>
                <a:gd name="T1" fmla="*/ 0 h 1030"/>
                <a:gd name="T2" fmla="*/ 1766 w 1766"/>
                <a:gd name="T3" fmla="*/ 1009 h 1030"/>
                <a:gd name="T4" fmla="*/ 1766 w 1766"/>
                <a:gd name="T5" fmla="*/ 1030 h 1030"/>
                <a:gd name="T6" fmla="*/ 0 w 1766"/>
                <a:gd name="T7" fmla="*/ 10 h 1030"/>
                <a:gd name="T8" fmla="*/ 19 w 1766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6" h="1030">
                  <a:moveTo>
                    <a:pt x="19" y="0"/>
                  </a:moveTo>
                  <a:lnTo>
                    <a:pt x="1766" y="1009"/>
                  </a:lnTo>
                  <a:lnTo>
                    <a:pt x="1766" y="1030"/>
                  </a:lnTo>
                  <a:lnTo>
                    <a:pt x="0" y="1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A0A7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52"/>
            <p:cNvSpPr/>
            <p:nvPr userDrawn="1"/>
          </p:nvSpPr>
          <p:spPr bwMode="auto">
            <a:xfrm>
              <a:off x="6359099" y="2133366"/>
              <a:ext cx="3209057" cy="1871647"/>
            </a:xfrm>
            <a:custGeom>
              <a:avLst/>
              <a:gdLst>
                <a:gd name="T0" fmla="*/ 19 w 1766"/>
                <a:gd name="T1" fmla="*/ 0 h 1030"/>
                <a:gd name="T2" fmla="*/ 1766 w 1766"/>
                <a:gd name="T3" fmla="*/ 1009 h 1030"/>
                <a:gd name="T4" fmla="*/ 1766 w 1766"/>
                <a:gd name="T5" fmla="*/ 1030 h 1030"/>
                <a:gd name="T6" fmla="*/ 0 w 1766"/>
                <a:gd name="T7" fmla="*/ 10 h 1030"/>
                <a:gd name="T8" fmla="*/ 19 w 1766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6" h="1030">
                  <a:moveTo>
                    <a:pt x="19" y="0"/>
                  </a:moveTo>
                  <a:lnTo>
                    <a:pt x="1766" y="1009"/>
                  </a:lnTo>
                  <a:lnTo>
                    <a:pt x="1766" y="1030"/>
                  </a:lnTo>
                  <a:lnTo>
                    <a:pt x="0" y="1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53"/>
            <p:cNvSpPr/>
            <p:nvPr userDrawn="1"/>
          </p:nvSpPr>
          <p:spPr bwMode="auto">
            <a:xfrm>
              <a:off x="6519006" y="810492"/>
              <a:ext cx="617825" cy="1095731"/>
            </a:xfrm>
            <a:custGeom>
              <a:avLst/>
              <a:gdLst>
                <a:gd name="T0" fmla="*/ 0 w 340"/>
                <a:gd name="T1" fmla="*/ 8 h 603"/>
                <a:gd name="T2" fmla="*/ 16 w 340"/>
                <a:gd name="T3" fmla="*/ 0 h 603"/>
                <a:gd name="T4" fmla="*/ 340 w 340"/>
                <a:gd name="T5" fmla="*/ 187 h 603"/>
                <a:gd name="T6" fmla="*/ 340 w 340"/>
                <a:gd name="T7" fmla="*/ 594 h 603"/>
                <a:gd name="T8" fmla="*/ 324 w 340"/>
                <a:gd name="T9" fmla="*/ 603 h 603"/>
                <a:gd name="T10" fmla="*/ 324 w 340"/>
                <a:gd name="T11" fmla="*/ 196 h 603"/>
                <a:gd name="T12" fmla="*/ 0 w 340"/>
                <a:gd name="T13" fmla="*/ 8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0" h="603">
                  <a:moveTo>
                    <a:pt x="0" y="8"/>
                  </a:moveTo>
                  <a:lnTo>
                    <a:pt x="16" y="0"/>
                  </a:lnTo>
                  <a:lnTo>
                    <a:pt x="340" y="187"/>
                  </a:lnTo>
                  <a:lnTo>
                    <a:pt x="340" y="594"/>
                  </a:lnTo>
                  <a:lnTo>
                    <a:pt x="324" y="603"/>
                  </a:lnTo>
                  <a:lnTo>
                    <a:pt x="324" y="196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5C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54"/>
            <p:cNvSpPr/>
            <p:nvPr userDrawn="1"/>
          </p:nvSpPr>
          <p:spPr bwMode="auto">
            <a:xfrm>
              <a:off x="6519006" y="810492"/>
              <a:ext cx="617825" cy="1095731"/>
            </a:xfrm>
            <a:custGeom>
              <a:avLst/>
              <a:gdLst>
                <a:gd name="T0" fmla="*/ 0 w 340"/>
                <a:gd name="T1" fmla="*/ 8 h 603"/>
                <a:gd name="T2" fmla="*/ 16 w 340"/>
                <a:gd name="T3" fmla="*/ 0 h 603"/>
                <a:gd name="T4" fmla="*/ 340 w 340"/>
                <a:gd name="T5" fmla="*/ 187 h 603"/>
                <a:gd name="T6" fmla="*/ 340 w 340"/>
                <a:gd name="T7" fmla="*/ 594 h 603"/>
                <a:gd name="T8" fmla="*/ 324 w 340"/>
                <a:gd name="T9" fmla="*/ 603 h 603"/>
                <a:gd name="T10" fmla="*/ 324 w 340"/>
                <a:gd name="T11" fmla="*/ 196 h 603"/>
                <a:gd name="T12" fmla="*/ 0 w 340"/>
                <a:gd name="T13" fmla="*/ 8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0" h="603">
                  <a:moveTo>
                    <a:pt x="0" y="8"/>
                  </a:moveTo>
                  <a:lnTo>
                    <a:pt x="16" y="0"/>
                  </a:lnTo>
                  <a:lnTo>
                    <a:pt x="340" y="187"/>
                  </a:lnTo>
                  <a:lnTo>
                    <a:pt x="340" y="594"/>
                  </a:lnTo>
                  <a:lnTo>
                    <a:pt x="324" y="603"/>
                  </a:lnTo>
                  <a:lnTo>
                    <a:pt x="324" y="196"/>
                  </a:lnTo>
                  <a:lnTo>
                    <a:pt x="0" y="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55"/>
            <p:cNvSpPr/>
            <p:nvPr userDrawn="1"/>
          </p:nvSpPr>
          <p:spPr bwMode="auto">
            <a:xfrm>
              <a:off x="7107758" y="1150296"/>
              <a:ext cx="29074" cy="755928"/>
            </a:xfrm>
            <a:custGeom>
              <a:avLst/>
              <a:gdLst>
                <a:gd name="T0" fmla="*/ 16 w 16"/>
                <a:gd name="T1" fmla="*/ 0 h 416"/>
                <a:gd name="T2" fmla="*/ 0 w 16"/>
                <a:gd name="T3" fmla="*/ 9 h 416"/>
                <a:gd name="T4" fmla="*/ 0 w 16"/>
                <a:gd name="T5" fmla="*/ 416 h 416"/>
                <a:gd name="T6" fmla="*/ 16 w 16"/>
                <a:gd name="T7" fmla="*/ 407 h 416"/>
                <a:gd name="T8" fmla="*/ 16 w 16"/>
                <a:gd name="T9" fmla="*/ 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16">
                  <a:moveTo>
                    <a:pt x="16" y="0"/>
                  </a:moveTo>
                  <a:lnTo>
                    <a:pt x="0" y="9"/>
                  </a:lnTo>
                  <a:lnTo>
                    <a:pt x="0" y="416"/>
                  </a:lnTo>
                  <a:lnTo>
                    <a:pt x="16" y="407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83A61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6"/>
            <p:cNvSpPr/>
            <p:nvPr userDrawn="1"/>
          </p:nvSpPr>
          <p:spPr bwMode="auto">
            <a:xfrm>
              <a:off x="7107758" y="1150296"/>
              <a:ext cx="29074" cy="755928"/>
            </a:xfrm>
            <a:custGeom>
              <a:avLst/>
              <a:gdLst>
                <a:gd name="T0" fmla="*/ 16 w 16"/>
                <a:gd name="T1" fmla="*/ 0 h 416"/>
                <a:gd name="T2" fmla="*/ 0 w 16"/>
                <a:gd name="T3" fmla="*/ 9 h 416"/>
                <a:gd name="T4" fmla="*/ 0 w 16"/>
                <a:gd name="T5" fmla="*/ 416 h 416"/>
                <a:gd name="T6" fmla="*/ 16 w 16"/>
                <a:gd name="T7" fmla="*/ 407 h 416"/>
                <a:gd name="T8" fmla="*/ 16 w 16"/>
                <a:gd name="T9" fmla="*/ 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16">
                  <a:moveTo>
                    <a:pt x="16" y="0"/>
                  </a:moveTo>
                  <a:lnTo>
                    <a:pt x="0" y="9"/>
                  </a:lnTo>
                  <a:lnTo>
                    <a:pt x="0" y="416"/>
                  </a:lnTo>
                  <a:lnTo>
                    <a:pt x="16" y="407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7"/>
            <p:cNvSpPr/>
            <p:nvPr userDrawn="1"/>
          </p:nvSpPr>
          <p:spPr bwMode="auto">
            <a:xfrm>
              <a:off x="6519006" y="810492"/>
              <a:ext cx="617825" cy="356158"/>
            </a:xfrm>
            <a:custGeom>
              <a:avLst/>
              <a:gdLst>
                <a:gd name="T0" fmla="*/ 16 w 340"/>
                <a:gd name="T1" fmla="*/ 0 h 196"/>
                <a:gd name="T2" fmla="*/ 0 w 340"/>
                <a:gd name="T3" fmla="*/ 8 h 196"/>
                <a:gd name="T4" fmla="*/ 324 w 340"/>
                <a:gd name="T5" fmla="*/ 196 h 196"/>
                <a:gd name="T6" fmla="*/ 340 w 340"/>
                <a:gd name="T7" fmla="*/ 187 h 196"/>
                <a:gd name="T8" fmla="*/ 16 w 34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196">
                  <a:moveTo>
                    <a:pt x="16" y="0"/>
                  </a:moveTo>
                  <a:lnTo>
                    <a:pt x="0" y="8"/>
                  </a:lnTo>
                  <a:lnTo>
                    <a:pt x="324" y="196"/>
                  </a:lnTo>
                  <a:lnTo>
                    <a:pt x="340" y="187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BBE82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8"/>
            <p:cNvSpPr/>
            <p:nvPr userDrawn="1"/>
          </p:nvSpPr>
          <p:spPr bwMode="auto">
            <a:xfrm>
              <a:off x="6519006" y="810492"/>
              <a:ext cx="617825" cy="356158"/>
            </a:xfrm>
            <a:custGeom>
              <a:avLst/>
              <a:gdLst>
                <a:gd name="T0" fmla="*/ 16 w 340"/>
                <a:gd name="T1" fmla="*/ 0 h 196"/>
                <a:gd name="T2" fmla="*/ 0 w 340"/>
                <a:gd name="T3" fmla="*/ 8 h 196"/>
                <a:gd name="T4" fmla="*/ 324 w 340"/>
                <a:gd name="T5" fmla="*/ 196 h 196"/>
                <a:gd name="T6" fmla="*/ 340 w 340"/>
                <a:gd name="T7" fmla="*/ 187 h 196"/>
                <a:gd name="T8" fmla="*/ 16 w 34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196">
                  <a:moveTo>
                    <a:pt x="16" y="0"/>
                  </a:moveTo>
                  <a:lnTo>
                    <a:pt x="0" y="8"/>
                  </a:lnTo>
                  <a:lnTo>
                    <a:pt x="324" y="196"/>
                  </a:lnTo>
                  <a:lnTo>
                    <a:pt x="340" y="187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9"/>
            <p:cNvSpPr/>
            <p:nvPr userDrawn="1"/>
          </p:nvSpPr>
          <p:spPr bwMode="auto">
            <a:xfrm>
              <a:off x="7214968" y="1242970"/>
              <a:ext cx="668705" cy="1126623"/>
            </a:xfrm>
            <a:custGeom>
              <a:avLst/>
              <a:gdLst>
                <a:gd name="T0" fmla="*/ 0 w 368"/>
                <a:gd name="T1" fmla="*/ 26 h 620"/>
                <a:gd name="T2" fmla="*/ 44 w 368"/>
                <a:gd name="T3" fmla="*/ 0 h 620"/>
                <a:gd name="T4" fmla="*/ 368 w 368"/>
                <a:gd name="T5" fmla="*/ 186 h 620"/>
                <a:gd name="T6" fmla="*/ 368 w 368"/>
                <a:gd name="T7" fmla="*/ 594 h 620"/>
                <a:gd name="T8" fmla="*/ 323 w 368"/>
                <a:gd name="T9" fmla="*/ 620 h 620"/>
                <a:gd name="T10" fmla="*/ 323 w 368"/>
                <a:gd name="T11" fmla="*/ 212 h 620"/>
                <a:gd name="T12" fmla="*/ 0 w 368"/>
                <a:gd name="T13" fmla="*/ 26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8" h="620">
                  <a:moveTo>
                    <a:pt x="0" y="26"/>
                  </a:moveTo>
                  <a:lnTo>
                    <a:pt x="44" y="0"/>
                  </a:lnTo>
                  <a:lnTo>
                    <a:pt x="368" y="186"/>
                  </a:lnTo>
                  <a:lnTo>
                    <a:pt x="368" y="594"/>
                  </a:lnTo>
                  <a:lnTo>
                    <a:pt x="323" y="620"/>
                  </a:lnTo>
                  <a:lnTo>
                    <a:pt x="323" y="212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20AA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60"/>
            <p:cNvSpPr/>
            <p:nvPr userDrawn="1"/>
          </p:nvSpPr>
          <p:spPr bwMode="auto">
            <a:xfrm>
              <a:off x="7214968" y="1242970"/>
              <a:ext cx="668705" cy="1126623"/>
            </a:xfrm>
            <a:custGeom>
              <a:avLst/>
              <a:gdLst>
                <a:gd name="T0" fmla="*/ 0 w 368"/>
                <a:gd name="T1" fmla="*/ 26 h 620"/>
                <a:gd name="T2" fmla="*/ 44 w 368"/>
                <a:gd name="T3" fmla="*/ 0 h 620"/>
                <a:gd name="T4" fmla="*/ 368 w 368"/>
                <a:gd name="T5" fmla="*/ 186 h 620"/>
                <a:gd name="T6" fmla="*/ 368 w 368"/>
                <a:gd name="T7" fmla="*/ 594 h 620"/>
                <a:gd name="T8" fmla="*/ 323 w 368"/>
                <a:gd name="T9" fmla="*/ 620 h 620"/>
                <a:gd name="T10" fmla="*/ 323 w 368"/>
                <a:gd name="T11" fmla="*/ 212 h 620"/>
                <a:gd name="T12" fmla="*/ 0 w 368"/>
                <a:gd name="T13" fmla="*/ 26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8" h="620">
                  <a:moveTo>
                    <a:pt x="0" y="26"/>
                  </a:moveTo>
                  <a:lnTo>
                    <a:pt x="44" y="0"/>
                  </a:lnTo>
                  <a:lnTo>
                    <a:pt x="368" y="186"/>
                  </a:lnTo>
                  <a:lnTo>
                    <a:pt x="368" y="594"/>
                  </a:lnTo>
                  <a:lnTo>
                    <a:pt x="323" y="620"/>
                  </a:lnTo>
                  <a:lnTo>
                    <a:pt x="323" y="212"/>
                  </a:lnTo>
                  <a:lnTo>
                    <a:pt x="0" y="2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61"/>
            <p:cNvSpPr/>
            <p:nvPr userDrawn="1"/>
          </p:nvSpPr>
          <p:spPr bwMode="auto">
            <a:xfrm>
              <a:off x="7214968" y="1242970"/>
              <a:ext cx="668705" cy="385232"/>
            </a:xfrm>
            <a:custGeom>
              <a:avLst/>
              <a:gdLst>
                <a:gd name="T0" fmla="*/ 0 w 368"/>
                <a:gd name="T1" fmla="*/ 26 h 212"/>
                <a:gd name="T2" fmla="*/ 44 w 368"/>
                <a:gd name="T3" fmla="*/ 0 h 212"/>
                <a:gd name="T4" fmla="*/ 368 w 368"/>
                <a:gd name="T5" fmla="*/ 186 h 212"/>
                <a:gd name="T6" fmla="*/ 323 w 368"/>
                <a:gd name="T7" fmla="*/ 212 h 212"/>
                <a:gd name="T8" fmla="*/ 0 w 368"/>
                <a:gd name="T9" fmla="*/ 2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8" h="212">
                  <a:moveTo>
                    <a:pt x="0" y="26"/>
                  </a:moveTo>
                  <a:lnTo>
                    <a:pt x="44" y="0"/>
                  </a:lnTo>
                  <a:lnTo>
                    <a:pt x="368" y="186"/>
                  </a:lnTo>
                  <a:lnTo>
                    <a:pt x="323" y="212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CF3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62"/>
            <p:cNvSpPr/>
            <p:nvPr userDrawn="1"/>
          </p:nvSpPr>
          <p:spPr bwMode="auto">
            <a:xfrm>
              <a:off x="7214968" y="1242970"/>
              <a:ext cx="668705" cy="385232"/>
            </a:xfrm>
            <a:custGeom>
              <a:avLst/>
              <a:gdLst>
                <a:gd name="T0" fmla="*/ 0 w 368"/>
                <a:gd name="T1" fmla="*/ 26 h 212"/>
                <a:gd name="T2" fmla="*/ 44 w 368"/>
                <a:gd name="T3" fmla="*/ 0 h 212"/>
                <a:gd name="T4" fmla="*/ 368 w 368"/>
                <a:gd name="T5" fmla="*/ 186 h 212"/>
                <a:gd name="T6" fmla="*/ 323 w 368"/>
                <a:gd name="T7" fmla="*/ 212 h 212"/>
                <a:gd name="T8" fmla="*/ 0 w 368"/>
                <a:gd name="T9" fmla="*/ 2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8" h="212">
                  <a:moveTo>
                    <a:pt x="0" y="26"/>
                  </a:moveTo>
                  <a:lnTo>
                    <a:pt x="44" y="0"/>
                  </a:lnTo>
                  <a:lnTo>
                    <a:pt x="368" y="186"/>
                  </a:lnTo>
                  <a:lnTo>
                    <a:pt x="323" y="212"/>
                  </a:lnTo>
                  <a:lnTo>
                    <a:pt x="0" y="2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63"/>
            <p:cNvSpPr/>
            <p:nvPr userDrawn="1"/>
          </p:nvSpPr>
          <p:spPr bwMode="auto">
            <a:xfrm>
              <a:off x="7214968" y="1242970"/>
              <a:ext cx="668705" cy="385232"/>
            </a:xfrm>
            <a:custGeom>
              <a:avLst/>
              <a:gdLst>
                <a:gd name="T0" fmla="*/ 44 w 368"/>
                <a:gd name="T1" fmla="*/ 0 h 212"/>
                <a:gd name="T2" fmla="*/ 0 w 368"/>
                <a:gd name="T3" fmla="*/ 26 h 212"/>
                <a:gd name="T4" fmla="*/ 323 w 368"/>
                <a:gd name="T5" fmla="*/ 212 h 212"/>
                <a:gd name="T6" fmla="*/ 368 w 368"/>
                <a:gd name="T7" fmla="*/ 186 h 212"/>
                <a:gd name="T8" fmla="*/ 44 w 368"/>
                <a:gd name="T9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8" h="212">
                  <a:moveTo>
                    <a:pt x="44" y="0"/>
                  </a:moveTo>
                  <a:lnTo>
                    <a:pt x="0" y="26"/>
                  </a:lnTo>
                  <a:lnTo>
                    <a:pt x="323" y="212"/>
                  </a:lnTo>
                  <a:lnTo>
                    <a:pt x="368" y="18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99F6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64"/>
            <p:cNvSpPr/>
            <p:nvPr userDrawn="1"/>
          </p:nvSpPr>
          <p:spPr bwMode="auto">
            <a:xfrm>
              <a:off x="7214968" y="1242970"/>
              <a:ext cx="668705" cy="385232"/>
            </a:xfrm>
            <a:custGeom>
              <a:avLst/>
              <a:gdLst>
                <a:gd name="T0" fmla="*/ 44 w 368"/>
                <a:gd name="T1" fmla="*/ 0 h 212"/>
                <a:gd name="T2" fmla="*/ 0 w 368"/>
                <a:gd name="T3" fmla="*/ 26 h 212"/>
                <a:gd name="T4" fmla="*/ 323 w 368"/>
                <a:gd name="T5" fmla="*/ 212 h 212"/>
                <a:gd name="T6" fmla="*/ 368 w 368"/>
                <a:gd name="T7" fmla="*/ 186 h 212"/>
                <a:gd name="T8" fmla="*/ 44 w 368"/>
                <a:gd name="T9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8" h="212">
                  <a:moveTo>
                    <a:pt x="44" y="0"/>
                  </a:moveTo>
                  <a:lnTo>
                    <a:pt x="0" y="26"/>
                  </a:lnTo>
                  <a:lnTo>
                    <a:pt x="323" y="212"/>
                  </a:lnTo>
                  <a:lnTo>
                    <a:pt x="368" y="186"/>
                  </a:lnTo>
                  <a:lnTo>
                    <a:pt x="4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65"/>
            <p:cNvSpPr/>
            <p:nvPr userDrawn="1"/>
          </p:nvSpPr>
          <p:spPr bwMode="auto">
            <a:xfrm>
              <a:off x="7801902" y="1580957"/>
              <a:ext cx="81771" cy="788636"/>
            </a:xfrm>
            <a:custGeom>
              <a:avLst/>
              <a:gdLst>
                <a:gd name="T0" fmla="*/ 45 w 45"/>
                <a:gd name="T1" fmla="*/ 0 h 434"/>
                <a:gd name="T2" fmla="*/ 45 w 45"/>
                <a:gd name="T3" fmla="*/ 408 h 434"/>
                <a:gd name="T4" fmla="*/ 0 w 45"/>
                <a:gd name="T5" fmla="*/ 434 h 434"/>
                <a:gd name="T6" fmla="*/ 0 w 45"/>
                <a:gd name="T7" fmla="*/ 26 h 434"/>
                <a:gd name="T8" fmla="*/ 45 w 45"/>
                <a:gd name="T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34">
                  <a:moveTo>
                    <a:pt x="45" y="0"/>
                  </a:moveTo>
                  <a:lnTo>
                    <a:pt x="45" y="408"/>
                  </a:lnTo>
                  <a:lnTo>
                    <a:pt x="0" y="434"/>
                  </a:lnTo>
                  <a:lnTo>
                    <a:pt x="0" y="26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6701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6"/>
            <p:cNvSpPr/>
            <p:nvPr userDrawn="1"/>
          </p:nvSpPr>
          <p:spPr bwMode="auto">
            <a:xfrm>
              <a:off x="8016324" y="1673631"/>
              <a:ext cx="616008" cy="1095731"/>
            </a:xfrm>
            <a:custGeom>
              <a:avLst/>
              <a:gdLst>
                <a:gd name="T0" fmla="*/ 0 w 339"/>
                <a:gd name="T1" fmla="*/ 8 h 603"/>
                <a:gd name="T2" fmla="*/ 15 w 339"/>
                <a:gd name="T3" fmla="*/ 0 h 603"/>
                <a:gd name="T4" fmla="*/ 339 w 339"/>
                <a:gd name="T5" fmla="*/ 187 h 603"/>
                <a:gd name="T6" fmla="*/ 339 w 339"/>
                <a:gd name="T7" fmla="*/ 594 h 603"/>
                <a:gd name="T8" fmla="*/ 323 w 339"/>
                <a:gd name="T9" fmla="*/ 603 h 603"/>
                <a:gd name="T10" fmla="*/ 325 w 339"/>
                <a:gd name="T11" fmla="*/ 196 h 603"/>
                <a:gd name="T12" fmla="*/ 0 w 339"/>
                <a:gd name="T13" fmla="*/ 8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9" h="603">
                  <a:moveTo>
                    <a:pt x="0" y="8"/>
                  </a:moveTo>
                  <a:lnTo>
                    <a:pt x="15" y="0"/>
                  </a:lnTo>
                  <a:lnTo>
                    <a:pt x="339" y="187"/>
                  </a:lnTo>
                  <a:lnTo>
                    <a:pt x="339" y="594"/>
                  </a:lnTo>
                  <a:lnTo>
                    <a:pt x="323" y="603"/>
                  </a:lnTo>
                  <a:lnTo>
                    <a:pt x="325" y="196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4F9C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7"/>
            <p:cNvSpPr/>
            <p:nvPr userDrawn="1"/>
          </p:nvSpPr>
          <p:spPr bwMode="auto">
            <a:xfrm>
              <a:off x="8016324" y="1673631"/>
              <a:ext cx="616008" cy="1095731"/>
            </a:xfrm>
            <a:custGeom>
              <a:avLst/>
              <a:gdLst>
                <a:gd name="T0" fmla="*/ 0 w 339"/>
                <a:gd name="T1" fmla="*/ 8 h 603"/>
                <a:gd name="T2" fmla="*/ 15 w 339"/>
                <a:gd name="T3" fmla="*/ 0 h 603"/>
                <a:gd name="T4" fmla="*/ 339 w 339"/>
                <a:gd name="T5" fmla="*/ 187 h 603"/>
                <a:gd name="T6" fmla="*/ 339 w 339"/>
                <a:gd name="T7" fmla="*/ 594 h 603"/>
                <a:gd name="T8" fmla="*/ 323 w 339"/>
                <a:gd name="T9" fmla="*/ 603 h 603"/>
                <a:gd name="T10" fmla="*/ 325 w 339"/>
                <a:gd name="T11" fmla="*/ 196 h 603"/>
                <a:gd name="T12" fmla="*/ 0 w 339"/>
                <a:gd name="T13" fmla="*/ 8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9" h="603">
                  <a:moveTo>
                    <a:pt x="0" y="8"/>
                  </a:moveTo>
                  <a:lnTo>
                    <a:pt x="15" y="0"/>
                  </a:lnTo>
                  <a:lnTo>
                    <a:pt x="339" y="187"/>
                  </a:lnTo>
                  <a:lnTo>
                    <a:pt x="339" y="594"/>
                  </a:lnTo>
                  <a:lnTo>
                    <a:pt x="323" y="603"/>
                  </a:lnTo>
                  <a:lnTo>
                    <a:pt x="325" y="196"/>
                  </a:lnTo>
                  <a:lnTo>
                    <a:pt x="0" y="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8"/>
            <p:cNvSpPr/>
            <p:nvPr userDrawn="1"/>
          </p:nvSpPr>
          <p:spPr bwMode="auto">
            <a:xfrm>
              <a:off x="8603258" y="2013435"/>
              <a:ext cx="29074" cy="755928"/>
            </a:xfrm>
            <a:custGeom>
              <a:avLst/>
              <a:gdLst>
                <a:gd name="T0" fmla="*/ 16 w 16"/>
                <a:gd name="T1" fmla="*/ 0 h 416"/>
                <a:gd name="T2" fmla="*/ 2 w 16"/>
                <a:gd name="T3" fmla="*/ 9 h 416"/>
                <a:gd name="T4" fmla="*/ 0 w 16"/>
                <a:gd name="T5" fmla="*/ 416 h 416"/>
                <a:gd name="T6" fmla="*/ 16 w 16"/>
                <a:gd name="T7" fmla="*/ 407 h 416"/>
                <a:gd name="T8" fmla="*/ 16 w 16"/>
                <a:gd name="T9" fmla="*/ 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16">
                  <a:moveTo>
                    <a:pt x="16" y="0"/>
                  </a:moveTo>
                  <a:lnTo>
                    <a:pt x="2" y="9"/>
                  </a:lnTo>
                  <a:lnTo>
                    <a:pt x="0" y="416"/>
                  </a:lnTo>
                  <a:lnTo>
                    <a:pt x="16" y="407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3A2B4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9"/>
            <p:cNvSpPr/>
            <p:nvPr userDrawn="1"/>
          </p:nvSpPr>
          <p:spPr bwMode="auto">
            <a:xfrm>
              <a:off x="8603258" y="2013435"/>
              <a:ext cx="29074" cy="755928"/>
            </a:xfrm>
            <a:custGeom>
              <a:avLst/>
              <a:gdLst>
                <a:gd name="T0" fmla="*/ 16 w 16"/>
                <a:gd name="T1" fmla="*/ 0 h 416"/>
                <a:gd name="T2" fmla="*/ 2 w 16"/>
                <a:gd name="T3" fmla="*/ 9 h 416"/>
                <a:gd name="T4" fmla="*/ 0 w 16"/>
                <a:gd name="T5" fmla="*/ 416 h 416"/>
                <a:gd name="T6" fmla="*/ 16 w 16"/>
                <a:gd name="T7" fmla="*/ 407 h 416"/>
                <a:gd name="T8" fmla="*/ 16 w 16"/>
                <a:gd name="T9" fmla="*/ 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16">
                  <a:moveTo>
                    <a:pt x="16" y="0"/>
                  </a:moveTo>
                  <a:lnTo>
                    <a:pt x="2" y="9"/>
                  </a:lnTo>
                  <a:lnTo>
                    <a:pt x="0" y="416"/>
                  </a:lnTo>
                  <a:lnTo>
                    <a:pt x="16" y="407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70"/>
            <p:cNvSpPr/>
            <p:nvPr userDrawn="1"/>
          </p:nvSpPr>
          <p:spPr bwMode="auto">
            <a:xfrm>
              <a:off x="8016324" y="1673631"/>
              <a:ext cx="616008" cy="356158"/>
            </a:xfrm>
            <a:custGeom>
              <a:avLst/>
              <a:gdLst>
                <a:gd name="T0" fmla="*/ 15 w 339"/>
                <a:gd name="T1" fmla="*/ 0 h 196"/>
                <a:gd name="T2" fmla="*/ 0 w 339"/>
                <a:gd name="T3" fmla="*/ 8 h 196"/>
                <a:gd name="T4" fmla="*/ 325 w 339"/>
                <a:gd name="T5" fmla="*/ 196 h 196"/>
                <a:gd name="T6" fmla="*/ 339 w 339"/>
                <a:gd name="T7" fmla="*/ 187 h 196"/>
                <a:gd name="T8" fmla="*/ 15 w 339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196">
                  <a:moveTo>
                    <a:pt x="15" y="0"/>
                  </a:moveTo>
                  <a:lnTo>
                    <a:pt x="0" y="8"/>
                  </a:lnTo>
                  <a:lnTo>
                    <a:pt x="325" y="196"/>
                  </a:lnTo>
                  <a:lnTo>
                    <a:pt x="339" y="18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4498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71"/>
            <p:cNvSpPr/>
            <p:nvPr userDrawn="1"/>
          </p:nvSpPr>
          <p:spPr bwMode="auto">
            <a:xfrm>
              <a:off x="8016324" y="1673631"/>
              <a:ext cx="616008" cy="356158"/>
            </a:xfrm>
            <a:custGeom>
              <a:avLst/>
              <a:gdLst>
                <a:gd name="T0" fmla="*/ 15 w 339"/>
                <a:gd name="T1" fmla="*/ 0 h 196"/>
                <a:gd name="T2" fmla="*/ 0 w 339"/>
                <a:gd name="T3" fmla="*/ 8 h 196"/>
                <a:gd name="T4" fmla="*/ 325 w 339"/>
                <a:gd name="T5" fmla="*/ 196 h 196"/>
                <a:gd name="T6" fmla="*/ 339 w 339"/>
                <a:gd name="T7" fmla="*/ 187 h 196"/>
                <a:gd name="T8" fmla="*/ 15 w 339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196">
                  <a:moveTo>
                    <a:pt x="15" y="0"/>
                  </a:moveTo>
                  <a:lnTo>
                    <a:pt x="0" y="8"/>
                  </a:lnTo>
                  <a:lnTo>
                    <a:pt x="325" y="196"/>
                  </a:lnTo>
                  <a:lnTo>
                    <a:pt x="339" y="187"/>
                  </a:lnTo>
                  <a:lnTo>
                    <a:pt x="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72"/>
            <p:cNvSpPr/>
            <p:nvPr userDrawn="1"/>
          </p:nvSpPr>
          <p:spPr bwMode="auto">
            <a:xfrm>
              <a:off x="8763166" y="2104291"/>
              <a:ext cx="616008" cy="1651774"/>
            </a:xfrm>
            <a:custGeom>
              <a:avLst/>
              <a:gdLst>
                <a:gd name="T0" fmla="*/ 0 w 339"/>
                <a:gd name="T1" fmla="*/ 10 h 909"/>
                <a:gd name="T2" fmla="*/ 15 w 339"/>
                <a:gd name="T3" fmla="*/ 0 h 909"/>
                <a:gd name="T4" fmla="*/ 339 w 339"/>
                <a:gd name="T5" fmla="*/ 187 h 909"/>
                <a:gd name="T6" fmla="*/ 339 w 339"/>
                <a:gd name="T7" fmla="*/ 901 h 909"/>
                <a:gd name="T8" fmla="*/ 324 w 339"/>
                <a:gd name="T9" fmla="*/ 909 h 909"/>
                <a:gd name="T10" fmla="*/ 324 w 339"/>
                <a:gd name="T11" fmla="*/ 195 h 909"/>
                <a:gd name="T12" fmla="*/ 0 w 339"/>
                <a:gd name="T13" fmla="*/ 10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9" h="909">
                  <a:moveTo>
                    <a:pt x="0" y="10"/>
                  </a:moveTo>
                  <a:lnTo>
                    <a:pt x="15" y="0"/>
                  </a:lnTo>
                  <a:lnTo>
                    <a:pt x="339" y="187"/>
                  </a:lnTo>
                  <a:lnTo>
                    <a:pt x="339" y="901"/>
                  </a:lnTo>
                  <a:lnTo>
                    <a:pt x="324" y="909"/>
                  </a:lnTo>
                  <a:lnTo>
                    <a:pt x="324" y="195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2C0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73"/>
            <p:cNvSpPr/>
            <p:nvPr userDrawn="1"/>
          </p:nvSpPr>
          <p:spPr bwMode="auto">
            <a:xfrm>
              <a:off x="8763166" y="2104291"/>
              <a:ext cx="616008" cy="1651774"/>
            </a:xfrm>
            <a:custGeom>
              <a:avLst/>
              <a:gdLst>
                <a:gd name="T0" fmla="*/ 0 w 339"/>
                <a:gd name="T1" fmla="*/ 10 h 909"/>
                <a:gd name="T2" fmla="*/ 15 w 339"/>
                <a:gd name="T3" fmla="*/ 0 h 909"/>
                <a:gd name="T4" fmla="*/ 339 w 339"/>
                <a:gd name="T5" fmla="*/ 187 h 909"/>
                <a:gd name="T6" fmla="*/ 339 w 339"/>
                <a:gd name="T7" fmla="*/ 901 h 909"/>
                <a:gd name="T8" fmla="*/ 324 w 339"/>
                <a:gd name="T9" fmla="*/ 909 h 909"/>
                <a:gd name="T10" fmla="*/ 324 w 339"/>
                <a:gd name="T11" fmla="*/ 195 h 909"/>
                <a:gd name="T12" fmla="*/ 0 w 339"/>
                <a:gd name="T13" fmla="*/ 10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9" h="909">
                  <a:moveTo>
                    <a:pt x="0" y="10"/>
                  </a:moveTo>
                  <a:lnTo>
                    <a:pt x="15" y="0"/>
                  </a:lnTo>
                  <a:lnTo>
                    <a:pt x="339" y="187"/>
                  </a:lnTo>
                  <a:lnTo>
                    <a:pt x="339" y="901"/>
                  </a:lnTo>
                  <a:lnTo>
                    <a:pt x="324" y="909"/>
                  </a:lnTo>
                  <a:lnTo>
                    <a:pt x="324" y="195"/>
                  </a:lnTo>
                  <a:lnTo>
                    <a:pt x="0" y="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Rectangle 74"/>
            <p:cNvSpPr>
              <a:spLocks noChangeArrowheads="1"/>
            </p:cNvSpPr>
            <p:nvPr userDrawn="1"/>
          </p:nvSpPr>
          <p:spPr bwMode="auto">
            <a:xfrm>
              <a:off x="9379174" y="2444095"/>
              <a:ext cx="1817" cy="1297433"/>
            </a:xfrm>
            <a:prstGeom prst="rect">
              <a:avLst/>
            </a:pr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Rectangle 75"/>
            <p:cNvSpPr>
              <a:spLocks noChangeArrowheads="1"/>
            </p:cNvSpPr>
            <p:nvPr userDrawn="1"/>
          </p:nvSpPr>
          <p:spPr bwMode="auto">
            <a:xfrm>
              <a:off x="9379174" y="2444095"/>
              <a:ext cx="1817" cy="1297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Rectangle 76"/>
            <p:cNvSpPr>
              <a:spLocks noChangeArrowheads="1"/>
            </p:cNvSpPr>
            <p:nvPr userDrawn="1"/>
          </p:nvSpPr>
          <p:spPr bwMode="auto">
            <a:xfrm>
              <a:off x="9379174" y="2444095"/>
              <a:ext cx="1817" cy="1297433"/>
            </a:xfrm>
            <a:prstGeom prst="rect">
              <a:avLst/>
            </a:pr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Rectangle 77"/>
            <p:cNvSpPr>
              <a:spLocks noChangeArrowheads="1"/>
            </p:cNvSpPr>
            <p:nvPr userDrawn="1"/>
          </p:nvSpPr>
          <p:spPr bwMode="auto">
            <a:xfrm>
              <a:off x="9379174" y="2444095"/>
              <a:ext cx="1817" cy="1297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78"/>
            <p:cNvSpPr/>
            <p:nvPr userDrawn="1"/>
          </p:nvSpPr>
          <p:spPr bwMode="auto">
            <a:xfrm>
              <a:off x="9351917" y="2444095"/>
              <a:ext cx="27257" cy="1311970"/>
            </a:xfrm>
            <a:custGeom>
              <a:avLst/>
              <a:gdLst>
                <a:gd name="T0" fmla="*/ 15 w 15"/>
                <a:gd name="T1" fmla="*/ 0 h 722"/>
                <a:gd name="T2" fmla="*/ 0 w 15"/>
                <a:gd name="T3" fmla="*/ 8 h 722"/>
                <a:gd name="T4" fmla="*/ 0 w 15"/>
                <a:gd name="T5" fmla="*/ 722 h 722"/>
                <a:gd name="T6" fmla="*/ 15 w 15"/>
                <a:gd name="T7" fmla="*/ 714 h 722"/>
                <a:gd name="T8" fmla="*/ 15 w 15"/>
                <a:gd name="T9" fmla="*/ 0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722">
                  <a:moveTo>
                    <a:pt x="15" y="0"/>
                  </a:moveTo>
                  <a:lnTo>
                    <a:pt x="0" y="8"/>
                  </a:lnTo>
                  <a:lnTo>
                    <a:pt x="0" y="722"/>
                  </a:lnTo>
                  <a:lnTo>
                    <a:pt x="15" y="714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9F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79"/>
            <p:cNvSpPr/>
            <p:nvPr userDrawn="1"/>
          </p:nvSpPr>
          <p:spPr bwMode="auto">
            <a:xfrm>
              <a:off x="9351917" y="2444095"/>
              <a:ext cx="27257" cy="1311970"/>
            </a:xfrm>
            <a:custGeom>
              <a:avLst/>
              <a:gdLst>
                <a:gd name="T0" fmla="*/ 15 w 15"/>
                <a:gd name="T1" fmla="*/ 0 h 722"/>
                <a:gd name="T2" fmla="*/ 0 w 15"/>
                <a:gd name="T3" fmla="*/ 8 h 722"/>
                <a:gd name="T4" fmla="*/ 0 w 15"/>
                <a:gd name="T5" fmla="*/ 722 h 722"/>
                <a:gd name="T6" fmla="*/ 15 w 15"/>
                <a:gd name="T7" fmla="*/ 714 h 722"/>
                <a:gd name="T8" fmla="*/ 15 w 15"/>
                <a:gd name="T9" fmla="*/ 0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722">
                  <a:moveTo>
                    <a:pt x="15" y="0"/>
                  </a:moveTo>
                  <a:lnTo>
                    <a:pt x="0" y="8"/>
                  </a:lnTo>
                  <a:lnTo>
                    <a:pt x="0" y="722"/>
                  </a:lnTo>
                  <a:lnTo>
                    <a:pt x="15" y="714"/>
                  </a:lnTo>
                  <a:lnTo>
                    <a:pt x="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81"/>
            <p:cNvSpPr/>
            <p:nvPr userDrawn="1"/>
          </p:nvSpPr>
          <p:spPr bwMode="auto">
            <a:xfrm>
              <a:off x="6519006" y="439797"/>
              <a:ext cx="2860167" cy="1649957"/>
            </a:xfrm>
            <a:custGeom>
              <a:avLst/>
              <a:gdLst>
                <a:gd name="T0" fmla="*/ 16 w 1574"/>
                <a:gd name="T1" fmla="*/ 0 h 908"/>
                <a:gd name="T2" fmla="*/ 0 w 1574"/>
                <a:gd name="T3" fmla="*/ 9 h 908"/>
                <a:gd name="T4" fmla="*/ 1559 w 1574"/>
                <a:gd name="T5" fmla="*/ 908 h 908"/>
                <a:gd name="T6" fmla="*/ 1574 w 1574"/>
                <a:gd name="T7" fmla="*/ 900 h 908"/>
                <a:gd name="T8" fmla="*/ 16 w 1574"/>
                <a:gd name="T9" fmla="*/ 0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4" h="908">
                  <a:moveTo>
                    <a:pt x="16" y="0"/>
                  </a:moveTo>
                  <a:lnTo>
                    <a:pt x="0" y="9"/>
                  </a:lnTo>
                  <a:lnTo>
                    <a:pt x="1559" y="908"/>
                  </a:lnTo>
                  <a:lnTo>
                    <a:pt x="1574" y="900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82"/>
            <p:cNvSpPr/>
            <p:nvPr userDrawn="1"/>
          </p:nvSpPr>
          <p:spPr bwMode="auto">
            <a:xfrm>
              <a:off x="8763166" y="2104291"/>
              <a:ext cx="616008" cy="354341"/>
            </a:xfrm>
            <a:custGeom>
              <a:avLst/>
              <a:gdLst>
                <a:gd name="T0" fmla="*/ 15 w 339"/>
                <a:gd name="T1" fmla="*/ 0 h 195"/>
                <a:gd name="T2" fmla="*/ 0 w 339"/>
                <a:gd name="T3" fmla="*/ 10 h 195"/>
                <a:gd name="T4" fmla="*/ 324 w 339"/>
                <a:gd name="T5" fmla="*/ 195 h 195"/>
                <a:gd name="T6" fmla="*/ 339 w 339"/>
                <a:gd name="T7" fmla="*/ 187 h 195"/>
                <a:gd name="T8" fmla="*/ 15 w 339"/>
                <a:gd name="T9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195">
                  <a:moveTo>
                    <a:pt x="15" y="0"/>
                  </a:moveTo>
                  <a:lnTo>
                    <a:pt x="0" y="10"/>
                  </a:lnTo>
                  <a:lnTo>
                    <a:pt x="324" y="195"/>
                  </a:lnTo>
                  <a:lnTo>
                    <a:pt x="339" y="18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8D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83"/>
            <p:cNvSpPr/>
            <p:nvPr userDrawn="1"/>
          </p:nvSpPr>
          <p:spPr bwMode="auto">
            <a:xfrm>
              <a:off x="8763166" y="2104291"/>
              <a:ext cx="616008" cy="354341"/>
            </a:xfrm>
            <a:custGeom>
              <a:avLst/>
              <a:gdLst>
                <a:gd name="T0" fmla="*/ 15 w 339"/>
                <a:gd name="T1" fmla="*/ 0 h 195"/>
                <a:gd name="T2" fmla="*/ 0 w 339"/>
                <a:gd name="T3" fmla="*/ 10 h 195"/>
                <a:gd name="T4" fmla="*/ 324 w 339"/>
                <a:gd name="T5" fmla="*/ 195 h 195"/>
                <a:gd name="T6" fmla="*/ 339 w 339"/>
                <a:gd name="T7" fmla="*/ 187 h 195"/>
                <a:gd name="T8" fmla="*/ 15 w 339"/>
                <a:gd name="T9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195">
                  <a:moveTo>
                    <a:pt x="15" y="0"/>
                  </a:moveTo>
                  <a:lnTo>
                    <a:pt x="0" y="10"/>
                  </a:lnTo>
                  <a:lnTo>
                    <a:pt x="324" y="195"/>
                  </a:lnTo>
                  <a:lnTo>
                    <a:pt x="339" y="187"/>
                  </a:lnTo>
                  <a:lnTo>
                    <a:pt x="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84"/>
            <p:cNvSpPr/>
            <p:nvPr userDrawn="1"/>
          </p:nvSpPr>
          <p:spPr bwMode="auto">
            <a:xfrm>
              <a:off x="6519006" y="1689985"/>
              <a:ext cx="588751" cy="399769"/>
            </a:xfrm>
            <a:custGeom>
              <a:avLst/>
              <a:gdLst>
                <a:gd name="T0" fmla="*/ 0 w 324"/>
                <a:gd name="T1" fmla="*/ 0 h 220"/>
                <a:gd name="T2" fmla="*/ 0 w 324"/>
                <a:gd name="T3" fmla="*/ 34 h 220"/>
                <a:gd name="T4" fmla="*/ 324 w 324"/>
                <a:gd name="T5" fmla="*/ 220 h 220"/>
                <a:gd name="T6" fmla="*/ 324 w 324"/>
                <a:gd name="T7" fmla="*/ 187 h 220"/>
                <a:gd name="T8" fmla="*/ 0 w 324"/>
                <a:gd name="T9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220">
                  <a:moveTo>
                    <a:pt x="0" y="0"/>
                  </a:moveTo>
                  <a:lnTo>
                    <a:pt x="0" y="34"/>
                  </a:lnTo>
                  <a:lnTo>
                    <a:pt x="324" y="220"/>
                  </a:lnTo>
                  <a:lnTo>
                    <a:pt x="324" y="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85"/>
            <p:cNvSpPr/>
            <p:nvPr userDrawn="1"/>
          </p:nvSpPr>
          <p:spPr bwMode="auto">
            <a:xfrm>
              <a:off x="6519006" y="1689985"/>
              <a:ext cx="588751" cy="399769"/>
            </a:xfrm>
            <a:custGeom>
              <a:avLst/>
              <a:gdLst>
                <a:gd name="T0" fmla="*/ 0 w 324"/>
                <a:gd name="T1" fmla="*/ 0 h 220"/>
                <a:gd name="T2" fmla="*/ 0 w 324"/>
                <a:gd name="T3" fmla="*/ 34 h 220"/>
                <a:gd name="T4" fmla="*/ 324 w 324"/>
                <a:gd name="T5" fmla="*/ 220 h 220"/>
                <a:gd name="T6" fmla="*/ 324 w 324"/>
                <a:gd name="T7" fmla="*/ 187 h 220"/>
                <a:gd name="T8" fmla="*/ 0 w 324"/>
                <a:gd name="T9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220">
                  <a:moveTo>
                    <a:pt x="0" y="0"/>
                  </a:moveTo>
                  <a:lnTo>
                    <a:pt x="0" y="34"/>
                  </a:lnTo>
                  <a:lnTo>
                    <a:pt x="324" y="220"/>
                  </a:lnTo>
                  <a:lnTo>
                    <a:pt x="324" y="18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86"/>
            <p:cNvSpPr/>
            <p:nvPr userDrawn="1"/>
          </p:nvSpPr>
          <p:spPr bwMode="auto">
            <a:xfrm>
              <a:off x="6519006" y="1689985"/>
              <a:ext cx="588751" cy="399769"/>
            </a:xfrm>
            <a:custGeom>
              <a:avLst/>
              <a:gdLst>
                <a:gd name="T0" fmla="*/ 0 w 324"/>
                <a:gd name="T1" fmla="*/ 0 h 220"/>
                <a:gd name="T2" fmla="*/ 0 w 324"/>
                <a:gd name="T3" fmla="*/ 34 h 220"/>
                <a:gd name="T4" fmla="*/ 324 w 324"/>
                <a:gd name="T5" fmla="*/ 220 h 220"/>
                <a:gd name="T6" fmla="*/ 324 w 324"/>
                <a:gd name="T7" fmla="*/ 187 h 220"/>
                <a:gd name="T8" fmla="*/ 0 w 324"/>
                <a:gd name="T9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220">
                  <a:moveTo>
                    <a:pt x="0" y="0"/>
                  </a:moveTo>
                  <a:lnTo>
                    <a:pt x="0" y="34"/>
                  </a:lnTo>
                  <a:lnTo>
                    <a:pt x="324" y="220"/>
                  </a:lnTo>
                  <a:lnTo>
                    <a:pt x="324" y="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9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87"/>
            <p:cNvSpPr/>
            <p:nvPr userDrawn="1"/>
          </p:nvSpPr>
          <p:spPr bwMode="auto">
            <a:xfrm>
              <a:off x="6519006" y="1689985"/>
              <a:ext cx="588751" cy="399769"/>
            </a:xfrm>
            <a:custGeom>
              <a:avLst/>
              <a:gdLst>
                <a:gd name="T0" fmla="*/ 0 w 324"/>
                <a:gd name="T1" fmla="*/ 0 h 220"/>
                <a:gd name="T2" fmla="*/ 0 w 324"/>
                <a:gd name="T3" fmla="*/ 34 h 220"/>
                <a:gd name="T4" fmla="*/ 324 w 324"/>
                <a:gd name="T5" fmla="*/ 220 h 220"/>
                <a:gd name="T6" fmla="*/ 324 w 324"/>
                <a:gd name="T7" fmla="*/ 187 h 220"/>
                <a:gd name="T8" fmla="*/ 0 w 324"/>
                <a:gd name="T9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220">
                  <a:moveTo>
                    <a:pt x="0" y="0"/>
                  </a:moveTo>
                  <a:lnTo>
                    <a:pt x="0" y="34"/>
                  </a:lnTo>
                  <a:lnTo>
                    <a:pt x="324" y="220"/>
                  </a:lnTo>
                  <a:lnTo>
                    <a:pt x="324" y="18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88"/>
            <p:cNvSpPr/>
            <p:nvPr userDrawn="1"/>
          </p:nvSpPr>
          <p:spPr bwMode="auto">
            <a:xfrm>
              <a:off x="7107758" y="2013435"/>
              <a:ext cx="29074" cy="76320"/>
            </a:xfrm>
            <a:custGeom>
              <a:avLst/>
              <a:gdLst>
                <a:gd name="T0" fmla="*/ 16 w 16"/>
                <a:gd name="T1" fmla="*/ 0 h 42"/>
                <a:gd name="T2" fmla="*/ 0 w 16"/>
                <a:gd name="T3" fmla="*/ 9 h 42"/>
                <a:gd name="T4" fmla="*/ 0 w 16"/>
                <a:gd name="T5" fmla="*/ 42 h 42"/>
                <a:gd name="T6" fmla="*/ 16 w 16"/>
                <a:gd name="T7" fmla="*/ 34 h 42"/>
                <a:gd name="T8" fmla="*/ 16 w 16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2">
                  <a:moveTo>
                    <a:pt x="16" y="0"/>
                  </a:moveTo>
                  <a:lnTo>
                    <a:pt x="0" y="9"/>
                  </a:lnTo>
                  <a:lnTo>
                    <a:pt x="0" y="4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89"/>
            <p:cNvSpPr/>
            <p:nvPr userDrawn="1"/>
          </p:nvSpPr>
          <p:spPr bwMode="auto">
            <a:xfrm>
              <a:off x="7107758" y="2013435"/>
              <a:ext cx="29074" cy="76320"/>
            </a:xfrm>
            <a:custGeom>
              <a:avLst/>
              <a:gdLst>
                <a:gd name="T0" fmla="*/ 16 w 16"/>
                <a:gd name="T1" fmla="*/ 0 h 42"/>
                <a:gd name="T2" fmla="*/ 0 w 16"/>
                <a:gd name="T3" fmla="*/ 9 h 42"/>
                <a:gd name="T4" fmla="*/ 0 w 16"/>
                <a:gd name="T5" fmla="*/ 42 h 42"/>
                <a:gd name="T6" fmla="*/ 16 w 16"/>
                <a:gd name="T7" fmla="*/ 34 h 42"/>
                <a:gd name="T8" fmla="*/ 16 w 16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2">
                  <a:moveTo>
                    <a:pt x="16" y="0"/>
                  </a:moveTo>
                  <a:lnTo>
                    <a:pt x="0" y="9"/>
                  </a:lnTo>
                  <a:lnTo>
                    <a:pt x="0" y="4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90"/>
            <p:cNvSpPr/>
            <p:nvPr userDrawn="1"/>
          </p:nvSpPr>
          <p:spPr bwMode="auto">
            <a:xfrm>
              <a:off x="7107758" y="2013435"/>
              <a:ext cx="29074" cy="76320"/>
            </a:xfrm>
            <a:custGeom>
              <a:avLst/>
              <a:gdLst>
                <a:gd name="T0" fmla="*/ 16 w 16"/>
                <a:gd name="T1" fmla="*/ 0 h 42"/>
                <a:gd name="T2" fmla="*/ 0 w 16"/>
                <a:gd name="T3" fmla="*/ 9 h 42"/>
                <a:gd name="T4" fmla="*/ 0 w 16"/>
                <a:gd name="T5" fmla="*/ 42 h 42"/>
                <a:gd name="T6" fmla="*/ 16 w 16"/>
                <a:gd name="T7" fmla="*/ 34 h 42"/>
                <a:gd name="T8" fmla="*/ 16 w 16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2">
                  <a:moveTo>
                    <a:pt x="16" y="0"/>
                  </a:moveTo>
                  <a:lnTo>
                    <a:pt x="0" y="9"/>
                  </a:lnTo>
                  <a:lnTo>
                    <a:pt x="0" y="4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7580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91"/>
            <p:cNvSpPr/>
            <p:nvPr userDrawn="1"/>
          </p:nvSpPr>
          <p:spPr bwMode="auto">
            <a:xfrm>
              <a:off x="7107758" y="2013435"/>
              <a:ext cx="29074" cy="76320"/>
            </a:xfrm>
            <a:custGeom>
              <a:avLst/>
              <a:gdLst>
                <a:gd name="T0" fmla="*/ 16 w 16"/>
                <a:gd name="T1" fmla="*/ 0 h 42"/>
                <a:gd name="T2" fmla="*/ 0 w 16"/>
                <a:gd name="T3" fmla="*/ 9 h 42"/>
                <a:gd name="T4" fmla="*/ 0 w 16"/>
                <a:gd name="T5" fmla="*/ 42 h 42"/>
                <a:gd name="T6" fmla="*/ 16 w 16"/>
                <a:gd name="T7" fmla="*/ 34 h 42"/>
                <a:gd name="T8" fmla="*/ 16 w 16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2">
                  <a:moveTo>
                    <a:pt x="16" y="0"/>
                  </a:moveTo>
                  <a:lnTo>
                    <a:pt x="0" y="9"/>
                  </a:lnTo>
                  <a:lnTo>
                    <a:pt x="0" y="4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92"/>
            <p:cNvSpPr/>
            <p:nvPr userDrawn="1"/>
          </p:nvSpPr>
          <p:spPr bwMode="auto">
            <a:xfrm>
              <a:off x="6519006" y="1673631"/>
              <a:ext cx="617825" cy="356158"/>
            </a:xfrm>
            <a:custGeom>
              <a:avLst/>
              <a:gdLst>
                <a:gd name="T0" fmla="*/ 16 w 340"/>
                <a:gd name="T1" fmla="*/ 0 h 196"/>
                <a:gd name="T2" fmla="*/ 0 w 340"/>
                <a:gd name="T3" fmla="*/ 9 h 196"/>
                <a:gd name="T4" fmla="*/ 324 w 340"/>
                <a:gd name="T5" fmla="*/ 196 h 196"/>
                <a:gd name="T6" fmla="*/ 340 w 340"/>
                <a:gd name="T7" fmla="*/ 187 h 196"/>
                <a:gd name="T8" fmla="*/ 16 w 34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196">
                  <a:moveTo>
                    <a:pt x="16" y="0"/>
                  </a:moveTo>
                  <a:lnTo>
                    <a:pt x="0" y="9"/>
                  </a:lnTo>
                  <a:lnTo>
                    <a:pt x="324" y="196"/>
                  </a:lnTo>
                  <a:lnTo>
                    <a:pt x="340" y="187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93"/>
            <p:cNvSpPr/>
            <p:nvPr userDrawn="1"/>
          </p:nvSpPr>
          <p:spPr bwMode="auto">
            <a:xfrm>
              <a:off x="6519006" y="1673631"/>
              <a:ext cx="617825" cy="356158"/>
            </a:xfrm>
            <a:custGeom>
              <a:avLst/>
              <a:gdLst>
                <a:gd name="T0" fmla="*/ 16 w 340"/>
                <a:gd name="T1" fmla="*/ 0 h 196"/>
                <a:gd name="T2" fmla="*/ 0 w 340"/>
                <a:gd name="T3" fmla="*/ 9 h 196"/>
                <a:gd name="T4" fmla="*/ 324 w 340"/>
                <a:gd name="T5" fmla="*/ 196 h 196"/>
                <a:gd name="T6" fmla="*/ 340 w 340"/>
                <a:gd name="T7" fmla="*/ 187 h 196"/>
                <a:gd name="T8" fmla="*/ 16 w 34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196">
                  <a:moveTo>
                    <a:pt x="16" y="0"/>
                  </a:moveTo>
                  <a:lnTo>
                    <a:pt x="0" y="9"/>
                  </a:lnTo>
                  <a:lnTo>
                    <a:pt x="324" y="196"/>
                  </a:lnTo>
                  <a:lnTo>
                    <a:pt x="340" y="187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94"/>
            <p:cNvSpPr/>
            <p:nvPr userDrawn="1"/>
          </p:nvSpPr>
          <p:spPr bwMode="auto">
            <a:xfrm>
              <a:off x="6519006" y="1673631"/>
              <a:ext cx="617825" cy="356158"/>
            </a:xfrm>
            <a:custGeom>
              <a:avLst/>
              <a:gdLst>
                <a:gd name="T0" fmla="*/ 16 w 340"/>
                <a:gd name="T1" fmla="*/ 0 h 196"/>
                <a:gd name="T2" fmla="*/ 0 w 340"/>
                <a:gd name="T3" fmla="*/ 9 h 196"/>
                <a:gd name="T4" fmla="*/ 324 w 340"/>
                <a:gd name="T5" fmla="*/ 196 h 196"/>
                <a:gd name="T6" fmla="*/ 340 w 340"/>
                <a:gd name="T7" fmla="*/ 187 h 196"/>
                <a:gd name="T8" fmla="*/ 16 w 34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196">
                  <a:moveTo>
                    <a:pt x="16" y="0"/>
                  </a:moveTo>
                  <a:lnTo>
                    <a:pt x="0" y="9"/>
                  </a:lnTo>
                  <a:lnTo>
                    <a:pt x="324" y="196"/>
                  </a:lnTo>
                  <a:lnTo>
                    <a:pt x="340" y="187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ADB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95"/>
            <p:cNvSpPr/>
            <p:nvPr userDrawn="1"/>
          </p:nvSpPr>
          <p:spPr bwMode="auto">
            <a:xfrm>
              <a:off x="6519006" y="1673631"/>
              <a:ext cx="617825" cy="356158"/>
            </a:xfrm>
            <a:custGeom>
              <a:avLst/>
              <a:gdLst>
                <a:gd name="T0" fmla="*/ 16 w 340"/>
                <a:gd name="T1" fmla="*/ 0 h 196"/>
                <a:gd name="T2" fmla="*/ 0 w 340"/>
                <a:gd name="T3" fmla="*/ 9 h 196"/>
                <a:gd name="T4" fmla="*/ 324 w 340"/>
                <a:gd name="T5" fmla="*/ 196 h 196"/>
                <a:gd name="T6" fmla="*/ 340 w 340"/>
                <a:gd name="T7" fmla="*/ 187 h 196"/>
                <a:gd name="T8" fmla="*/ 16 w 34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196">
                  <a:moveTo>
                    <a:pt x="16" y="0"/>
                  </a:moveTo>
                  <a:lnTo>
                    <a:pt x="0" y="9"/>
                  </a:lnTo>
                  <a:lnTo>
                    <a:pt x="324" y="196"/>
                  </a:lnTo>
                  <a:lnTo>
                    <a:pt x="340" y="187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96"/>
            <p:cNvSpPr/>
            <p:nvPr userDrawn="1"/>
          </p:nvSpPr>
          <p:spPr bwMode="auto">
            <a:xfrm>
              <a:off x="6519006" y="1813550"/>
              <a:ext cx="588751" cy="401586"/>
            </a:xfrm>
            <a:custGeom>
              <a:avLst/>
              <a:gdLst>
                <a:gd name="T0" fmla="*/ 0 w 324"/>
                <a:gd name="T1" fmla="*/ 0 h 221"/>
                <a:gd name="T2" fmla="*/ 0 w 324"/>
                <a:gd name="T3" fmla="*/ 34 h 221"/>
                <a:gd name="T4" fmla="*/ 324 w 324"/>
                <a:gd name="T5" fmla="*/ 221 h 221"/>
                <a:gd name="T6" fmla="*/ 324 w 324"/>
                <a:gd name="T7" fmla="*/ 186 h 221"/>
                <a:gd name="T8" fmla="*/ 0 w 324"/>
                <a:gd name="T9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221">
                  <a:moveTo>
                    <a:pt x="0" y="0"/>
                  </a:moveTo>
                  <a:lnTo>
                    <a:pt x="0" y="34"/>
                  </a:lnTo>
                  <a:lnTo>
                    <a:pt x="324" y="221"/>
                  </a:lnTo>
                  <a:lnTo>
                    <a:pt x="324" y="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97"/>
            <p:cNvSpPr/>
            <p:nvPr userDrawn="1"/>
          </p:nvSpPr>
          <p:spPr bwMode="auto">
            <a:xfrm>
              <a:off x="6519006" y="1813550"/>
              <a:ext cx="588751" cy="401586"/>
            </a:xfrm>
            <a:custGeom>
              <a:avLst/>
              <a:gdLst>
                <a:gd name="T0" fmla="*/ 0 w 324"/>
                <a:gd name="T1" fmla="*/ 0 h 221"/>
                <a:gd name="T2" fmla="*/ 0 w 324"/>
                <a:gd name="T3" fmla="*/ 34 h 221"/>
                <a:gd name="T4" fmla="*/ 324 w 324"/>
                <a:gd name="T5" fmla="*/ 221 h 221"/>
                <a:gd name="T6" fmla="*/ 324 w 324"/>
                <a:gd name="T7" fmla="*/ 186 h 221"/>
                <a:gd name="T8" fmla="*/ 0 w 324"/>
                <a:gd name="T9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221">
                  <a:moveTo>
                    <a:pt x="0" y="0"/>
                  </a:moveTo>
                  <a:lnTo>
                    <a:pt x="0" y="34"/>
                  </a:lnTo>
                  <a:lnTo>
                    <a:pt x="324" y="221"/>
                  </a:lnTo>
                  <a:lnTo>
                    <a:pt x="324" y="18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98"/>
            <p:cNvSpPr/>
            <p:nvPr userDrawn="1"/>
          </p:nvSpPr>
          <p:spPr bwMode="auto">
            <a:xfrm>
              <a:off x="6519006" y="1813550"/>
              <a:ext cx="588751" cy="401586"/>
            </a:xfrm>
            <a:custGeom>
              <a:avLst/>
              <a:gdLst>
                <a:gd name="T0" fmla="*/ 0 w 324"/>
                <a:gd name="T1" fmla="*/ 0 h 221"/>
                <a:gd name="T2" fmla="*/ 0 w 324"/>
                <a:gd name="T3" fmla="*/ 34 h 221"/>
                <a:gd name="T4" fmla="*/ 324 w 324"/>
                <a:gd name="T5" fmla="*/ 221 h 221"/>
                <a:gd name="T6" fmla="*/ 324 w 324"/>
                <a:gd name="T7" fmla="*/ 186 h 221"/>
                <a:gd name="T8" fmla="*/ 0 w 324"/>
                <a:gd name="T9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221">
                  <a:moveTo>
                    <a:pt x="0" y="0"/>
                  </a:moveTo>
                  <a:lnTo>
                    <a:pt x="0" y="34"/>
                  </a:lnTo>
                  <a:lnTo>
                    <a:pt x="324" y="221"/>
                  </a:lnTo>
                  <a:lnTo>
                    <a:pt x="324" y="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9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99"/>
            <p:cNvSpPr/>
            <p:nvPr userDrawn="1"/>
          </p:nvSpPr>
          <p:spPr bwMode="auto">
            <a:xfrm>
              <a:off x="6519006" y="1813550"/>
              <a:ext cx="588751" cy="401586"/>
            </a:xfrm>
            <a:custGeom>
              <a:avLst/>
              <a:gdLst>
                <a:gd name="T0" fmla="*/ 0 w 324"/>
                <a:gd name="T1" fmla="*/ 0 h 221"/>
                <a:gd name="T2" fmla="*/ 0 w 324"/>
                <a:gd name="T3" fmla="*/ 34 h 221"/>
                <a:gd name="T4" fmla="*/ 324 w 324"/>
                <a:gd name="T5" fmla="*/ 221 h 221"/>
                <a:gd name="T6" fmla="*/ 324 w 324"/>
                <a:gd name="T7" fmla="*/ 186 h 221"/>
                <a:gd name="T8" fmla="*/ 0 w 324"/>
                <a:gd name="T9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221">
                  <a:moveTo>
                    <a:pt x="0" y="0"/>
                  </a:moveTo>
                  <a:lnTo>
                    <a:pt x="0" y="34"/>
                  </a:lnTo>
                  <a:lnTo>
                    <a:pt x="324" y="221"/>
                  </a:lnTo>
                  <a:lnTo>
                    <a:pt x="324" y="18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00"/>
            <p:cNvSpPr/>
            <p:nvPr userDrawn="1"/>
          </p:nvSpPr>
          <p:spPr bwMode="auto">
            <a:xfrm>
              <a:off x="7107758" y="2135183"/>
              <a:ext cx="29074" cy="79954"/>
            </a:xfrm>
            <a:custGeom>
              <a:avLst/>
              <a:gdLst>
                <a:gd name="T0" fmla="*/ 16 w 16"/>
                <a:gd name="T1" fmla="*/ 0 h 44"/>
                <a:gd name="T2" fmla="*/ 0 w 16"/>
                <a:gd name="T3" fmla="*/ 9 h 44"/>
                <a:gd name="T4" fmla="*/ 0 w 16"/>
                <a:gd name="T5" fmla="*/ 44 h 44"/>
                <a:gd name="T6" fmla="*/ 16 w 16"/>
                <a:gd name="T7" fmla="*/ 34 h 44"/>
                <a:gd name="T8" fmla="*/ 16 w 16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4">
                  <a:moveTo>
                    <a:pt x="16" y="0"/>
                  </a:moveTo>
                  <a:lnTo>
                    <a:pt x="0" y="9"/>
                  </a:lnTo>
                  <a:lnTo>
                    <a:pt x="0" y="44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01"/>
            <p:cNvSpPr/>
            <p:nvPr userDrawn="1"/>
          </p:nvSpPr>
          <p:spPr bwMode="auto">
            <a:xfrm>
              <a:off x="7107758" y="2135183"/>
              <a:ext cx="29074" cy="79954"/>
            </a:xfrm>
            <a:custGeom>
              <a:avLst/>
              <a:gdLst>
                <a:gd name="T0" fmla="*/ 16 w 16"/>
                <a:gd name="T1" fmla="*/ 0 h 44"/>
                <a:gd name="T2" fmla="*/ 0 w 16"/>
                <a:gd name="T3" fmla="*/ 9 h 44"/>
                <a:gd name="T4" fmla="*/ 0 w 16"/>
                <a:gd name="T5" fmla="*/ 44 h 44"/>
                <a:gd name="T6" fmla="*/ 16 w 16"/>
                <a:gd name="T7" fmla="*/ 34 h 44"/>
                <a:gd name="T8" fmla="*/ 16 w 16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4">
                  <a:moveTo>
                    <a:pt x="16" y="0"/>
                  </a:moveTo>
                  <a:lnTo>
                    <a:pt x="0" y="9"/>
                  </a:lnTo>
                  <a:lnTo>
                    <a:pt x="0" y="44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02"/>
            <p:cNvSpPr/>
            <p:nvPr userDrawn="1"/>
          </p:nvSpPr>
          <p:spPr bwMode="auto">
            <a:xfrm>
              <a:off x="7107758" y="2135183"/>
              <a:ext cx="29074" cy="79954"/>
            </a:xfrm>
            <a:custGeom>
              <a:avLst/>
              <a:gdLst>
                <a:gd name="T0" fmla="*/ 16 w 16"/>
                <a:gd name="T1" fmla="*/ 0 h 44"/>
                <a:gd name="T2" fmla="*/ 0 w 16"/>
                <a:gd name="T3" fmla="*/ 9 h 44"/>
                <a:gd name="T4" fmla="*/ 0 w 16"/>
                <a:gd name="T5" fmla="*/ 44 h 44"/>
                <a:gd name="T6" fmla="*/ 16 w 16"/>
                <a:gd name="T7" fmla="*/ 34 h 44"/>
                <a:gd name="T8" fmla="*/ 16 w 16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4">
                  <a:moveTo>
                    <a:pt x="16" y="0"/>
                  </a:moveTo>
                  <a:lnTo>
                    <a:pt x="0" y="9"/>
                  </a:lnTo>
                  <a:lnTo>
                    <a:pt x="0" y="44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7580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03"/>
            <p:cNvSpPr/>
            <p:nvPr userDrawn="1"/>
          </p:nvSpPr>
          <p:spPr bwMode="auto">
            <a:xfrm>
              <a:off x="7107758" y="2135183"/>
              <a:ext cx="29074" cy="79954"/>
            </a:xfrm>
            <a:custGeom>
              <a:avLst/>
              <a:gdLst>
                <a:gd name="T0" fmla="*/ 16 w 16"/>
                <a:gd name="T1" fmla="*/ 0 h 44"/>
                <a:gd name="T2" fmla="*/ 0 w 16"/>
                <a:gd name="T3" fmla="*/ 9 h 44"/>
                <a:gd name="T4" fmla="*/ 0 w 16"/>
                <a:gd name="T5" fmla="*/ 44 h 44"/>
                <a:gd name="T6" fmla="*/ 16 w 16"/>
                <a:gd name="T7" fmla="*/ 34 h 44"/>
                <a:gd name="T8" fmla="*/ 16 w 16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4">
                  <a:moveTo>
                    <a:pt x="16" y="0"/>
                  </a:moveTo>
                  <a:lnTo>
                    <a:pt x="0" y="9"/>
                  </a:lnTo>
                  <a:lnTo>
                    <a:pt x="0" y="44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04"/>
            <p:cNvSpPr/>
            <p:nvPr userDrawn="1"/>
          </p:nvSpPr>
          <p:spPr bwMode="auto">
            <a:xfrm>
              <a:off x="6519006" y="1795379"/>
              <a:ext cx="617825" cy="356158"/>
            </a:xfrm>
            <a:custGeom>
              <a:avLst/>
              <a:gdLst>
                <a:gd name="T0" fmla="*/ 16 w 340"/>
                <a:gd name="T1" fmla="*/ 0 h 196"/>
                <a:gd name="T2" fmla="*/ 0 w 340"/>
                <a:gd name="T3" fmla="*/ 10 h 196"/>
                <a:gd name="T4" fmla="*/ 324 w 340"/>
                <a:gd name="T5" fmla="*/ 196 h 196"/>
                <a:gd name="T6" fmla="*/ 340 w 340"/>
                <a:gd name="T7" fmla="*/ 187 h 196"/>
                <a:gd name="T8" fmla="*/ 16 w 34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196">
                  <a:moveTo>
                    <a:pt x="16" y="0"/>
                  </a:moveTo>
                  <a:lnTo>
                    <a:pt x="0" y="10"/>
                  </a:lnTo>
                  <a:lnTo>
                    <a:pt x="324" y="196"/>
                  </a:lnTo>
                  <a:lnTo>
                    <a:pt x="340" y="187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05"/>
            <p:cNvSpPr/>
            <p:nvPr userDrawn="1"/>
          </p:nvSpPr>
          <p:spPr bwMode="auto">
            <a:xfrm>
              <a:off x="6519006" y="1795379"/>
              <a:ext cx="617825" cy="356158"/>
            </a:xfrm>
            <a:custGeom>
              <a:avLst/>
              <a:gdLst>
                <a:gd name="T0" fmla="*/ 16 w 340"/>
                <a:gd name="T1" fmla="*/ 0 h 196"/>
                <a:gd name="T2" fmla="*/ 0 w 340"/>
                <a:gd name="T3" fmla="*/ 10 h 196"/>
                <a:gd name="T4" fmla="*/ 324 w 340"/>
                <a:gd name="T5" fmla="*/ 196 h 196"/>
                <a:gd name="T6" fmla="*/ 340 w 340"/>
                <a:gd name="T7" fmla="*/ 187 h 196"/>
                <a:gd name="T8" fmla="*/ 16 w 34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196">
                  <a:moveTo>
                    <a:pt x="16" y="0"/>
                  </a:moveTo>
                  <a:lnTo>
                    <a:pt x="0" y="10"/>
                  </a:lnTo>
                  <a:lnTo>
                    <a:pt x="324" y="196"/>
                  </a:lnTo>
                  <a:lnTo>
                    <a:pt x="340" y="187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06"/>
            <p:cNvSpPr/>
            <p:nvPr userDrawn="1"/>
          </p:nvSpPr>
          <p:spPr bwMode="auto">
            <a:xfrm>
              <a:off x="6519006" y="1795379"/>
              <a:ext cx="617825" cy="356158"/>
            </a:xfrm>
            <a:custGeom>
              <a:avLst/>
              <a:gdLst>
                <a:gd name="T0" fmla="*/ 16 w 340"/>
                <a:gd name="T1" fmla="*/ 0 h 196"/>
                <a:gd name="T2" fmla="*/ 0 w 340"/>
                <a:gd name="T3" fmla="*/ 10 h 196"/>
                <a:gd name="T4" fmla="*/ 324 w 340"/>
                <a:gd name="T5" fmla="*/ 196 h 196"/>
                <a:gd name="T6" fmla="*/ 340 w 340"/>
                <a:gd name="T7" fmla="*/ 187 h 196"/>
                <a:gd name="T8" fmla="*/ 16 w 34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196">
                  <a:moveTo>
                    <a:pt x="16" y="0"/>
                  </a:moveTo>
                  <a:lnTo>
                    <a:pt x="0" y="10"/>
                  </a:lnTo>
                  <a:lnTo>
                    <a:pt x="324" y="196"/>
                  </a:lnTo>
                  <a:lnTo>
                    <a:pt x="340" y="187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ADB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07"/>
            <p:cNvSpPr/>
            <p:nvPr userDrawn="1"/>
          </p:nvSpPr>
          <p:spPr bwMode="auto">
            <a:xfrm>
              <a:off x="6519006" y="1795379"/>
              <a:ext cx="617825" cy="356158"/>
            </a:xfrm>
            <a:custGeom>
              <a:avLst/>
              <a:gdLst>
                <a:gd name="T0" fmla="*/ 16 w 340"/>
                <a:gd name="T1" fmla="*/ 0 h 196"/>
                <a:gd name="T2" fmla="*/ 0 w 340"/>
                <a:gd name="T3" fmla="*/ 10 h 196"/>
                <a:gd name="T4" fmla="*/ 324 w 340"/>
                <a:gd name="T5" fmla="*/ 196 h 196"/>
                <a:gd name="T6" fmla="*/ 340 w 340"/>
                <a:gd name="T7" fmla="*/ 187 h 196"/>
                <a:gd name="T8" fmla="*/ 16 w 34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196">
                  <a:moveTo>
                    <a:pt x="16" y="0"/>
                  </a:moveTo>
                  <a:lnTo>
                    <a:pt x="0" y="10"/>
                  </a:lnTo>
                  <a:lnTo>
                    <a:pt x="324" y="196"/>
                  </a:lnTo>
                  <a:lnTo>
                    <a:pt x="340" y="187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08"/>
            <p:cNvSpPr/>
            <p:nvPr userDrawn="1"/>
          </p:nvSpPr>
          <p:spPr bwMode="auto">
            <a:xfrm>
              <a:off x="6519006" y="1935298"/>
              <a:ext cx="588751" cy="401586"/>
            </a:xfrm>
            <a:custGeom>
              <a:avLst/>
              <a:gdLst>
                <a:gd name="T0" fmla="*/ 0 w 324"/>
                <a:gd name="T1" fmla="*/ 0 h 221"/>
                <a:gd name="T2" fmla="*/ 0 w 324"/>
                <a:gd name="T3" fmla="*/ 34 h 221"/>
                <a:gd name="T4" fmla="*/ 324 w 324"/>
                <a:gd name="T5" fmla="*/ 221 h 221"/>
                <a:gd name="T6" fmla="*/ 324 w 324"/>
                <a:gd name="T7" fmla="*/ 188 h 221"/>
                <a:gd name="T8" fmla="*/ 0 w 324"/>
                <a:gd name="T9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221">
                  <a:moveTo>
                    <a:pt x="0" y="0"/>
                  </a:moveTo>
                  <a:lnTo>
                    <a:pt x="0" y="34"/>
                  </a:lnTo>
                  <a:lnTo>
                    <a:pt x="324" y="221"/>
                  </a:lnTo>
                  <a:lnTo>
                    <a:pt x="324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09"/>
            <p:cNvSpPr/>
            <p:nvPr userDrawn="1"/>
          </p:nvSpPr>
          <p:spPr bwMode="auto">
            <a:xfrm>
              <a:off x="6519006" y="1935298"/>
              <a:ext cx="588751" cy="401586"/>
            </a:xfrm>
            <a:custGeom>
              <a:avLst/>
              <a:gdLst>
                <a:gd name="T0" fmla="*/ 0 w 324"/>
                <a:gd name="T1" fmla="*/ 0 h 221"/>
                <a:gd name="T2" fmla="*/ 0 w 324"/>
                <a:gd name="T3" fmla="*/ 34 h 221"/>
                <a:gd name="T4" fmla="*/ 324 w 324"/>
                <a:gd name="T5" fmla="*/ 221 h 221"/>
                <a:gd name="T6" fmla="*/ 324 w 324"/>
                <a:gd name="T7" fmla="*/ 188 h 221"/>
                <a:gd name="T8" fmla="*/ 0 w 324"/>
                <a:gd name="T9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221">
                  <a:moveTo>
                    <a:pt x="0" y="0"/>
                  </a:moveTo>
                  <a:lnTo>
                    <a:pt x="0" y="34"/>
                  </a:lnTo>
                  <a:lnTo>
                    <a:pt x="324" y="221"/>
                  </a:lnTo>
                  <a:lnTo>
                    <a:pt x="324" y="18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10"/>
            <p:cNvSpPr/>
            <p:nvPr userDrawn="1"/>
          </p:nvSpPr>
          <p:spPr bwMode="auto">
            <a:xfrm>
              <a:off x="6519006" y="1935298"/>
              <a:ext cx="588751" cy="401586"/>
            </a:xfrm>
            <a:custGeom>
              <a:avLst/>
              <a:gdLst>
                <a:gd name="T0" fmla="*/ 0 w 324"/>
                <a:gd name="T1" fmla="*/ 0 h 221"/>
                <a:gd name="T2" fmla="*/ 0 w 324"/>
                <a:gd name="T3" fmla="*/ 34 h 221"/>
                <a:gd name="T4" fmla="*/ 324 w 324"/>
                <a:gd name="T5" fmla="*/ 221 h 221"/>
                <a:gd name="T6" fmla="*/ 324 w 324"/>
                <a:gd name="T7" fmla="*/ 188 h 221"/>
                <a:gd name="T8" fmla="*/ 0 w 324"/>
                <a:gd name="T9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221">
                  <a:moveTo>
                    <a:pt x="0" y="0"/>
                  </a:moveTo>
                  <a:lnTo>
                    <a:pt x="0" y="34"/>
                  </a:lnTo>
                  <a:lnTo>
                    <a:pt x="324" y="221"/>
                  </a:lnTo>
                  <a:lnTo>
                    <a:pt x="324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9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11"/>
            <p:cNvSpPr/>
            <p:nvPr userDrawn="1"/>
          </p:nvSpPr>
          <p:spPr bwMode="auto">
            <a:xfrm>
              <a:off x="6519006" y="1935298"/>
              <a:ext cx="588751" cy="401586"/>
            </a:xfrm>
            <a:custGeom>
              <a:avLst/>
              <a:gdLst>
                <a:gd name="T0" fmla="*/ 0 w 324"/>
                <a:gd name="T1" fmla="*/ 0 h 221"/>
                <a:gd name="T2" fmla="*/ 0 w 324"/>
                <a:gd name="T3" fmla="*/ 34 h 221"/>
                <a:gd name="T4" fmla="*/ 324 w 324"/>
                <a:gd name="T5" fmla="*/ 221 h 221"/>
                <a:gd name="T6" fmla="*/ 324 w 324"/>
                <a:gd name="T7" fmla="*/ 188 h 221"/>
                <a:gd name="T8" fmla="*/ 0 w 324"/>
                <a:gd name="T9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221">
                  <a:moveTo>
                    <a:pt x="0" y="0"/>
                  </a:moveTo>
                  <a:lnTo>
                    <a:pt x="0" y="34"/>
                  </a:lnTo>
                  <a:lnTo>
                    <a:pt x="324" y="221"/>
                  </a:lnTo>
                  <a:lnTo>
                    <a:pt x="324" y="18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12"/>
            <p:cNvSpPr/>
            <p:nvPr userDrawn="1"/>
          </p:nvSpPr>
          <p:spPr bwMode="auto">
            <a:xfrm>
              <a:off x="7107758" y="2260565"/>
              <a:ext cx="29074" cy="76320"/>
            </a:xfrm>
            <a:custGeom>
              <a:avLst/>
              <a:gdLst>
                <a:gd name="T0" fmla="*/ 16 w 16"/>
                <a:gd name="T1" fmla="*/ 0 h 42"/>
                <a:gd name="T2" fmla="*/ 0 w 16"/>
                <a:gd name="T3" fmla="*/ 9 h 42"/>
                <a:gd name="T4" fmla="*/ 0 w 16"/>
                <a:gd name="T5" fmla="*/ 42 h 42"/>
                <a:gd name="T6" fmla="*/ 16 w 16"/>
                <a:gd name="T7" fmla="*/ 34 h 42"/>
                <a:gd name="T8" fmla="*/ 16 w 16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2">
                  <a:moveTo>
                    <a:pt x="16" y="0"/>
                  </a:moveTo>
                  <a:lnTo>
                    <a:pt x="0" y="9"/>
                  </a:lnTo>
                  <a:lnTo>
                    <a:pt x="0" y="4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113"/>
            <p:cNvSpPr/>
            <p:nvPr userDrawn="1"/>
          </p:nvSpPr>
          <p:spPr bwMode="auto">
            <a:xfrm>
              <a:off x="7107758" y="2260565"/>
              <a:ext cx="29074" cy="76320"/>
            </a:xfrm>
            <a:custGeom>
              <a:avLst/>
              <a:gdLst>
                <a:gd name="T0" fmla="*/ 16 w 16"/>
                <a:gd name="T1" fmla="*/ 0 h 42"/>
                <a:gd name="T2" fmla="*/ 0 w 16"/>
                <a:gd name="T3" fmla="*/ 9 h 42"/>
                <a:gd name="T4" fmla="*/ 0 w 16"/>
                <a:gd name="T5" fmla="*/ 42 h 42"/>
                <a:gd name="T6" fmla="*/ 16 w 16"/>
                <a:gd name="T7" fmla="*/ 34 h 42"/>
                <a:gd name="T8" fmla="*/ 16 w 16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2">
                  <a:moveTo>
                    <a:pt x="16" y="0"/>
                  </a:moveTo>
                  <a:lnTo>
                    <a:pt x="0" y="9"/>
                  </a:lnTo>
                  <a:lnTo>
                    <a:pt x="0" y="4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14"/>
            <p:cNvSpPr/>
            <p:nvPr userDrawn="1"/>
          </p:nvSpPr>
          <p:spPr bwMode="auto">
            <a:xfrm>
              <a:off x="7107758" y="2260565"/>
              <a:ext cx="29074" cy="76320"/>
            </a:xfrm>
            <a:custGeom>
              <a:avLst/>
              <a:gdLst>
                <a:gd name="T0" fmla="*/ 16 w 16"/>
                <a:gd name="T1" fmla="*/ 0 h 42"/>
                <a:gd name="T2" fmla="*/ 0 w 16"/>
                <a:gd name="T3" fmla="*/ 9 h 42"/>
                <a:gd name="T4" fmla="*/ 0 w 16"/>
                <a:gd name="T5" fmla="*/ 42 h 42"/>
                <a:gd name="T6" fmla="*/ 16 w 16"/>
                <a:gd name="T7" fmla="*/ 34 h 42"/>
                <a:gd name="T8" fmla="*/ 16 w 16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2">
                  <a:moveTo>
                    <a:pt x="16" y="0"/>
                  </a:moveTo>
                  <a:lnTo>
                    <a:pt x="0" y="9"/>
                  </a:lnTo>
                  <a:lnTo>
                    <a:pt x="0" y="4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7580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115"/>
            <p:cNvSpPr/>
            <p:nvPr userDrawn="1"/>
          </p:nvSpPr>
          <p:spPr bwMode="auto">
            <a:xfrm>
              <a:off x="7107758" y="2260565"/>
              <a:ext cx="29074" cy="76320"/>
            </a:xfrm>
            <a:custGeom>
              <a:avLst/>
              <a:gdLst>
                <a:gd name="T0" fmla="*/ 16 w 16"/>
                <a:gd name="T1" fmla="*/ 0 h 42"/>
                <a:gd name="T2" fmla="*/ 0 w 16"/>
                <a:gd name="T3" fmla="*/ 9 h 42"/>
                <a:gd name="T4" fmla="*/ 0 w 16"/>
                <a:gd name="T5" fmla="*/ 42 h 42"/>
                <a:gd name="T6" fmla="*/ 16 w 16"/>
                <a:gd name="T7" fmla="*/ 34 h 42"/>
                <a:gd name="T8" fmla="*/ 16 w 16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2">
                  <a:moveTo>
                    <a:pt x="16" y="0"/>
                  </a:moveTo>
                  <a:lnTo>
                    <a:pt x="0" y="9"/>
                  </a:lnTo>
                  <a:lnTo>
                    <a:pt x="0" y="4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116"/>
            <p:cNvSpPr/>
            <p:nvPr userDrawn="1"/>
          </p:nvSpPr>
          <p:spPr bwMode="auto">
            <a:xfrm>
              <a:off x="6519006" y="1920761"/>
              <a:ext cx="617825" cy="356158"/>
            </a:xfrm>
            <a:custGeom>
              <a:avLst/>
              <a:gdLst>
                <a:gd name="T0" fmla="*/ 16 w 340"/>
                <a:gd name="T1" fmla="*/ 0 h 196"/>
                <a:gd name="T2" fmla="*/ 0 w 340"/>
                <a:gd name="T3" fmla="*/ 8 h 196"/>
                <a:gd name="T4" fmla="*/ 324 w 340"/>
                <a:gd name="T5" fmla="*/ 196 h 196"/>
                <a:gd name="T6" fmla="*/ 340 w 340"/>
                <a:gd name="T7" fmla="*/ 187 h 196"/>
                <a:gd name="T8" fmla="*/ 16 w 34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196">
                  <a:moveTo>
                    <a:pt x="16" y="0"/>
                  </a:moveTo>
                  <a:lnTo>
                    <a:pt x="0" y="8"/>
                  </a:lnTo>
                  <a:lnTo>
                    <a:pt x="324" y="196"/>
                  </a:lnTo>
                  <a:lnTo>
                    <a:pt x="340" y="187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117"/>
            <p:cNvSpPr/>
            <p:nvPr userDrawn="1"/>
          </p:nvSpPr>
          <p:spPr bwMode="auto">
            <a:xfrm>
              <a:off x="6519006" y="1920761"/>
              <a:ext cx="617825" cy="356158"/>
            </a:xfrm>
            <a:custGeom>
              <a:avLst/>
              <a:gdLst>
                <a:gd name="T0" fmla="*/ 16 w 340"/>
                <a:gd name="T1" fmla="*/ 0 h 196"/>
                <a:gd name="T2" fmla="*/ 0 w 340"/>
                <a:gd name="T3" fmla="*/ 8 h 196"/>
                <a:gd name="T4" fmla="*/ 324 w 340"/>
                <a:gd name="T5" fmla="*/ 196 h 196"/>
                <a:gd name="T6" fmla="*/ 340 w 340"/>
                <a:gd name="T7" fmla="*/ 187 h 196"/>
                <a:gd name="T8" fmla="*/ 16 w 34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196">
                  <a:moveTo>
                    <a:pt x="16" y="0"/>
                  </a:moveTo>
                  <a:lnTo>
                    <a:pt x="0" y="8"/>
                  </a:lnTo>
                  <a:lnTo>
                    <a:pt x="324" y="196"/>
                  </a:lnTo>
                  <a:lnTo>
                    <a:pt x="340" y="187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118"/>
            <p:cNvSpPr/>
            <p:nvPr userDrawn="1"/>
          </p:nvSpPr>
          <p:spPr bwMode="auto">
            <a:xfrm>
              <a:off x="6519006" y="1920761"/>
              <a:ext cx="617825" cy="356158"/>
            </a:xfrm>
            <a:custGeom>
              <a:avLst/>
              <a:gdLst>
                <a:gd name="T0" fmla="*/ 16 w 340"/>
                <a:gd name="T1" fmla="*/ 0 h 196"/>
                <a:gd name="T2" fmla="*/ 0 w 340"/>
                <a:gd name="T3" fmla="*/ 8 h 196"/>
                <a:gd name="T4" fmla="*/ 324 w 340"/>
                <a:gd name="T5" fmla="*/ 196 h 196"/>
                <a:gd name="T6" fmla="*/ 340 w 340"/>
                <a:gd name="T7" fmla="*/ 187 h 196"/>
                <a:gd name="T8" fmla="*/ 16 w 34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196">
                  <a:moveTo>
                    <a:pt x="16" y="0"/>
                  </a:moveTo>
                  <a:lnTo>
                    <a:pt x="0" y="8"/>
                  </a:lnTo>
                  <a:lnTo>
                    <a:pt x="324" y="196"/>
                  </a:lnTo>
                  <a:lnTo>
                    <a:pt x="340" y="187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ADB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119"/>
            <p:cNvSpPr/>
            <p:nvPr userDrawn="1"/>
          </p:nvSpPr>
          <p:spPr bwMode="auto">
            <a:xfrm>
              <a:off x="6519006" y="1920761"/>
              <a:ext cx="617825" cy="356158"/>
            </a:xfrm>
            <a:custGeom>
              <a:avLst/>
              <a:gdLst>
                <a:gd name="T0" fmla="*/ 16 w 340"/>
                <a:gd name="T1" fmla="*/ 0 h 196"/>
                <a:gd name="T2" fmla="*/ 0 w 340"/>
                <a:gd name="T3" fmla="*/ 8 h 196"/>
                <a:gd name="T4" fmla="*/ 324 w 340"/>
                <a:gd name="T5" fmla="*/ 196 h 196"/>
                <a:gd name="T6" fmla="*/ 340 w 340"/>
                <a:gd name="T7" fmla="*/ 187 h 196"/>
                <a:gd name="T8" fmla="*/ 16 w 34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196">
                  <a:moveTo>
                    <a:pt x="16" y="0"/>
                  </a:moveTo>
                  <a:lnTo>
                    <a:pt x="0" y="8"/>
                  </a:lnTo>
                  <a:lnTo>
                    <a:pt x="324" y="196"/>
                  </a:lnTo>
                  <a:lnTo>
                    <a:pt x="340" y="187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20"/>
            <p:cNvSpPr/>
            <p:nvPr userDrawn="1"/>
          </p:nvSpPr>
          <p:spPr bwMode="auto">
            <a:xfrm>
              <a:off x="6519006" y="2060680"/>
              <a:ext cx="588751" cy="401586"/>
            </a:xfrm>
            <a:custGeom>
              <a:avLst/>
              <a:gdLst>
                <a:gd name="T0" fmla="*/ 0 w 324"/>
                <a:gd name="T1" fmla="*/ 0 h 221"/>
                <a:gd name="T2" fmla="*/ 0 w 324"/>
                <a:gd name="T3" fmla="*/ 34 h 221"/>
                <a:gd name="T4" fmla="*/ 324 w 324"/>
                <a:gd name="T5" fmla="*/ 221 h 221"/>
                <a:gd name="T6" fmla="*/ 324 w 324"/>
                <a:gd name="T7" fmla="*/ 186 h 221"/>
                <a:gd name="T8" fmla="*/ 0 w 324"/>
                <a:gd name="T9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221">
                  <a:moveTo>
                    <a:pt x="0" y="0"/>
                  </a:moveTo>
                  <a:lnTo>
                    <a:pt x="0" y="34"/>
                  </a:lnTo>
                  <a:lnTo>
                    <a:pt x="324" y="221"/>
                  </a:lnTo>
                  <a:lnTo>
                    <a:pt x="324" y="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121"/>
            <p:cNvSpPr/>
            <p:nvPr userDrawn="1"/>
          </p:nvSpPr>
          <p:spPr bwMode="auto">
            <a:xfrm>
              <a:off x="6519006" y="2060680"/>
              <a:ext cx="588751" cy="401586"/>
            </a:xfrm>
            <a:custGeom>
              <a:avLst/>
              <a:gdLst>
                <a:gd name="T0" fmla="*/ 0 w 324"/>
                <a:gd name="T1" fmla="*/ 0 h 221"/>
                <a:gd name="T2" fmla="*/ 0 w 324"/>
                <a:gd name="T3" fmla="*/ 34 h 221"/>
                <a:gd name="T4" fmla="*/ 324 w 324"/>
                <a:gd name="T5" fmla="*/ 221 h 221"/>
                <a:gd name="T6" fmla="*/ 324 w 324"/>
                <a:gd name="T7" fmla="*/ 186 h 221"/>
                <a:gd name="T8" fmla="*/ 0 w 324"/>
                <a:gd name="T9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221">
                  <a:moveTo>
                    <a:pt x="0" y="0"/>
                  </a:moveTo>
                  <a:lnTo>
                    <a:pt x="0" y="34"/>
                  </a:lnTo>
                  <a:lnTo>
                    <a:pt x="324" y="221"/>
                  </a:lnTo>
                  <a:lnTo>
                    <a:pt x="324" y="18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122"/>
            <p:cNvSpPr/>
            <p:nvPr userDrawn="1"/>
          </p:nvSpPr>
          <p:spPr bwMode="auto">
            <a:xfrm>
              <a:off x="6519006" y="2060680"/>
              <a:ext cx="588751" cy="401586"/>
            </a:xfrm>
            <a:custGeom>
              <a:avLst/>
              <a:gdLst>
                <a:gd name="T0" fmla="*/ 0 w 324"/>
                <a:gd name="T1" fmla="*/ 0 h 221"/>
                <a:gd name="T2" fmla="*/ 0 w 324"/>
                <a:gd name="T3" fmla="*/ 34 h 221"/>
                <a:gd name="T4" fmla="*/ 324 w 324"/>
                <a:gd name="T5" fmla="*/ 221 h 221"/>
                <a:gd name="T6" fmla="*/ 324 w 324"/>
                <a:gd name="T7" fmla="*/ 186 h 221"/>
                <a:gd name="T8" fmla="*/ 0 w 324"/>
                <a:gd name="T9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221">
                  <a:moveTo>
                    <a:pt x="0" y="0"/>
                  </a:moveTo>
                  <a:lnTo>
                    <a:pt x="0" y="34"/>
                  </a:lnTo>
                  <a:lnTo>
                    <a:pt x="324" y="221"/>
                  </a:lnTo>
                  <a:lnTo>
                    <a:pt x="324" y="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9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23"/>
            <p:cNvSpPr/>
            <p:nvPr userDrawn="1"/>
          </p:nvSpPr>
          <p:spPr bwMode="auto">
            <a:xfrm>
              <a:off x="6519006" y="2060680"/>
              <a:ext cx="588751" cy="401586"/>
            </a:xfrm>
            <a:custGeom>
              <a:avLst/>
              <a:gdLst>
                <a:gd name="T0" fmla="*/ 0 w 324"/>
                <a:gd name="T1" fmla="*/ 0 h 221"/>
                <a:gd name="T2" fmla="*/ 0 w 324"/>
                <a:gd name="T3" fmla="*/ 34 h 221"/>
                <a:gd name="T4" fmla="*/ 324 w 324"/>
                <a:gd name="T5" fmla="*/ 221 h 221"/>
                <a:gd name="T6" fmla="*/ 324 w 324"/>
                <a:gd name="T7" fmla="*/ 186 h 221"/>
                <a:gd name="T8" fmla="*/ 0 w 324"/>
                <a:gd name="T9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221">
                  <a:moveTo>
                    <a:pt x="0" y="0"/>
                  </a:moveTo>
                  <a:lnTo>
                    <a:pt x="0" y="34"/>
                  </a:lnTo>
                  <a:lnTo>
                    <a:pt x="324" y="221"/>
                  </a:lnTo>
                  <a:lnTo>
                    <a:pt x="324" y="18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24"/>
            <p:cNvSpPr/>
            <p:nvPr userDrawn="1"/>
          </p:nvSpPr>
          <p:spPr bwMode="auto">
            <a:xfrm>
              <a:off x="7107758" y="2382313"/>
              <a:ext cx="29074" cy="79954"/>
            </a:xfrm>
            <a:custGeom>
              <a:avLst/>
              <a:gdLst>
                <a:gd name="T0" fmla="*/ 16 w 16"/>
                <a:gd name="T1" fmla="*/ 0 h 44"/>
                <a:gd name="T2" fmla="*/ 0 w 16"/>
                <a:gd name="T3" fmla="*/ 9 h 44"/>
                <a:gd name="T4" fmla="*/ 0 w 16"/>
                <a:gd name="T5" fmla="*/ 44 h 44"/>
                <a:gd name="T6" fmla="*/ 16 w 16"/>
                <a:gd name="T7" fmla="*/ 34 h 44"/>
                <a:gd name="T8" fmla="*/ 16 w 16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4">
                  <a:moveTo>
                    <a:pt x="16" y="0"/>
                  </a:moveTo>
                  <a:lnTo>
                    <a:pt x="0" y="9"/>
                  </a:lnTo>
                  <a:lnTo>
                    <a:pt x="0" y="44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25"/>
            <p:cNvSpPr/>
            <p:nvPr userDrawn="1"/>
          </p:nvSpPr>
          <p:spPr bwMode="auto">
            <a:xfrm>
              <a:off x="7107758" y="2382313"/>
              <a:ext cx="29074" cy="79954"/>
            </a:xfrm>
            <a:custGeom>
              <a:avLst/>
              <a:gdLst>
                <a:gd name="T0" fmla="*/ 16 w 16"/>
                <a:gd name="T1" fmla="*/ 0 h 44"/>
                <a:gd name="T2" fmla="*/ 0 w 16"/>
                <a:gd name="T3" fmla="*/ 9 h 44"/>
                <a:gd name="T4" fmla="*/ 0 w 16"/>
                <a:gd name="T5" fmla="*/ 44 h 44"/>
                <a:gd name="T6" fmla="*/ 16 w 16"/>
                <a:gd name="T7" fmla="*/ 34 h 44"/>
                <a:gd name="T8" fmla="*/ 16 w 16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4">
                  <a:moveTo>
                    <a:pt x="16" y="0"/>
                  </a:moveTo>
                  <a:lnTo>
                    <a:pt x="0" y="9"/>
                  </a:lnTo>
                  <a:lnTo>
                    <a:pt x="0" y="44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26"/>
            <p:cNvSpPr/>
            <p:nvPr userDrawn="1"/>
          </p:nvSpPr>
          <p:spPr bwMode="auto">
            <a:xfrm>
              <a:off x="7107758" y="2382313"/>
              <a:ext cx="29074" cy="79954"/>
            </a:xfrm>
            <a:custGeom>
              <a:avLst/>
              <a:gdLst>
                <a:gd name="T0" fmla="*/ 16 w 16"/>
                <a:gd name="T1" fmla="*/ 0 h 44"/>
                <a:gd name="T2" fmla="*/ 0 w 16"/>
                <a:gd name="T3" fmla="*/ 9 h 44"/>
                <a:gd name="T4" fmla="*/ 0 w 16"/>
                <a:gd name="T5" fmla="*/ 44 h 44"/>
                <a:gd name="T6" fmla="*/ 16 w 16"/>
                <a:gd name="T7" fmla="*/ 34 h 44"/>
                <a:gd name="T8" fmla="*/ 16 w 16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4">
                  <a:moveTo>
                    <a:pt x="16" y="0"/>
                  </a:moveTo>
                  <a:lnTo>
                    <a:pt x="0" y="9"/>
                  </a:lnTo>
                  <a:lnTo>
                    <a:pt x="0" y="44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7580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27"/>
            <p:cNvSpPr/>
            <p:nvPr userDrawn="1"/>
          </p:nvSpPr>
          <p:spPr bwMode="auto">
            <a:xfrm>
              <a:off x="7107758" y="2382313"/>
              <a:ext cx="29074" cy="79954"/>
            </a:xfrm>
            <a:custGeom>
              <a:avLst/>
              <a:gdLst>
                <a:gd name="T0" fmla="*/ 16 w 16"/>
                <a:gd name="T1" fmla="*/ 0 h 44"/>
                <a:gd name="T2" fmla="*/ 0 w 16"/>
                <a:gd name="T3" fmla="*/ 9 h 44"/>
                <a:gd name="T4" fmla="*/ 0 w 16"/>
                <a:gd name="T5" fmla="*/ 44 h 44"/>
                <a:gd name="T6" fmla="*/ 16 w 16"/>
                <a:gd name="T7" fmla="*/ 34 h 44"/>
                <a:gd name="T8" fmla="*/ 16 w 16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4">
                  <a:moveTo>
                    <a:pt x="16" y="0"/>
                  </a:moveTo>
                  <a:lnTo>
                    <a:pt x="0" y="9"/>
                  </a:lnTo>
                  <a:lnTo>
                    <a:pt x="0" y="44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28"/>
            <p:cNvSpPr/>
            <p:nvPr userDrawn="1"/>
          </p:nvSpPr>
          <p:spPr bwMode="auto">
            <a:xfrm>
              <a:off x="6519006" y="2042509"/>
              <a:ext cx="617825" cy="356158"/>
            </a:xfrm>
            <a:custGeom>
              <a:avLst/>
              <a:gdLst>
                <a:gd name="T0" fmla="*/ 16 w 340"/>
                <a:gd name="T1" fmla="*/ 0 h 196"/>
                <a:gd name="T2" fmla="*/ 0 w 340"/>
                <a:gd name="T3" fmla="*/ 10 h 196"/>
                <a:gd name="T4" fmla="*/ 324 w 340"/>
                <a:gd name="T5" fmla="*/ 196 h 196"/>
                <a:gd name="T6" fmla="*/ 340 w 340"/>
                <a:gd name="T7" fmla="*/ 187 h 196"/>
                <a:gd name="T8" fmla="*/ 16 w 34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196">
                  <a:moveTo>
                    <a:pt x="16" y="0"/>
                  </a:moveTo>
                  <a:lnTo>
                    <a:pt x="0" y="10"/>
                  </a:lnTo>
                  <a:lnTo>
                    <a:pt x="324" y="196"/>
                  </a:lnTo>
                  <a:lnTo>
                    <a:pt x="340" y="187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129"/>
            <p:cNvSpPr/>
            <p:nvPr userDrawn="1"/>
          </p:nvSpPr>
          <p:spPr bwMode="auto">
            <a:xfrm>
              <a:off x="6519006" y="2042509"/>
              <a:ext cx="617825" cy="356158"/>
            </a:xfrm>
            <a:custGeom>
              <a:avLst/>
              <a:gdLst>
                <a:gd name="T0" fmla="*/ 16 w 340"/>
                <a:gd name="T1" fmla="*/ 0 h 196"/>
                <a:gd name="T2" fmla="*/ 0 w 340"/>
                <a:gd name="T3" fmla="*/ 10 h 196"/>
                <a:gd name="T4" fmla="*/ 324 w 340"/>
                <a:gd name="T5" fmla="*/ 196 h 196"/>
                <a:gd name="T6" fmla="*/ 340 w 340"/>
                <a:gd name="T7" fmla="*/ 187 h 196"/>
                <a:gd name="T8" fmla="*/ 16 w 34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196">
                  <a:moveTo>
                    <a:pt x="16" y="0"/>
                  </a:moveTo>
                  <a:lnTo>
                    <a:pt x="0" y="10"/>
                  </a:lnTo>
                  <a:lnTo>
                    <a:pt x="324" y="196"/>
                  </a:lnTo>
                  <a:lnTo>
                    <a:pt x="340" y="187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130"/>
            <p:cNvSpPr/>
            <p:nvPr userDrawn="1"/>
          </p:nvSpPr>
          <p:spPr bwMode="auto">
            <a:xfrm>
              <a:off x="6519006" y="2042509"/>
              <a:ext cx="617825" cy="356158"/>
            </a:xfrm>
            <a:custGeom>
              <a:avLst/>
              <a:gdLst>
                <a:gd name="T0" fmla="*/ 16 w 340"/>
                <a:gd name="T1" fmla="*/ 0 h 196"/>
                <a:gd name="T2" fmla="*/ 0 w 340"/>
                <a:gd name="T3" fmla="*/ 10 h 196"/>
                <a:gd name="T4" fmla="*/ 324 w 340"/>
                <a:gd name="T5" fmla="*/ 196 h 196"/>
                <a:gd name="T6" fmla="*/ 340 w 340"/>
                <a:gd name="T7" fmla="*/ 187 h 196"/>
                <a:gd name="T8" fmla="*/ 16 w 34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196">
                  <a:moveTo>
                    <a:pt x="16" y="0"/>
                  </a:moveTo>
                  <a:lnTo>
                    <a:pt x="0" y="10"/>
                  </a:lnTo>
                  <a:lnTo>
                    <a:pt x="324" y="196"/>
                  </a:lnTo>
                  <a:lnTo>
                    <a:pt x="340" y="187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ADB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131"/>
            <p:cNvSpPr/>
            <p:nvPr userDrawn="1"/>
          </p:nvSpPr>
          <p:spPr bwMode="auto">
            <a:xfrm>
              <a:off x="6519006" y="2042509"/>
              <a:ext cx="617825" cy="356158"/>
            </a:xfrm>
            <a:custGeom>
              <a:avLst/>
              <a:gdLst>
                <a:gd name="T0" fmla="*/ 16 w 340"/>
                <a:gd name="T1" fmla="*/ 0 h 196"/>
                <a:gd name="T2" fmla="*/ 0 w 340"/>
                <a:gd name="T3" fmla="*/ 10 h 196"/>
                <a:gd name="T4" fmla="*/ 324 w 340"/>
                <a:gd name="T5" fmla="*/ 196 h 196"/>
                <a:gd name="T6" fmla="*/ 340 w 340"/>
                <a:gd name="T7" fmla="*/ 187 h 196"/>
                <a:gd name="T8" fmla="*/ 16 w 34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196">
                  <a:moveTo>
                    <a:pt x="16" y="0"/>
                  </a:moveTo>
                  <a:lnTo>
                    <a:pt x="0" y="10"/>
                  </a:lnTo>
                  <a:lnTo>
                    <a:pt x="324" y="196"/>
                  </a:lnTo>
                  <a:lnTo>
                    <a:pt x="340" y="187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32"/>
            <p:cNvSpPr>
              <a:spLocks noEditPoints="1"/>
            </p:cNvSpPr>
            <p:nvPr userDrawn="1"/>
          </p:nvSpPr>
          <p:spPr bwMode="auto">
            <a:xfrm>
              <a:off x="7267665" y="2122463"/>
              <a:ext cx="586934" cy="401586"/>
            </a:xfrm>
            <a:custGeom>
              <a:avLst/>
              <a:gdLst>
                <a:gd name="T0" fmla="*/ 159 w 323"/>
                <a:gd name="T1" fmla="*/ 91 h 221"/>
                <a:gd name="T2" fmla="*/ 159 w 323"/>
                <a:gd name="T3" fmla="*/ 125 h 221"/>
                <a:gd name="T4" fmla="*/ 235 w 323"/>
                <a:gd name="T5" fmla="*/ 169 h 221"/>
                <a:gd name="T6" fmla="*/ 245 w 323"/>
                <a:gd name="T7" fmla="*/ 162 h 221"/>
                <a:gd name="T8" fmla="*/ 275 w 323"/>
                <a:gd name="T9" fmla="*/ 180 h 221"/>
                <a:gd name="T10" fmla="*/ 272 w 323"/>
                <a:gd name="T11" fmla="*/ 191 h 221"/>
                <a:gd name="T12" fmla="*/ 323 w 323"/>
                <a:gd name="T13" fmla="*/ 221 h 221"/>
                <a:gd name="T14" fmla="*/ 323 w 323"/>
                <a:gd name="T15" fmla="*/ 187 h 221"/>
                <a:gd name="T16" fmla="*/ 159 w 323"/>
                <a:gd name="T17" fmla="*/ 91 h 221"/>
                <a:gd name="T18" fmla="*/ 0 w 323"/>
                <a:gd name="T19" fmla="*/ 0 h 221"/>
                <a:gd name="T20" fmla="*/ 0 w 323"/>
                <a:gd name="T21" fmla="*/ 33 h 221"/>
                <a:gd name="T22" fmla="*/ 41 w 323"/>
                <a:gd name="T23" fmla="*/ 58 h 221"/>
                <a:gd name="T24" fmla="*/ 41 w 323"/>
                <a:gd name="T25" fmla="*/ 24 h 221"/>
                <a:gd name="T26" fmla="*/ 0 w 323"/>
                <a:gd name="T2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3" h="221">
                  <a:moveTo>
                    <a:pt x="159" y="91"/>
                  </a:moveTo>
                  <a:lnTo>
                    <a:pt x="159" y="125"/>
                  </a:lnTo>
                  <a:lnTo>
                    <a:pt x="235" y="169"/>
                  </a:lnTo>
                  <a:lnTo>
                    <a:pt x="245" y="162"/>
                  </a:lnTo>
                  <a:lnTo>
                    <a:pt x="275" y="180"/>
                  </a:lnTo>
                  <a:lnTo>
                    <a:pt x="272" y="191"/>
                  </a:lnTo>
                  <a:lnTo>
                    <a:pt x="323" y="221"/>
                  </a:lnTo>
                  <a:lnTo>
                    <a:pt x="323" y="187"/>
                  </a:lnTo>
                  <a:lnTo>
                    <a:pt x="159" y="91"/>
                  </a:lnTo>
                  <a:close/>
                  <a:moveTo>
                    <a:pt x="0" y="0"/>
                  </a:moveTo>
                  <a:lnTo>
                    <a:pt x="0" y="33"/>
                  </a:lnTo>
                  <a:lnTo>
                    <a:pt x="41" y="58"/>
                  </a:lnTo>
                  <a:lnTo>
                    <a:pt x="41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133"/>
            <p:cNvSpPr>
              <a:spLocks noEditPoints="1"/>
            </p:cNvSpPr>
            <p:nvPr userDrawn="1"/>
          </p:nvSpPr>
          <p:spPr bwMode="auto">
            <a:xfrm>
              <a:off x="7267665" y="2122463"/>
              <a:ext cx="586934" cy="401586"/>
            </a:xfrm>
            <a:custGeom>
              <a:avLst/>
              <a:gdLst>
                <a:gd name="T0" fmla="*/ 159 w 323"/>
                <a:gd name="T1" fmla="*/ 91 h 221"/>
                <a:gd name="T2" fmla="*/ 159 w 323"/>
                <a:gd name="T3" fmla="*/ 125 h 221"/>
                <a:gd name="T4" fmla="*/ 235 w 323"/>
                <a:gd name="T5" fmla="*/ 169 h 221"/>
                <a:gd name="T6" fmla="*/ 245 w 323"/>
                <a:gd name="T7" fmla="*/ 162 h 221"/>
                <a:gd name="T8" fmla="*/ 275 w 323"/>
                <a:gd name="T9" fmla="*/ 180 h 221"/>
                <a:gd name="T10" fmla="*/ 272 w 323"/>
                <a:gd name="T11" fmla="*/ 191 h 221"/>
                <a:gd name="T12" fmla="*/ 323 w 323"/>
                <a:gd name="T13" fmla="*/ 221 h 221"/>
                <a:gd name="T14" fmla="*/ 323 w 323"/>
                <a:gd name="T15" fmla="*/ 187 h 221"/>
                <a:gd name="T16" fmla="*/ 159 w 323"/>
                <a:gd name="T17" fmla="*/ 91 h 221"/>
                <a:gd name="T18" fmla="*/ 0 w 323"/>
                <a:gd name="T19" fmla="*/ 0 h 221"/>
                <a:gd name="T20" fmla="*/ 0 w 323"/>
                <a:gd name="T21" fmla="*/ 33 h 221"/>
                <a:gd name="T22" fmla="*/ 41 w 323"/>
                <a:gd name="T23" fmla="*/ 58 h 221"/>
                <a:gd name="T24" fmla="*/ 41 w 323"/>
                <a:gd name="T25" fmla="*/ 24 h 221"/>
                <a:gd name="T26" fmla="*/ 0 w 323"/>
                <a:gd name="T2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3" h="221">
                  <a:moveTo>
                    <a:pt x="159" y="91"/>
                  </a:moveTo>
                  <a:lnTo>
                    <a:pt x="159" y="125"/>
                  </a:lnTo>
                  <a:lnTo>
                    <a:pt x="235" y="169"/>
                  </a:lnTo>
                  <a:lnTo>
                    <a:pt x="245" y="162"/>
                  </a:lnTo>
                  <a:lnTo>
                    <a:pt x="275" y="180"/>
                  </a:lnTo>
                  <a:lnTo>
                    <a:pt x="272" y="191"/>
                  </a:lnTo>
                  <a:lnTo>
                    <a:pt x="323" y="221"/>
                  </a:lnTo>
                  <a:lnTo>
                    <a:pt x="323" y="187"/>
                  </a:lnTo>
                  <a:lnTo>
                    <a:pt x="159" y="91"/>
                  </a:lnTo>
                  <a:moveTo>
                    <a:pt x="0" y="0"/>
                  </a:moveTo>
                  <a:lnTo>
                    <a:pt x="0" y="33"/>
                  </a:lnTo>
                  <a:lnTo>
                    <a:pt x="41" y="58"/>
                  </a:lnTo>
                  <a:lnTo>
                    <a:pt x="41" y="2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134"/>
            <p:cNvSpPr>
              <a:spLocks noEditPoints="1"/>
            </p:cNvSpPr>
            <p:nvPr userDrawn="1"/>
          </p:nvSpPr>
          <p:spPr bwMode="auto">
            <a:xfrm>
              <a:off x="7267665" y="2122463"/>
              <a:ext cx="586934" cy="401586"/>
            </a:xfrm>
            <a:custGeom>
              <a:avLst/>
              <a:gdLst>
                <a:gd name="T0" fmla="*/ 159 w 323"/>
                <a:gd name="T1" fmla="*/ 91 h 221"/>
                <a:gd name="T2" fmla="*/ 159 w 323"/>
                <a:gd name="T3" fmla="*/ 125 h 221"/>
                <a:gd name="T4" fmla="*/ 235 w 323"/>
                <a:gd name="T5" fmla="*/ 169 h 221"/>
                <a:gd name="T6" fmla="*/ 245 w 323"/>
                <a:gd name="T7" fmla="*/ 162 h 221"/>
                <a:gd name="T8" fmla="*/ 275 w 323"/>
                <a:gd name="T9" fmla="*/ 180 h 221"/>
                <a:gd name="T10" fmla="*/ 272 w 323"/>
                <a:gd name="T11" fmla="*/ 191 h 221"/>
                <a:gd name="T12" fmla="*/ 323 w 323"/>
                <a:gd name="T13" fmla="*/ 221 h 221"/>
                <a:gd name="T14" fmla="*/ 323 w 323"/>
                <a:gd name="T15" fmla="*/ 187 h 221"/>
                <a:gd name="T16" fmla="*/ 159 w 323"/>
                <a:gd name="T17" fmla="*/ 91 h 221"/>
                <a:gd name="T18" fmla="*/ 0 w 323"/>
                <a:gd name="T19" fmla="*/ 0 h 221"/>
                <a:gd name="T20" fmla="*/ 0 w 323"/>
                <a:gd name="T21" fmla="*/ 33 h 221"/>
                <a:gd name="T22" fmla="*/ 41 w 323"/>
                <a:gd name="T23" fmla="*/ 58 h 221"/>
                <a:gd name="T24" fmla="*/ 41 w 323"/>
                <a:gd name="T25" fmla="*/ 24 h 221"/>
                <a:gd name="T26" fmla="*/ 0 w 323"/>
                <a:gd name="T2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3" h="221">
                  <a:moveTo>
                    <a:pt x="159" y="91"/>
                  </a:moveTo>
                  <a:lnTo>
                    <a:pt x="159" y="125"/>
                  </a:lnTo>
                  <a:lnTo>
                    <a:pt x="235" y="169"/>
                  </a:lnTo>
                  <a:lnTo>
                    <a:pt x="245" y="162"/>
                  </a:lnTo>
                  <a:lnTo>
                    <a:pt x="275" y="180"/>
                  </a:lnTo>
                  <a:lnTo>
                    <a:pt x="272" y="191"/>
                  </a:lnTo>
                  <a:lnTo>
                    <a:pt x="323" y="221"/>
                  </a:lnTo>
                  <a:lnTo>
                    <a:pt x="323" y="187"/>
                  </a:lnTo>
                  <a:lnTo>
                    <a:pt x="159" y="91"/>
                  </a:lnTo>
                  <a:close/>
                  <a:moveTo>
                    <a:pt x="0" y="0"/>
                  </a:moveTo>
                  <a:lnTo>
                    <a:pt x="0" y="33"/>
                  </a:lnTo>
                  <a:lnTo>
                    <a:pt x="41" y="58"/>
                  </a:lnTo>
                  <a:lnTo>
                    <a:pt x="41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9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135"/>
            <p:cNvSpPr>
              <a:spLocks noEditPoints="1"/>
            </p:cNvSpPr>
            <p:nvPr userDrawn="1"/>
          </p:nvSpPr>
          <p:spPr bwMode="auto">
            <a:xfrm>
              <a:off x="7267665" y="2122463"/>
              <a:ext cx="586934" cy="401586"/>
            </a:xfrm>
            <a:custGeom>
              <a:avLst/>
              <a:gdLst>
                <a:gd name="T0" fmla="*/ 159 w 323"/>
                <a:gd name="T1" fmla="*/ 91 h 221"/>
                <a:gd name="T2" fmla="*/ 159 w 323"/>
                <a:gd name="T3" fmla="*/ 125 h 221"/>
                <a:gd name="T4" fmla="*/ 235 w 323"/>
                <a:gd name="T5" fmla="*/ 169 h 221"/>
                <a:gd name="T6" fmla="*/ 245 w 323"/>
                <a:gd name="T7" fmla="*/ 162 h 221"/>
                <a:gd name="T8" fmla="*/ 275 w 323"/>
                <a:gd name="T9" fmla="*/ 180 h 221"/>
                <a:gd name="T10" fmla="*/ 272 w 323"/>
                <a:gd name="T11" fmla="*/ 191 h 221"/>
                <a:gd name="T12" fmla="*/ 323 w 323"/>
                <a:gd name="T13" fmla="*/ 221 h 221"/>
                <a:gd name="T14" fmla="*/ 323 w 323"/>
                <a:gd name="T15" fmla="*/ 187 h 221"/>
                <a:gd name="T16" fmla="*/ 159 w 323"/>
                <a:gd name="T17" fmla="*/ 91 h 221"/>
                <a:gd name="T18" fmla="*/ 0 w 323"/>
                <a:gd name="T19" fmla="*/ 0 h 221"/>
                <a:gd name="T20" fmla="*/ 0 w 323"/>
                <a:gd name="T21" fmla="*/ 33 h 221"/>
                <a:gd name="T22" fmla="*/ 41 w 323"/>
                <a:gd name="T23" fmla="*/ 58 h 221"/>
                <a:gd name="T24" fmla="*/ 41 w 323"/>
                <a:gd name="T25" fmla="*/ 24 h 221"/>
                <a:gd name="T26" fmla="*/ 0 w 323"/>
                <a:gd name="T2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3" h="221">
                  <a:moveTo>
                    <a:pt x="159" y="91"/>
                  </a:moveTo>
                  <a:lnTo>
                    <a:pt x="159" y="125"/>
                  </a:lnTo>
                  <a:lnTo>
                    <a:pt x="235" y="169"/>
                  </a:lnTo>
                  <a:lnTo>
                    <a:pt x="245" y="162"/>
                  </a:lnTo>
                  <a:lnTo>
                    <a:pt x="275" y="180"/>
                  </a:lnTo>
                  <a:lnTo>
                    <a:pt x="272" y="191"/>
                  </a:lnTo>
                  <a:lnTo>
                    <a:pt x="323" y="221"/>
                  </a:lnTo>
                  <a:lnTo>
                    <a:pt x="323" y="187"/>
                  </a:lnTo>
                  <a:lnTo>
                    <a:pt x="159" y="91"/>
                  </a:lnTo>
                  <a:moveTo>
                    <a:pt x="0" y="0"/>
                  </a:moveTo>
                  <a:lnTo>
                    <a:pt x="0" y="33"/>
                  </a:lnTo>
                  <a:lnTo>
                    <a:pt x="41" y="58"/>
                  </a:lnTo>
                  <a:lnTo>
                    <a:pt x="41" y="2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136"/>
            <p:cNvSpPr/>
            <p:nvPr userDrawn="1"/>
          </p:nvSpPr>
          <p:spPr bwMode="auto">
            <a:xfrm>
              <a:off x="7854599" y="2444095"/>
              <a:ext cx="30891" cy="79954"/>
            </a:xfrm>
            <a:custGeom>
              <a:avLst/>
              <a:gdLst>
                <a:gd name="T0" fmla="*/ 17 w 17"/>
                <a:gd name="T1" fmla="*/ 0 h 44"/>
                <a:gd name="T2" fmla="*/ 0 w 17"/>
                <a:gd name="T3" fmla="*/ 10 h 44"/>
                <a:gd name="T4" fmla="*/ 0 w 17"/>
                <a:gd name="T5" fmla="*/ 44 h 44"/>
                <a:gd name="T6" fmla="*/ 16 w 17"/>
                <a:gd name="T7" fmla="*/ 34 h 44"/>
                <a:gd name="T8" fmla="*/ 17 w 17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4">
                  <a:moveTo>
                    <a:pt x="17" y="0"/>
                  </a:moveTo>
                  <a:lnTo>
                    <a:pt x="0" y="10"/>
                  </a:lnTo>
                  <a:lnTo>
                    <a:pt x="0" y="44"/>
                  </a:lnTo>
                  <a:lnTo>
                    <a:pt x="16" y="3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137"/>
            <p:cNvSpPr/>
            <p:nvPr userDrawn="1"/>
          </p:nvSpPr>
          <p:spPr bwMode="auto">
            <a:xfrm>
              <a:off x="7854599" y="2444095"/>
              <a:ext cx="30891" cy="79954"/>
            </a:xfrm>
            <a:custGeom>
              <a:avLst/>
              <a:gdLst>
                <a:gd name="T0" fmla="*/ 17 w 17"/>
                <a:gd name="T1" fmla="*/ 0 h 44"/>
                <a:gd name="T2" fmla="*/ 0 w 17"/>
                <a:gd name="T3" fmla="*/ 10 h 44"/>
                <a:gd name="T4" fmla="*/ 0 w 17"/>
                <a:gd name="T5" fmla="*/ 44 h 44"/>
                <a:gd name="T6" fmla="*/ 16 w 17"/>
                <a:gd name="T7" fmla="*/ 34 h 44"/>
                <a:gd name="T8" fmla="*/ 17 w 17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4">
                  <a:moveTo>
                    <a:pt x="17" y="0"/>
                  </a:moveTo>
                  <a:lnTo>
                    <a:pt x="0" y="10"/>
                  </a:lnTo>
                  <a:lnTo>
                    <a:pt x="0" y="44"/>
                  </a:lnTo>
                  <a:lnTo>
                    <a:pt x="16" y="34"/>
                  </a:lnTo>
                  <a:lnTo>
                    <a:pt x="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138"/>
            <p:cNvSpPr/>
            <p:nvPr userDrawn="1"/>
          </p:nvSpPr>
          <p:spPr bwMode="auto">
            <a:xfrm>
              <a:off x="7854599" y="2444095"/>
              <a:ext cx="30891" cy="79954"/>
            </a:xfrm>
            <a:custGeom>
              <a:avLst/>
              <a:gdLst>
                <a:gd name="T0" fmla="*/ 17 w 17"/>
                <a:gd name="T1" fmla="*/ 0 h 44"/>
                <a:gd name="T2" fmla="*/ 0 w 17"/>
                <a:gd name="T3" fmla="*/ 10 h 44"/>
                <a:gd name="T4" fmla="*/ 0 w 17"/>
                <a:gd name="T5" fmla="*/ 44 h 44"/>
                <a:gd name="T6" fmla="*/ 16 w 17"/>
                <a:gd name="T7" fmla="*/ 34 h 44"/>
                <a:gd name="T8" fmla="*/ 17 w 17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4">
                  <a:moveTo>
                    <a:pt x="17" y="0"/>
                  </a:moveTo>
                  <a:lnTo>
                    <a:pt x="0" y="10"/>
                  </a:lnTo>
                  <a:lnTo>
                    <a:pt x="0" y="44"/>
                  </a:lnTo>
                  <a:lnTo>
                    <a:pt x="16" y="3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580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139"/>
            <p:cNvSpPr/>
            <p:nvPr userDrawn="1"/>
          </p:nvSpPr>
          <p:spPr bwMode="auto">
            <a:xfrm>
              <a:off x="7854599" y="2444095"/>
              <a:ext cx="30891" cy="79954"/>
            </a:xfrm>
            <a:custGeom>
              <a:avLst/>
              <a:gdLst>
                <a:gd name="T0" fmla="*/ 17 w 17"/>
                <a:gd name="T1" fmla="*/ 0 h 44"/>
                <a:gd name="T2" fmla="*/ 0 w 17"/>
                <a:gd name="T3" fmla="*/ 10 h 44"/>
                <a:gd name="T4" fmla="*/ 0 w 17"/>
                <a:gd name="T5" fmla="*/ 44 h 44"/>
                <a:gd name="T6" fmla="*/ 16 w 17"/>
                <a:gd name="T7" fmla="*/ 34 h 44"/>
                <a:gd name="T8" fmla="*/ 17 w 17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4">
                  <a:moveTo>
                    <a:pt x="17" y="0"/>
                  </a:moveTo>
                  <a:lnTo>
                    <a:pt x="0" y="10"/>
                  </a:lnTo>
                  <a:lnTo>
                    <a:pt x="0" y="44"/>
                  </a:lnTo>
                  <a:lnTo>
                    <a:pt x="16" y="34"/>
                  </a:lnTo>
                  <a:lnTo>
                    <a:pt x="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140"/>
            <p:cNvSpPr>
              <a:spLocks noEditPoints="1"/>
            </p:cNvSpPr>
            <p:nvPr userDrawn="1"/>
          </p:nvSpPr>
          <p:spPr bwMode="auto">
            <a:xfrm>
              <a:off x="7267665" y="2104291"/>
              <a:ext cx="617825" cy="357975"/>
            </a:xfrm>
            <a:custGeom>
              <a:avLst/>
              <a:gdLst>
                <a:gd name="T0" fmla="*/ 159 w 340"/>
                <a:gd name="T1" fmla="*/ 83 h 197"/>
                <a:gd name="T2" fmla="*/ 159 w 340"/>
                <a:gd name="T3" fmla="*/ 101 h 197"/>
                <a:gd name="T4" fmla="*/ 323 w 340"/>
                <a:gd name="T5" fmla="*/ 197 h 197"/>
                <a:gd name="T6" fmla="*/ 340 w 340"/>
                <a:gd name="T7" fmla="*/ 187 h 197"/>
                <a:gd name="T8" fmla="*/ 159 w 340"/>
                <a:gd name="T9" fmla="*/ 83 h 197"/>
                <a:gd name="T10" fmla="*/ 16 w 340"/>
                <a:gd name="T11" fmla="*/ 0 h 197"/>
                <a:gd name="T12" fmla="*/ 0 w 340"/>
                <a:gd name="T13" fmla="*/ 10 h 197"/>
                <a:gd name="T14" fmla="*/ 41 w 340"/>
                <a:gd name="T15" fmla="*/ 34 h 197"/>
                <a:gd name="T16" fmla="*/ 41 w 340"/>
                <a:gd name="T17" fmla="*/ 15 h 197"/>
                <a:gd name="T18" fmla="*/ 16 w 340"/>
                <a:gd name="T1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197">
                  <a:moveTo>
                    <a:pt x="159" y="83"/>
                  </a:moveTo>
                  <a:lnTo>
                    <a:pt x="159" y="101"/>
                  </a:lnTo>
                  <a:lnTo>
                    <a:pt x="323" y="197"/>
                  </a:lnTo>
                  <a:lnTo>
                    <a:pt x="340" y="187"/>
                  </a:lnTo>
                  <a:lnTo>
                    <a:pt x="159" y="83"/>
                  </a:lnTo>
                  <a:close/>
                  <a:moveTo>
                    <a:pt x="16" y="0"/>
                  </a:moveTo>
                  <a:lnTo>
                    <a:pt x="0" y="10"/>
                  </a:lnTo>
                  <a:lnTo>
                    <a:pt x="41" y="34"/>
                  </a:lnTo>
                  <a:lnTo>
                    <a:pt x="41" y="1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141"/>
            <p:cNvSpPr>
              <a:spLocks noEditPoints="1"/>
            </p:cNvSpPr>
            <p:nvPr userDrawn="1"/>
          </p:nvSpPr>
          <p:spPr bwMode="auto">
            <a:xfrm>
              <a:off x="7267665" y="2104291"/>
              <a:ext cx="617825" cy="357975"/>
            </a:xfrm>
            <a:custGeom>
              <a:avLst/>
              <a:gdLst>
                <a:gd name="T0" fmla="*/ 159 w 340"/>
                <a:gd name="T1" fmla="*/ 83 h 197"/>
                <a:gd name="T2" fmla="*/ 159 w 340"/>
                <a:gd name="T3" fmla="*/ 101 h 197"/>
                <a:gd name="T4" fmla="*/ 323 w 340"/>
                <a:gd name="T5" fmla="*/ 197 h 197"/>
                <a:gd name="T6" fmla="*/ 340 w 340"/>
                <a:gd name="T7" fmla="*/ 187 h 197"/>
                <a:gd name="T8" fmla="*/ 159 w 340"/>
                <a:gd name="T9" fmla="*/ 83 h 197"/>
                <a:gd name="T10" fmla="*/ 16 w 340"/>
                <a:gd name="T11" fmla="*/ 0 h 197"/>
                <a:gd name="T12" fmla="*/ 0 w 340"/>
                <a:gd name="T13" fmla="*/ 10 h 197"/>
                <a:gd name="T14" fmla="*/ 41 w 340"/>
                <a:gd name="T15" fmla="*/ 34 h 197"/>
                <a:gd name="T16" fmla="*/ 41 w 340"/>
                <a:gd name="T17" fmla="*/ 15 h 197"/>
                <a:gd name="T18" fmla="*/ 16 w 340"/>
                <a:gd name="T1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197">
                  <a:moveTo>
                    <a:pt x="159" y="83"/>
                  </a:moveTo>
                  <a:lnTo>
                    <a:pt x="159" y="101"/>
                  </a:lnTo>
                  <a:lnTo>
                    <a:pt x="323" y="197"/>
                  </a:lnTo>
                  <a:lnTo>
                    <a:pt x="340" y="187"/>
                  </a:lnTo>
                  <a:lnTo>
                    <a:pt x="159" y="83"/>
                  </a:lnTo>
                  <a:moveTo>
                    <a:pt x="16" y="0"/>
                  </a:moveTo>
                  <a:lnTo>
                    <a:pt x="0" y="10"/>
                  </a:lnTo>
                  <a:lnTo>
                    <a:pt x="41" y="34"/>
                  </a:lnTo>
                  <a:lnTo>
                    <a:pt x="41" y="15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142"/>
            <p:cNvSpPr>
              <a:spLocks noEditPoints="1"/>
            </p:cNvSpPr>
            <p:nvPr userDrawn="1"/>
          </p:nvSpPr>
          <p:spPr bwMode="auto">
            <a:xfrm>
              <a:off x="7267665" y="2104291"/>
              <a:ext cx="617825" cy="357975"/>
            </a:xfrm>
            <a:custGeom>
              <a:avLst/>
              <a:gdLst>
                <a:gd name="T0" fmla="*/ 159 w 340"/>
                <a:gd name="T1" fmla="*/ 83 h 197"/>
                <a:gd name="T2" fmla="*/ 159 w 340"/>
                <a:gd name="T3" fmla="*/ 101 h 197"/>
                <a:gd name="T4" fmla="*/ 323 w 340"/>
                <a:gd name="T5" fmla="*/ 197 h 197"/>
                <a:gd name="T6" fmla="*/ 340 w 340"/>
                <a:gd name="T7" fmla="*/ 187 h 197"/>
                <a:gd name="T8" fmla="*/ 159 w 340"/>
                <a:gd name="T9" fmla="*/ 83 h 197"/>
                <a:gd name="T10" fmla="*/ 16 w 340"/>
                <a:gd name="T11" fmla="*/ 0 h 197"/>
                <a:gd name="T12" fmla="*/ 0 w 340"/>
                <a:gd name="T13" fmla="*/ 10 h 197"/>
                <a:gd name="T14" fmla="*/ 41 w 340"/>
                <a:gd name="T15" fmla="*/ 34 h 197"/>
                <a:gd name="T16" fmla="*/ 41 w 340"/>
                <a:gd name="T17" fmla="*/ 15 h 197"/>
                <a:gd name="T18" fmla="*/ 16 w 340"/>
                <a:gd name="T1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197">
                  <a:moveTo>
                    <a:pt x="159" y="83"/>
                  </a:moveTo>
                  <a:lnTo>
                    <a:pt x="159" y="101"/>
                  </a:lnTo>
                  <a:lnTo>
                    <a:pt x="323" y="197"/>
                  </a:lnTo>
                  <a:lnTo>
                    <a:pt x="340" y="187"/>
                  </a:lnTo>
                  <a:lnTo>
                    <a:pt x="159" y="83"/>
                  </a:lnTo>
                  <a:close/>
                  <a:moveTo>
                    <a:pt x="16" y="0"/>
                  </a:moveTo>
                  <a:lnTo>
                    <a:pt x="0" y="10"/>
                  </a:lnTo>
                  <a:lnTo>
                    <a:pt x="41" y="34"/>
                  </a:lnTo>
                  <a:lnTo>
                    <a:pt x="41" y="1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ADB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143"/>
            <p:cNvSpPr>
              <a:spLocks noEditPoints="1"/>
            </p:cNvSpPr>
            <p:nvPr userDrawn="1"/>
          </p:nvSpPr>
          <p:spPr bwMode="auto">
            <a:xfrm>
              <a:off x="7267665" y="2104291"/>
              <a:ext cx="617825" cy="357975"/>
            </a:xfrm>
            <a:custGeom>
              <a:avLst/>
              <a:gdLst>
                <a:gd name="T0" fmla="*/ 159 w 340"/>
                <a:gd name="T1" fmla="*/ 83 h 197"/>
                <a:gd name="T2" fmla="*/ 159 w 340"/>
                <a:gd name="T3" fmla="*/ 101 h 197"/>
                <a:gd name="T4" fmla="*/ 323 w 340"/>
                <a:gd name="T5" fmla="*/ 197 h 197"/>
                <a:gd name="T6" fmla="*/ 340 w 340"/>
                <a:gd name="T7" fmla="*/ 187 h 197"/>
                <a:gd name="T8" fmla="*/ 159 w 340"/>
                <a:gd name="T9" fmla="*/ 83 h 197"/>
                <a:gd name="T10" fmla="*/ 16 w 340"/>
                <a:gd name="T11" fmla="*/ 0 h 197"/>
                <a:gd name="T12" fmla="*/ 0 w 340"/>
                <a:gd name="T13" fmla="*/ 10 h 197"/>
                <a:gd name="T14" fmla="*/ 41 w 340"/>
                <a:gd name="T15" fmla="*/ 34 h 197"/>
                <a:gd name="T16" fmla="*/ 41 w 340"/>
                <a:gd name="T17" fmla="*/ 15 h 197"/>
                <a:gd name="T18" fmla="*/ 16 w 340"/>
                <a:gd name="T1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197">
                  <a:moveTo>
                    <a:pt x="159" y="83"/>
                  </a:moveTo>
                  <a:lnTo>
                    <a:pt x="159" y="101"/>
                  </a:lnTo>
                  <a:lnTo>
                    <a:pt x="323" y="197"/>
                  </a:lnTo>
                  <a:lnTo>
                    <a:pt x="340" y="187"/>
                  </a:lnTo>
                  <a:lnTo>
                    <a:pt x="159" y="83"/>
                  </a:lnTo>
                  <a:moveTo>
                    <a:pt x="16" y="0"/>
                  </a:moveTo>
                  <a:lnTo>
                    <a:pt x="0" y="10"/>
                  </a:lnTo>
                  <a:lnTo>
                    <a:pt x="41" y="34"/>
                  </a:lnTo>
                  <a:lnTo>
                    <a:pt x="41" y="15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144"/>
            <p:cNvSpPr>
              <a:spLocks noEditPoints="1"/>
            </p:cNvSpPr>
            <p:nvPr userDrawn="1"/>
          </p:nvSpPr>
          <p:spPr bwMode="auto">
            <a:xfrm>
              <a:off x="7267665" y="2244211"/>
              <a:ext cx="586934" cy="401586"/>
            </a:xfrm>
            <a:custGeom>
              <a:avLst/>
              <a:gdLst>
                <a:gd name="T0" fmla="*/ 265 w 323"/>
                <a:gd name="T1" fmla="*/ 154 h 221"/>
                <a:gd name="T2" fmla="*/ 259 w 323"/>
                <a:gd name="T3" fmla="*/ 185 h 221"/>
                <a:gd name="T4" fmla="*/ 323 w 323"/>
                <a:gd name="T5" fmla="*/ 221 h 221"/>
                <a:gd name="T6" fmla="*/ 323 w 323"/>
                <a:gd name="T7" fmla="*/ 187 h 221"/>
                <a:gd name="T8" fmla="*/ 265 w 323"/>
                <a:gd name="T9" fmla="*/ 154 h 221"/>
                <a:gd name="T10" fmla="*/ 130 w 323"/>
                <a:gd name="T11" fmla="*/ 75 h 221"/>
                <a:gd name="T12" fmla="*/ 130 w 323"/>
                <a:gd name="T13" fmla="*/ 105 h 221"/>
                <a:gd name="T14" fmla="*/ 83 w 323"/>
                <a:gd name="T15" fmla="*/ 79 h 221"/>
                <a:gd name="T16" fmla="*/ 82 w 323"/>
                <a:gd name="T17" fmla="*/ 82 h 221"/>
                <a:gd name="T18" fmla="*/ 237 w 323"/>
                <a:gd name="T19" fmla="*/ 172 h 221"/>
                <a:gd name="T20" fmla="*/ 243 w 323"/>
                <a:gd name="T21" fmla="*/ 141 h 221"/>
                <a:gd name="T22" fmla="*/ 130 w 323"/>
                <a:gd name="T23" fmla="*/ 75 h 221"/>
                <a:gd name="T24" fmla="*/ 0 w 323"/>
                <a:gd name="T25" fmla="*/ 0 h 221"/>
                <a:gd name="T26" fmla="*/ 0 w 323"/>
                <a:gd name="T27" fmla="*/ 35 h 221"/>
                <a:gd name="T28" fmla="*/ 30 w 323"/>
                <a:gd name="T29" fmla="*/ 52 h 221"/>
                <a:gd name="T30" fmla="*/ 37 w 323"/>
                <a:gd name="T31" fmla="*/ 22 h 221"/>
                <a:gd name="T32" fmla="*/ 0 w 323"/>
                <a:gd name="T3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3" h="221">
                  <a:moveTo>
                    <a:pt x="265" y="154"/>
                  </a:moveTo>
                  <a:lnTo>
                    <a:pt x="259" y="185"/>
                  </a:lnTo>
                  <a:lnTo>
                    <a:pt x="323" y="221"/>
                  </a:lnTo>
                  <a:lnTo>
                    <a:pt x="323" y="187"/>
                  </a:lnTo>
                  <a:lnTo>
                    <a:pt x="265" y="154"/>
                  </a:lnTo>
                  <a:close/>
                  <a:moveTo>
                    <a:pt x="130" y="75"/>
                  </a:moveTo>
                  <a:lnTo>
                    <a:pt x="130" y="105"/>
                  </a:lnTo>
                  <a:lnTo>
                    <a:pt x="83" y="79"/>
                  </a:lnTo>
                  <a:lnTo>
                    <a:pt x="82" y="82"/>
                  </a:lnTo>
                  <a:lnTo>
                    <a:pt x="237" y="172"/>
                  </a:lnTo>
                  <a:lnTo>
                    <a:pt x="243" y="141"/>
                  </a:lnTo>
                  <a:lnTo>
                    <a:pt x="130" y="75"/>
                  </a:lnTo>
                  <a:close/>
                  <a:moveTo>
                    <a:pt x="0" y="0"/>
                  </a:moveTo>
                  <a:lnTo>
                    <a:pt x="0" y="35"/>
                  </a:lnTo>
                  <a:lnTo>
                    <a:pt x="30" y="52"/>
                  </a:lnTo>
                  <a:lnTo>
                    <a:pt x="37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145"/>
            <p:cNvSpPr>
              <a:spLocks noEditPoints="1"/>
            </p:cNvSpPr>
            <p:nvPr userDrawn="1"/>
          </p:nvSpPr>
          <p:spPr bwMode="auto">
            <a:xfrm>
              <a:off x="7267665" y="2244211"/>
              <a:ext cx="586934" cy="401586"/>
            </a:xfrm>
            <a:custGeom>
              <a:avLst/>
              <a:gdLst>
                <a:gd name="T0" fmla="*/ 265 w 323"/>
                <a:gd name="T1" fmla="*/ 154 h 221"/>
                <a:gd name="T2" fmla="*/ 259 w 323"/>
                <a:gd name="T3" fmla="*/ 185 h 221"/>
                <a:gd name="T4" fmla="*/ 323 w 323"/>
                <a:gd name="T5" fmla="*/ 221 h 221"/>
                <a:gd name="T6" fmla="*/ 323 w 323"/>
                <a:gd name="T7" fmla="*/ 187 h 221"/>
                <a:gd name="T8" fmla="*/ 265 w 323"/>
                <a:gd name="T9" fmla="*/ 154 h 221"/>
                <a:gd name="T10" fmla="*/ 130 w 323"/>
                <a:gd name="T11" fmla="*/ 75 h 221"/>
                <a:gd name="T12" fmla="*/ 130 w 323"/>
                <a:gd name="T13" fmla="*/ 105 h 221"/>
                <a:gd name="T14" fmla="*/ 83 w 323"/>
                <a:gd name="T15" fmla="*/ 79 h 221"/>
                <a:gd name="T16" fmla="*/ 82 w 323"/>
                <a:gd name="T17" fmla="*/ 82 h 221"/>
                <a:gd name="T18" fmla="*/ 237 w 323"/>
                <a:gd name="T19" fmla="*/ 172 h 221"/>
                <a:gd name="T20" fmla="*/ 243 w 323"/>
                <a:gd name="T21" fmla="*/ 141 h 221"/>
                <a:gd name="T22" fmla="*/ 130 w 323"/>
                <a:gd name="T23" fmla="*/ 75 h 221"/>
                <a:gd name="T24" fmla="*/ 0 w 323"/>
                <a:gd name="T25" fmla="*/ 0 h 221"/>
                <a:gd name="T26" fmla="*/ 0 w 323"/>
                <a:gd name="T27" fmla="*/ 35 h 221"/>
                <a:gd name="T28" fmla="*/ 30 w 323"/>
                <a:gd name="T29" fmla="*/ 52 h 221"/>
                <a:gd name="T30" fmla="*/ 37 w 323"/>
                <a:gd name="T31" fmla="*/ 22 h 221"/>
                <a:gd name="T32" fmla="*/ 0 w 323"/>
                <a:gd name="T3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3" h="221">
                  <a:moveTo>
                    <a:pt x="265" y="154"/>
                  </a:moveTo>
                  <a:lnTo>
                    <a:pt x="259" y="185"/>
                  </a:lnTo>
                  <a:lnTo>
                    <a:pt x="323" y="221"/>
                  </a:lnTo>
                  <a:lnTo>
                    <a:pt x="323" y="187"/>
                  </a:lnTo>
                  <a:lnTo>
                    <a:pt x="265" y="154"/>
                  </a:lnTo>
                  <a:moveTo>
                    <a:pt x="130" y="75"/>
                  </a:moveTo>
                  <a:lnTo>
                    <a:pt x="130" y="105"/>
                  </a:lnTo>
                  <a:lnTo>
                    <a:pt x="83" y="79"/>
                  </a:lnTo>
                  <a:lnTo>
                    <a:pt x="82" y="82"/>
                  </a:lnTo>
                  <a:lnTo>
                    <a:pt x="237" y="172"/>
                  </a:lnTo>
                  <a:lnTo>
                    <a:pt x="243" y="141"/>
                  </a:lnTo>
                  <a:lnTo>
                    <a:pt x="130" y="75"/>
                  </a:lnTo>
                  <a:moveTo>
                    <a:pt x="0" y="0"/>
                  </a:moveTo>
                  <a:lnTo>
                    <a:pt x="0" y="35"/>
                  </a:lnTo>
                  <a:lnTo>
                    <a:pt x="30" y="52"/>
                  </a:lnTo>
                  <a:lnTo>
                    <a:pt x="37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146"/>
            <p:cNvSpPr>
              <a:spLocks noEditPoints="1"/>
            </p:cNvSpPr>
            <p:nvPr userDrawn="1"/>
          </p:nvSpPr>
          <p:spPr bwMode="auto">
            <a:xfrm>
              <a:off x="7267665" y="2244211"/>
              <a:ext cx="586934" cy="401586"/>
            </a:xfrm>
            <a:custGeom>
              <a:avLst/>
              <a:gdLst>
                <a:gd name="T0" fmla="*/ 265 w 323"/>
                <a:gd name="T1" fmla="*/ 154 h 221"/>
                <a:gd name="T2" fmla="*/ 259 w 323"/>
                <a:gd name="T3" fmla="*/ 185 h 221"/>
                <a:gd name="T4" fmla="*/ 323 w 323"/>
                <a:gd name="T5" fmla="*/ 221 h 221"/>
                <a:gd name="T6" fmla="*/ 323 w 323"/>
                <a:gd name="T7" fmla="*/ 187 h 221"/>
                <a:gd name="T8" fmla="*/ 265 w 323"/>
                <a:gd name="T9" fmla="*/ 154 h 221"/>
                <a:gd name="T10" fmla="*/ 130 w 323"/>
                <a:gd name="T11" fmla="*/ 75 h 221"/>
                <a:gd name="T12" fmla="*/ 130 w 323"/>
                <a:gd name="T13" fmla="*/ 105 h 221"/>
                <a:gd name="T14" fmla="*/ 83 w 323"/>
                <a:gd name="T15" fmla="*/ 79 h 221"/>
                <a:gd name="T16" fmla="*/ 82 w 323"/>
                <a:gd name="T17" fmla="*/ 82 h 221"/>
                <a:gd name="T18" fmla="*/ 237 w 323"/>
                <a:gd name="T19" fmla="*/ 172 h 221"/>
                <a:gd name="T20" fmla="*/ 243 w 323"/>
                <a:gd name="T21" fmla="*/ 141 h 221"/>
                <a:gd name="T22" fmla="*/ 130 w 323"/>
                <a:gd name="T23" fmla="*/ 75 h 221"/>
                <a:gd name="T24" fmla="*/ 0 w 323"/>
                <a:gd name="T25" fmla="*/ 0 h 221"/>
                <a:gd name="T26" fmla="*/ 0 w 323"/>
                <a:gd name="T27" fmla="*/ 35 h 221"/>
                <a:gd name="T28" fmla="*/ 30 w 323"/>
                <a:gd name="T29" fmla="*/ 52 h 221"/>
                <a:gd name="T30" fmla="*/ 37 w 323"/>
                <a:gd name="T31" fmla="*/ 22 h 221"/>
                <a:gd name="T32" fmla="*/ 0 w 323"/>
                <a:gd name="T3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3" h="221">
                  <a:moveTo>
                    <a:pt x="265" y="154"/>
                  </a:moveTo>
                  <a:lnTo>
                    <a:pt x="259" y="185"/>
                  </a:lnTo>
                  <a:lnTo>
                    <a:pt x="323" y="221"/>
                  </a:lnTo>
                  <a:lnTo>
                    <a:pt x="323" y="187"/>
                  </a:lnTo>
                  <a:lnTo>
                    <a:pt x="265" y="154"/>
                  </a:lnTo>
                  <a:close/>
                  <a:moveTo>
                    <a:pt x="130" y="75"/>
                  </a:moveTo>
                  <a:lnTo>
                    <a:pt x="130" y="105"/>
                  </a:lnTo>
                  <a:lnTo>
                    <a:pt x="83" y="79"/>
                  </a:lnTo>
                  <a:lnTo>
                    <a:pt x="82" y="82"/>
                  </a:lnTo>
                  <a:lnTo>
                    <a:pt x="237" y="172"/>
                  </a:lnTo>
                  <a:lnTo>
                    <a:pt x="243" y="141"/>
                  </a:lnTo>
                  <a:lnTo>
                    <a:pt x="130" y="75"/>
                  </a:lnTo>
                  <a:close/>
                  <a:moveTo>
                    <a:pt x="0" y="0"/>
                  </a:moveTo>
                  <a:lnTo>
                    <a:pt x="0" y="35"/>
                  </a:lnTo>
                  <a:lnTo>
                    <a:pt x="30" y="52"/>
                  </a:lnTo>
                  <a:lnTo>
                    <a:pt x="37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9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147"/>
            <p:cNvSpPr>
              <a:spLocks noEditPoints="1"/>
            </p:cNvSpPr>
            <p:nvPr userDrawn="1"/>
          </p:nvSpPr>
          <p:spPr bwMode="auto">
            <a:xfrm>
              <a:off x="7267665" y="2244211"/>
              <a:ext cx="586934" cy="401586"/>
            </a:xfrm>
            <a:custGeom>
              <a:avLst/>
              <a:gdLst>
                <a:gd name="T0" fmla="*/ 265 w 323"/>
                <a:gd name="T1" fmla="*/ 154 h 221"/>
                <a:gd name="T2" fmla="*/ 259 w 323"/>
                <a:gd name="T3" fmla="*/ 185 h 221"/>
                <a:gd name="T4" fmla="*/ 323 w 323"/>
                <a:gd name="T5" fmla="*/ 221 h 221"/>
                <a:gd name="T6" fmla="*/ 323 w 323"/>
                <a:gd name="T7" fmla="*/ 187 h 221"/>
                <a:gd name="T8" fmla="*/ 265 w 323"/>
                <a:gd name="T9" fmla="*/ 154 h 221"/>
                <a:gd name="T10" fmla="*/ 130 w 323"/>
                <a:gd name="T11" fmla="*/ 75 h 221"/>
                <a:gd name="T12" fmla="*/ 130 w 323"/>
                <a:gd name="T13" fmla="*/ 105 h 221"/>
                <a:gd name="T14" fmla="*/ 83 w 323"/>
                <a:gd name="T15" fmla="*/ 79 h 221"/>
                <a:gd name="T16" fmla="*/ 82 w 323"/>
                <a:gd name="T17" fmla="*/ 82 h 221"/>
                <a:gd name="T18" fmla="*/ 237 w 323"/>
                <a:gd name="T19" fmla="*/ 172 h 221"/>
                <a:gd name="T20" fmla="*/ 243 w 323"/>
                <a:gd name="T21" fmla="*/ 141 h 221"/>
                <a:gd name="T22" fmla="*/ 130 w 323"/>
                <a:gd name="T23" fmla="*/ 75 h 221"/>
                <a:gd name="T24" fmla="*/ 0 w 323"/>
                <a:gd name="T25" fmla="*/ 0 h 221"/>
                <a:gd name="T26" fmla="*/ 0 w 323"/>
                <a:gd name="T27" fmla="*/ 35 h 221"/>
                <a:gd name="T28" fmla="*/ 30 w 323"/>
                <a:gd name="T29" fmla="*/ 52 h 221"/>
                <a:gd name="T30" fmla="*/ 37 w 323"/>
                <a:gd name="T31" fmla="*/ 22 h 221"/>
                <a:gd name="T32" fmla="*/ 0 w 323"/>
                <a:gd name="T3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3" h="221">
                  <a:moveTo>
                    <a:pt x="265" y="154"/>
                  </a:moveTo>
                  <a:lnTo>
                    <a:pt x="259" y="185"/>
                  </a:lnTo>
                  <a:lnTo>
                    <a:pt x="323" y="221"/>
                  </a:lnTo>
                  <a:lnTo>
                    <a:pt x="323" y="187"/>
                  </a:lnTo>
                  <a:lnTo>
                    <a:pt x="265" y="154"/>
                  </a:lnTo>
                  <a:moveTo>
                    <a:pt x="130" y="75"/>
                  </a:moveTo>
                  <a:lnTo>
                    <a:pt x="130" y="105"/>
                  </a:lnTo>
                  <a:lnTo>
                    <a:pt x="83" y="79"/>
                  </a:lnTo>
                  <a:lnTo>
                    <a:pt x="82" y="82"/>
                  </a:lnTo>
                  <a:lnTo>
                    <a:pt x="237" y="172"/>
                  </a:lnTo>
                  <a:lnTo>
                    <a:pt x="243" y="141"/>
                  </a:lnTo>
                  <a:lnTo>
                    <a:pt x="130" y="75"/>
                  </a:lnTo>
                  <a:moveTo>
                    <a:pt x="0" y="0"/>
                  </a:moveTo>
                  <a:lnTo>
                    <a:pt x="0" y="35"/>
                  </a:lnTo>
                  <a:lnTo>
                    <a:pt x="30" y="52"/>
                  </a:lnTo>
                  <a:lnTo>
                    <a:pt x="37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148"/>
            <p:cNvSpPr/>
            <p:nvPr userDrawn="1"/>
          </p:nvSpPr>
          <p:spPr bwMode="auto">
            <a:xfrm>
              <a:off x="7854599" y="2569478"/>
              <a:ext cx="30891" cy="76320"/>
            </a:xfrm>
            <a:custGeom>
              <a:avLst/>
              <a:gdLst>
                <a:gd name="T0" fmla="*/ 17 w 17"/>
                <a:gd name="T1" fmla="*/ 0 h 42"/>
                <a:gd name="T2" fmla="*/ 0 w 17"/>
                <a:gd name="T3" fmla="*/ 8 h 42"/>
                <a:gd name="T4" fmla="*/ 0 w 17"/>
                <a:gd name="T5" fmla="*/ 42 h 42"/>
                <a:gd name="T6" fmla="*/ 16 w 17"/>
                <a:gd name="T7" fmla="*/ 33 h 42"/>
                <a:gd name="T8" fmla="*/ 17 w 17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2">
                  <a:moveTo>
                    <a:pt x="17" y="0"/>
                  </a:moveTo>
                  <a:lnTo>
                    <a:pt x="0" y="8"/>
                  </a:lnTo>
                  <a:lnTo>
                    <a:pt x="0" y="42"/>
                  </a:lnTo>
                  <a:lnTo>
                    <a:pt x="16" y="33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149"/>
            <p:cNvSpPr/>
            <p:nvPr userDrawn="1"/>
          </p:nvSpPr>
          <p:spPr bwMode="auto">
            <a:xfrm>
              <a:off x="7854599" y="2569478"/>
              <a:ext cx="30891" cy="76320"/>
            </a:xfrm>
            <a:custGeom>
              <a:avLst/>
              <a:gdLst>
                <a:gd name="T0" fmla="*/ 17 w 17"/>
                <a:gd name="T1" fmla="*/ 0 h 42"/>
                <a:gd name="T2" fmla="*/ 0 w 17"/>
                <a:gd name="T3" fmla="*/ 8 h 42"/>
                <a:gd name="T4" fmla="*/ 0 w 17"/>
                <a:gd name="T5" fmla="*/ 42 h 42"/>
                <a:gd name="T6" fmla="*/ 16 w 17"/>
                <a:gd name="T7" fmla="*/ 33 h 42"/>
                <a:gd name="T8" fmla="*/ 17 w 17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2">
                  <a:moveTo>
                    <a:pt x="17" y="0"/>
                  </a:moveTo>
                  <a:lnTo>
                    <a:pt x="0" y="8"/>
                  </a:lnTo>
                  <a:lnTo>
                    <a:pt x="0" y="42"/>
                  </a:lnTo>
                  <a:lnTo>
                    <a:pt x="16" y="33"/>
                  </a:lnTo>
                  <a:lnTo>
                    <a:pt x="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150"/>
            <p:cNvSpPr/>
            <p:nvPr userDrawn="1"/>
          </p:nvSpPr>
          <p:spPr bwMode="auto">
            <a:xfrm>
              <a:off x="7854599" y="2569478"/>
              <a:ext cx="30891" cy="76320"/>
            </a:xfrm>
            <a:custGeom>
              <a:avLst/>
              <a:gdLst>
                <a:gd name="T0" fmla="*/ 17 w 17"/>
                <a:gd name="T1" fmla="*/ 0 h 42"/>
                <a:gd name="T2" fmla="*/ 0 w 17"/>
                <a:gd name="T3" fmla="*/ 8 h 42"/>
                <a:gd name="T4" fmla="*/ 0 w 17"/>
                <a:gd name="T5" fmla="*/ 42 h 42"/>
                <a:gd name="T6" fmla="*/ 16 w 17"/>
                <a:gd name="T7" fmla="*/ 33 h 42"/>
                <a:gd name="T8" fmla="*/ 17 w 17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2">
                  <a:moveTo>
                    <a:pt x="17" y="0"/>
                  </a:moveTo>
                  <a:lnTo>
                    <a:pt x="0" y="8"/>
                  </a:lnTo>
                  <a:lnTo>
                    <a:pt x="0" y="42"/>
                  </a:lnTo>
                  <a:lnTo>
                    <a:pt x="16" y="33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580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151"/>
            <p:cNvSpPr/>
            <p:nvPr userDrawn="1"/>
          </p:nvSpPr>
          <p:spPr bwMode="auto">
            <a:xfrm>
              <a:off x="7854599" y="2569478"/>
              <a:ext cx="30891" cy="76320"/>
            </a:xfrm>
            <a:custGeom>
              <a:avLst/>
              <a:gdLst>
                <a:gd name="T0" fmla="*/ 17 w 17"/>
                <a:gd name="T1" fmla="*/ 0 h 42"/>
                <a:gd name="T2" fmla="*/ 0 w 17"/>
                <a:gd name="T3" fmla="*/ 8 h 42"/>
                <a:gd name="T4" fmla="*/ 0 w 17"/>
                <a:gd name="T5" fmla="*/ 42 h 42"/>
                <a:gd name="T6" fmla="*/ 16 w 17"/>
                <a:gd name="T7" fmla="*/ 33 h 42"/>
                <a:gd name="T8" fmla="*/ 17 w 17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2">
                  <a:moveTo>
                    <a:pt x="17" y="0"/>
                  </a:moveTo>
                  <a:lnTo>
                    <a:pt x="0" y="8"/>
                  </a:lnTo>
                  <a:lnTo>
                    <a:pt x="0" y="42"/>
                  </a:lnTo>
                  <a:lnTo>
                    <a:pt x="16" y="33"/>
                  </a:lnTo>
                  <a:lnTo>
                    <a:pt x="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152"/>
            <p:cNvSpPr>
              <a:spLocks noEditPoints="1"/>
            </p:cNvSpPr>
            <p:nvPr userDrawn="1"/>
          </p:nvSpPr>
          <p:spPr bwMode="auto">
            <a:xfrm>
              <a:off x="7267665" y="2227856"/>
              <a:ext cx="617825" cy="356158"/>
            </a:xfrm>
            <a:custGeom>
              <a:avLst/>
              <a:gdLst>
                <a:gd name="T0" fmla="*/ 269 w 340"/>
                <a:gd name="T1" fmla="*/ 146 h 196"/>
                <a:gd name="T2" fmla="*/ 265 w 340"/>
                <a:gd name="T3" fmla="*/ 163 h 196"/>
                <a:gd name="T4" fmla="*/ 323 w 340"/>
                <a:gd name="T5" fmla="*/ 196 h 196"/>
                <a:gd name="T6" fmla="*/ 340 w 340"/>
                <a:gd name="T7" fmla="*/ 188 h 196"/>
                <a:gd name="T8" fmla="*/ 269 w 340"/>
                <a:gd name="T9" fmla="*/ 146 h 196"/>
                <a:gd name="T10" fmla="*/ 130 w 340"/>
                <a:gd name="T11" fmla="*/ 81 h 196"/>
                <a:gd name="T12" fmla="*/ 130 w 340"/>
                <a:gd name="T13" fmla="*/ 84 h 196"/>
                <a:gd name="T14" fmla="*/ 243 w 340"/>
                <a:gd name="T15" fmla="*/ 150 h 196"/>
                <a:gd name="T16" fmla="*/ 246 w 340"/>
                <a:gd name="T17" fmla="*/ 138 h 196"/>
                <a:gd name="T18" fmla="*/ 217 w 340"/>
                <a:gd name="T19" fmla="*/ 122 h 196"/>
                <a:gd name="T20" fmla="*/ 220 w 340"/>
                <a:gd name="T21" fmla="*/ 119 h 196"/>
                <a:gd name="T22" fmla="*/ 159 w 340"/>
                <a:gd name="T23" fmla="*/ 83 h 196"/>
                <a:gd name="T24" fmla="*/ 159 w 340"/>
                <a:gd name="T25" fmla="*/ 98 h 196"/>
                <a:gd name="T26" fmla="*/ 159 w 340"/>
                <a:gd name="T27" fmla="*/ 98 h 196"/>
                <a:gd name="T28" fmla="*/ 159 w 340"/>
                <a:gd name="T29" fmla="*/ 98 h 196"/>
                <a:gd name="T30" fmla="*/ 130 w 340"/>
                <a:gd name="T31" fmla="*/ 81 h 196"/>
                <a:gd name="T32" fmla="*/ 16 w 340"/>
                <a:gd name="T33" fmla="*/ 0 h 196"/>
                <a:gd name="T34" fmla="*/ 0 w 340"/>
                <a:gd name="T35" fmla="*/ 9 h 196"/>
                <a:gd name="T36" fmla="*/ 37 w 340"/>
                <a:gd name="T37" fmla="*/ 31 h 196"/>
                <a:gd name="T38" fmla="*/ 40 w 340"/>
                <a:gd name="T39" fmla="*/ 19 h 196"/>
                <a:gd name="T40" fmla="*/ 41 w 340"/>
                <a:gd name="T41" fmla="*/ 19 h 196"/>
                <a:gd name="T42" fmla="*/ 41 w 340"/>
                <a:gd name="T43" fmla="*/ 15 h 196"/>
                <a:gd name="T44" fmla="*/ 16 w 340"/>
                <a:gd name="T4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0" h="196">
                  <a:moveTo>
                    <a:pt x="269" y="146"/>
                  </a:moveTo>
                  <a:lnTo>
                    <a:pt x="265" y="163"/>
                  </a:lnTo>
                  <a:lnTo>
                    <a:pt x="323" y="196"/>
                  </a:lnTo>
                  <a:lnTo>
                    <a:pt x="340" y="188"/>
                  </a:lnTo>
                  <a:lnTo>
                    <a:pt x="269" y="146"/>
                  </a:lnTo>
                  <a:close/>
                  <a:moveTo>
                    <a:pt x="130" y="81"/>
                  </a:moveTo>
                  <a:lnTo>
                    <a:pt x="130" y="84"/>
                  </a:lnTo>
                  <a:lnTo>
                    <a:pt x="243" y="150"/>
                  </a:lnTo>
                  <a:lnTo>
                    <a:pt x="246" y="138"/>
                  </a:lnTo>
                  <a:lnTo>
                    <a:pt x="217" y="122"/>
                  </a:lnTo>
                  <a:lnTo>
                    <a:pt x="220" y="119"/>
                  </a:lnTo>
                  <a:lnTo>
                    <a:pt x="159" y="83"/>
                  </a:lnTo>
                  <a:lnTo>
                    <a:pt x="159" y="98"/>
                  </a:lnTo>
                  <a:lnTo>
                    <a:pt x="159" y="98"/>
                  </a:lnTo>
                  <a:lnTo>
                    <a:pt x="159" y="98"/>
                  </a:lnTo>
                  <a:lnTo>
                    <a:pt x="130" y="81"/>
                  </a:lnTo>
                  <a:close/>
                  <a:moveTo>
                    <a:pt x="16" y="0"/>
                  </a:moveTo>
                  <a:lnTo>
                    <a:pt x="0" y="9"/>
                  </a:lnTo>
                  <a:lnTo>
                    <a:pt x="37" y="31"/>
                  </a:lnTo>
                  <a:lnTo>
                    <a:pt x="40" y="19"/>
                  </a:lnTo>
                  <a:lnTo>
                    <a:pt x="41" y="19"/>
                  </a:lnTo>
                  <a:lnTo>
                    <a:pt x="41" y="1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153"/>
            <p:cNvSpPr>
              <a:spLocks noEditPoints="1"/>
            </p:cNvSpPr>
            <p:nvPr userDrawn="1"/>
          </p:nvSpPr>
          <p:spPr bwMode="auto">
            <a:xfrm>
              <a:off x="7267665" y="2227856"/>
              <a:ext cx="617825" cy="356158"/>
            </a:xfrm>
            <a:custGeom>
              <a:avLst/>
              <a:gdLst>
                <a:gd name="T0" fmla="*/ 269 w 340"/>
                <a:gd name="T1" fmla="*/ 146 h 196"/>
                <a:gd name="T2" fmla="*/ 265 w 340"/>
                <a:gd name="T3" fmla="*/ 163 h 196"/>
                <a:gd name="T4" fmla="*/ 323 w 340"/>
                <a:gd name="T5" fmla="*/ 196 h 196"/>
                <a:gd name="T6" fmla="*/ 340 w 340"/>
                <a:gd name="T7" fmla="*/ 188 h 196"/>
                <a:gd name="T8" fmla="*/ 269 w 340"/>
                <a:gd name="T9" fmla="*/ 146 h 196"/>
                <a:gd name="T10" fmla="*/ 130 w 340"/>
                <a:gd name="T11" fmla="*/ 81 h 196"/>
                <a:gd name="T12" fmla="*/ 130 w 340"/>
                <a:gd name="T13" fmla="*/ 84 h 196"/>
                <a:gd name="T14" fmla="*/ 243 w 340"/>
                <a:gd name="T15" fmla="*/ 150 h 196"/>
                <a:gd name="T16" fmla="*/ 246 w 340"/>
                <a:gd name="T17" fmla="*/ 138 h 196"/>
                <a:gd name="T18" fmla="*/ 217 w 340"/>
                <a:gd name="T19" fmla="*/ 122 h 196"/>
                <a:gd name="T20" fmla="*/ 220 w 340"/>
                <a:gd name="T21" fmla="*/ 119 h 196"/>
                <a:gd name="T22" fmla="*/ 159 w 340"/>
                <a:gd name="T23" fmla="*/ 83 h 196"/>
                <a:gd name="T24" fmla="*/ 159 w 340"/>
                <a:gd name="T25" fmla="*/ 98 h 196"/>
                <a:gd name="T26" fmla="*/ 159 w 340"/>
                <a:gd name="T27" fmla="*/ 98 h 196"/>
                <a:gd name="T28" fmla="*/ 159 w 340"/>
                <a:gd name="T29" fmla="*/ 98 h 196"/>
                <a:gd name="T30" fmla="*/ 130 w 340"/>
                <a:gd name="T31" fmla="*/ 81 h 196"/>
                <a:gd name="T32" fmla="*/ 16 w 340"/>
                <a:gd name="T33" fmla="*/ 0 h 196"/>
                <a:gd name="T34" fmla="*/ 0 w 340"/>
                <a:gd name="T35" fmla="*/ 9 h 196"/>
                <a:gd name="T36" fmla="*/ 37 w 340"/>
                <a:gd name="T37" fmla="*/ 31 h 196"/>
                <a:gd name="T38" fmla="*/ 40 w 340"/>
                <a:gd name="T39" fmla="*/ 19 h 196"/>
                <a:gd name="T40" fmla="*/ 41 w 340"/>
                <a:gd name="T41" fmla="*/ 19 h 196"/>
                <a:gd name="T42" fmla="*/ 41 w 340"/>
                <a:gd name="T43" fmla="*/ 15 h 196"/>
                <a:gd name="T44" fmla="*/ 16 w 340"/>
                <a:gd name="T4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0" h="196">
                  <a:moveTo>
                    <a:pt x="269" y="146"/>
                  </a:moveTo>
                  <a:lnTo>
                    <a:pt x="265" y="163"/>
                  </a:lnTo>
                  <a:lnTo>
                    <a:pt x="323" y="196"/>
                  </a:lnTo>
                  <a:lnTo>
                    <a:pt x="340" y="188"/>
                  </a:lnTo>
                  <a:lnTo>
                    <a:pt x="269" y="146"/>
                  </a:lnTo>
                  <a:moveTo>
                    <a:pt x="130" y="81"/>
                  </a:moveTo>
                  <a:lnTo>
                    <a:pt x="130" y="84"/>
                  </a:lnTo>
                  <a:lnTo>
                    <a:pt x="243" y="150"/>
                  </a:lnTo>
                  <a:lnTo>
                    <a:pt x="246" y="138"/>
                  </a:lnTo>
                  <a:lnTo>
                    <a:pt x="217" y="122"/>
                  </a:lnTo>
                  <a:lnTo>
                    <a:pt x="220" y="119"/>
                  </a:lnTo>
                  <a:lnTo>
                    <a:pt x="159" y="83"/>
                  </a:lnTo>
                  <a:lnTo>
                    <a:pt x="159" y="98"/>
                  </a:lnTo>
                  <a:lnTo>
                    <a:pt x="159" y="98"/>
                  </a:lnTo>
                  <a:lnTo>
                    <a:pt x="159" y="98"/>
                  </a:lnTo>
                  <a:lnTo>
                    <a:pt x="130" y="81"/>
                  </a:lnTo>
                  <a:moveTo>
                    <a:pt x="16" y="0"/>
                  </a:moveTo>
                  <a:lnTo>
                    <a:pt x="0" y="9"/>
                  </a:lnTo>
                  <a:lnTo>
                    <a:pt x="37" y="31"/>
                  </a:lnTo>
                  <a:lnTo>
                    <a:pt x="40" y="19"/>
                  </a:lnTo>
                  <a:lnTo>
                    <a:pt x="41" y="19"/>
                  </a:lnTo>
                  <a:lnTo>
                    <a:pt x="41" y="15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154"/>
            <p:cNvSpPr>
              <a:spLocks noEditPoints="1"/>
            </p:cNvSpPr>
            <p:nvPr userDrawn="1"/>
          </p:nvSpPr>
          <p:spPr bwMode="auto">
            <a:xfrm>
              <a:off x="7267665" y="2227856"/>
              <a:ext cx="617825" cy="356158"/>
            </a:xfrm>
            <a:custGeom>
              <a:avLst/>
              <a:gdLst>
                <a:gd name="T0" fmla="*/ 269 w 340"/>
                <a:gd name="T1" fmla="*/ 146 h 196"/>
                <a:gd name="T2" fmla="*/ 265 w 340"/>
                <a:gd name="T3" fmla="*/ 163 h 196"/>
                <a:gd name="T4" fmla="*/ 323 w 340"/>
                <a:gd name="T5" fmla="*/ 196 h 196"/>
                <a:gd name="T6" fmla="*/ 340 w 340"/>
                <a:gd name="T7" fmla="*/ 188 h 196"/>
                <a:gd name="T8" fmla="*/ 269 w 340"/>
                <a:gd name="T9" fmla="*/ 146 h 196"/>
                <a:gd name="T10" fmla="*/ 130 w 340"/>
                <a:gd name="T11" fmla="*/ 81 h 196"/>
                <a:gd name="T12" fmla="*/ 130 w 340"/>
                <a:gd name="T13" fmla="*/ 84 h 196"/>
                <a:gd name="T14" fmla="*/ 243 w 340"/>
                <a:gd name="T15" fmla="*/ 150 h 196"/>
                <a:gd name="T16" fmla="*/ 246 w 340"/>
                <a:gd name="T17" fmla="*/ 138 h 196"/>
                <a:gd name="T18" fmla="*/ 217 w 340"/>
                <a:gd name="T19" fmla="*/ 122 h 196"/>
                <a:gd name="T20" fmla="*/ 220 w 340"/>
                <a:gd name="T21" fmla="*/ 119 h 196"/>
                <a:gd name="T22" fmla="*/ 159 w 340"/>
                <a:gd name="T23" fmla="*/ 83 h 196"/>
                <a:gd name="T24" fmla="*/ 159 w 340"/>
                <a:gd name="T25" fmla="*/ 98 h 196"/>
                <a:gd name="T26" fmla="*/ 159 w 340"/>
                <a:gd name="T27" fmla="*/ 98 h 196"/>
                <a:gd name="T28" fmla="*/ 159 w 340"/>
                <a:gd name="T29" fmla="*/ 98 h 196"/>
                <a:gd name="T30" fmla="*/ 130 w 340"/>
                <a:gd name="T31" fmla="*/ 81 h 196"/>
                <a:gd name="T32" fmla="*/ 16 w 340"/>
                <a:gd name="T33" fmla="*/ 0 h 196"/>
                <a:gd name="T34" fmla="*/ 0 w 340"/>
                <a:gd name="T35" fmla="*/ 9 h 196"/>
                <a:gd name="T36" fmla="*/ 37 w 340"/>
                <a:gd name="T37" fmla="*/ 31 h 196"/>
                <a:gd name="T38" fmla="*/ 40 w 340"/>
                <a:gd name="T39" fmla="*/ 19 h 196"/>
                <a:gd name="T40" fmla="*/ 41 w 340"/>
                <a:gd name="T41" fmla="*/ 19 h 196"/>
                <a:gd name="T42" fmla="*/ 41 w 340"/>
                <a:gd name="T43" fmla="*/ 15 h 196"/>
                <a:gd name="T44" fmla="*/ 16 w 340"/>
                <a:gd name="T4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0" h="196">
                  <a:moveTo>
                    <a:pt x="269" y="146"/>
                  </a:moveTo>
                  <a:lnTo>
                    <a:pt x="265" y="163"/>
                  </a:lnTo>
                  <a:lnTo>
                    <a:pt x="323" y="196"/>
                  </a:lnTo>
                  <a:lnTo>
                    <a:pt x="340" y="188"/>
                  </a:lnTo>
                  <a:lnTo>
                    <a:pt x="269" y="146"/>
                  </a:lnTo>
                  <a:close/>
                  <a:moveTo>
                    <a:pt x="130" y="81"/>
                  </a:moveTo>
                  <a:lnTo>
                    <a:pt x="130" y="84"/>
                  </a:lnTo>
                  <a:lnTo>
                    <a:pt x="243" y="150"/>
                  </a:lnTo>
                  <a:lnTo>
                    <a:pt x="246" y="138"/>
                  </a:lnTo>
                  <a:lnTo>
                    <a:pt x="217" y="122"/>
                  </a:lnTo>
                  <a:lnTo>
                    <a:pt x="220" y="119"/>
                  </a:lnTo>
                  <a:lnTo>
                    <a:pt x="159" y="83"/>
                  </a:lnTo>
                  <a:lnTo>
                    <a:pt x="159" y="98"/>
                  </a:lnTo>
                  <a:lnTo>
                    <a:pt x="159" y="98"/>
                  </a:lnTo>
                  <a:lnTo>
                    <a:pt x="159" y="98"/>
                  </a:lnTo>
                  <a:lnTo>
                    <a:pt x="130" y="81"/>
                  </a:lnTo>
                  <a:close/>
                  <a:moveTo>
                    <a:pt x="16" y="0"/>
                  </a:moveTo>
                  <a:lnTo>
                    <a:pt x="0" y="9"/>
                  </a:lnTo>
                  <a:lnTo>
                    <a:pt x="37" y="31"/>
                  </a:lnTo>
                  <a:lnTo>
                    <a:pt x="40" y="19"/>
                  </a:lnTo>
                  <a:lnTo>
                    <a:pt x="41" y="19"/>
                  </a:lnTo>
                  <a:lnTo>
                    <a:pt x="41" y="1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ADB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155"/>
            <p:cNvSpPr>
              <a:spLocks noEditPoints="1"/>
            </p:cNvSpPr>
            <p:nvPr userDrawn="1"/>
          </p:nvSpPr>
          <p:spPr bwMode="auto">
            <a:xfrm>
              <a:off x="7267665" y="2227856"/>
              <a:ext cx="617825" cy="356158"/>
            </a:xfrm>
            <a:custGeom>
              <a:avLst/>
              <a:gdLst>
                <a:gd name="T0" fmla="*/ 269 w 340"/>
                <a:gd name="T1" fmla="*/ 146 h 196"/>
                <a:gd name="T2" fmla="*/ 265 w 340"/>
                <a:gd name="T3" fmla="*/ 163 h 196"/>
                <a:gd name="T4" fmla="*/ 323 w 340"/>
                <a:gd name="T5" fmla="*/ 196 h 196"/>
                <a:gd name="T6" fmla="*/ 340 w 340"/>
                <a:gd name="T7" fmla="*/ 188 h 196"/>
                <a:gd name="T8" fmla="*/ 269 w 340"/>
                <a:gd name="T9" fmla="*/ 146 h 196"/>
                <a:gd name="T10" fmla="*/ 130 w 340"/>
                <a:gd name="T11" fmla="*/ 81 h 196"/>
                <a:gd name="T12" fmla="*/ 130 w 340"/>
                <a:gd name="T13" fmla="*/ 84 h 196"/>
                <a:gd name="T14" fmla="*/ 243 w 340"/>
                <a:gd name="T15" fmla="*/ 150 h 196"/>
                <a:gd name="T16" fmla="*/ 246 w 340"/>
                <a:gd name="T17" fmla="*/ 138 h 196"/>
                <a:gd name="T18" fmla="*/ 217 w 340"/>
                <a:gd name="T19" fmla="*/ 122 h 196"/>
                <a:gd name="T20" fmla="*/ 220 w 340"/>
                <a:gd name="T21" fmla="*/ 119 h 196"/>
                <a:gd name="T22" fmla="*/ 159 w 340"/>
                <a:gd name="T23" fmla="*/ 83 h 196"/>
                <a:gd name="T24" fmla="*/ 159 w 340"/>
                <a:gd name="T25" fmla="*/ 98 h 196"/>
                <a:gd name="T26" fmla="*/ 159 w 340"/>
                <a:gd name="T27" fmla="*/ 98 h 196"/>
                <a:gd name="T28" fmla="*/ 159 w 340"/>
                <a:gd name="T29" fmla="*/ 98 h 196"/>
                <a:gd name="T30" fmla="*/ 130 w 340"/>
                <a:gd name="T31" fmla="*/ 81 h 196"/>
                <a:gd name="T32" fmla="*/ 16 w 340"/>
                <a:gd name="T33" fmla="*/ 0 h 196"/>
                <a:gd name="T34" fmla="*/ 0 w 340"/>
                <a:gd name="T35" fmla="*/ 9 h 196"/>
                <a:gd name="T36" fmla="*/ 37 w 340"/>
                <a:gd name="T37" fmla="*/ 31 h 196"/>
                <a:gd name="T38" fmla="*/ 40 w 340"/>
                <a:gd name="T39" fmla="*/ 19 h 196"/>
                <a:gd name="T40" fmla="*/ 41 w 340"/>
                <a:gd name="T41" fmla="*/ 19 h 196"/>
                <a:gd name="T42" fmla="*/ 41 w 340"/>
                <a:gd name="T43" fmla="*/ 15 h 196"/>
                <a:gd name="T44" fmla="*/ 16 w 340"/>
                <a:gd name="T4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0" h="196">
                  <a:moveTo>
                    <a:pt x="269" y="146"/>
                  </a:moveTo>
                  <a:lnTo>
                    <a:pt x="265" y="163"/>
                  </a:lnTo>
                  <a:lnTo>
                    <a:pt x="323" y="196"/>
                  </a:lnTo>
                  <a:lnTo>
                    <a:pt x="340" y="188"/>
                  </a:lnTo>
                  <a:lnTo>
                    <a:pt x="269" y="146"/>
                  </a:lnTo>
                  <a:moveTo>
                    <a:pt x="130" y="81"/>
                  </a:moveTo>
                  <a:lnTo>
                    <a:pt x="130" y="84"/>
                  </a:lnTo>
                  <a:lnTo>
                    <a:pt x="243" y="150"/>
                  </a:lnTo>
                  <a:lnTo>
                    <a:pt x="246" y="138"/>
                  </a:lnTo>
                  <a:lnTo>
                    <a:pt x="217" y="122"/>
                  </a:lnTo>
                  <a:lnTo>
                    <a:pt x="220" y="119"/>
                  </a:lnTo>
                  <a:lnTo>
                    <a:pt x="159" y="83"/>
                  </a:lnTo>
                  <a:lnTo>
                    <a:pt x="159" y="98"/>
                  </a:lnTo>
                  <a:lnTo>
                    <a:pt x="159" y="98"/>
                  </a:lnTo>
                  <a:lnTo>
                    <a:pt x="159" y="98"/>
                  </a:lnTo>
                  <a:lnTo>
                    <a:pt x="130" y="81"/>
                  </a:lnTo>
                  <a:moveTo>
                    <a:pt x="16" y="0"/>
                  </a:moveTo>
                  <a:lnTo>
                    <a:pt x="0" y="9"/>
                  </a:lnTo>
                  <a:lnTo>
                    <a:pt x="37" y="31"/>
                  </a:lnTo>
                  <a:lnTo>
                    <a:pt x="40" y="19"/>
                  </a:lnTo>
                  <a:lnTo>
                    <a:pt x="41" y="19"/>
                  </a:lnTo>
                  <a:lnTo>
                    <a:pt x="41" y="15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156"/>
            <p:cNvSpPr>
              <a:spLocks noEditPoints="1"/>
            </p:cNvSpPr>
            <p:nvPr userDrawn="1"/>
          </p:nvSpPr>
          <p:spPr bwMode="auto">
            <a:xfrm>
              <a:off x="7267665" y="2369593"/>
              <a:ext cx="586934" cy="399769"/>
            </a:xfrm>
            <a:custGeom>
              <a:avLst/>
              <a:gdLst>
                <a:gd name="T0" fmla="*/ 224 w 323"/>
                <a:gd name="T1" fmla="*/ 159 h 220"/>
                <a:gd name="T2" fmla="*/ 222 w 323"/>
                <a:gd name="T3" fmla="*/ 161 h 220"/>
                <a:gd name="T4" fmla="*/ 223 w 323"/>
                <a:gd name="T5" fmla="*/ 162 h 220"/>
                <a:gd name="T6" fmla="*/ 224 w 323"/>
                <a:gd name="T7" fmla="*/ 159 h 220"/>
                <a:gd name="T8" fmla="*/ 252 w 323"/>
                <a:gd name="T9" fmla="*/ 145 h 220"/>
                <a:gd name="T10" fmla="*/ 245 w 323"/>
                <a:gd name="T11" fmla="*/ 175 h 220"/>
                <a:gd name="T12" fmla="*/ 323 w 323"/>
                <a:gd name="T13" fmla="*/ 220 h 220"/>
                <a:gd name="T14" fmla="*/ 323 w 323"/>
                <a:gd name="T15" fmla="*/ 187 h 220"/>
                <a:gd name="T16" fmla="*/ 252 w 323"/>
                <a:gd name="T17" fmla="*/ 145 h 220"/>
                <a:gd name="T18" fmla="*/ 0 w 323"/>
                <a:gd name="T19" fmla="*/ 0 h 220"/>
                <a:gd name="T20" fmla="*/ 0 w 323"/>
                <a:gd name="T21" fmla="*/ 33 h 220"/>
                <a:gd name="T22" fmla="*/ 17 w 323"/>
                <a:gd name="T23" fmla="*/ 44 h 220"/>
                <a:gd name="T24" fmla="*/ 24 w 323"/>
                <a:gd name="T25" fmla="*/ 13 h 220"/>
                <a:gd name="T26" fmla="*/ 0 w 323"/>
                <a:gd name="T27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3" h="220">
                  <a:moveTo>
                    <a:pt x="224" y="159"/>
                  </a:moveTo>
                  <a:lnTo>
                    <a:pt x="222" y="161"/>
                  </a:lnTo>
                  <a:lnTo>
                    <a:pt x="223" y="162"/>
                  </a:lnTo>
                  <a:lnTo>
                    <a:pt x="224" y="159"/>
                  </a:lnTo>
                  <a:close/>
                  <a:moveTo>
                    <a:pt x="252" y="145"/>
                  </a:moveTo>
                  <a:lnTo>
                    <a:pt x="245" y="175"/>
                  </a:lnTo>
                  <a:lnTo>
                    <a:pt x="323" y="220"/>
                  </a:lnTo>
                  <a:lnTo>
                    <a:pt x="323" y="187"/>
                  </a:lnTo>
                  <a:lnTo>
                    <a:pt x="252" y="145"/>
                  </a:lnTo>
                  <a:close/>
                  <a:moveTo>
                    <a:pt x="0" y="0"/>
                  </a:moveTo>
                  <a:lnTo>
                    <a:pt x="0" y="33"/>
                  </a:lnTo>
                  <a:lnTo>
                    <a:pt x="17" y="44"/>
                  </a:lnTo>
                  <a:lnTo>
                    <a:pt x="24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157"/>
            <p:cNvSpPr>
              <a:spLocks noEditPoints="1"/>
            </p:cNvSpPr>
            <p:nvPr userDrawn="1"/>
          </p:nvSpPr>
          <p:spPr bwMode="auto">
            <a:xfrm>
              <a:off x="7267665" y="2369593"/>
              <a:ext cx="586934" cy="399769"/>
            </a:xfrm>
            <a:custGeom>
              <a:avLst/>
              <a:gdLst>
                <a:gd name="T0" fmla="*/ 224 w 323"/>
                <a:gd name="T1" fmla="*/ 159 h 220"/>
                <a:gd name="T2" fmla="*/ 222 w 323"/>
                <a:gd name="T3" fmla="*/ 161 h 220"/>
                <a:gd name="T4" fmla="*/ 223 w 323"/>
                <a:gd name="T5" fmla="*/ 162 h 220"/>
                <a:gd name="T6" fmla="*/ 224 w 323"/>
                <a:gd name="T7" fmla="*/ 159 h 220"/>
                <a:gd name="T8" fmla="*/ 252 w 323"/>
                <a:gd name="T9" fmla="*/ 145 h 220"/>
                <a:gd name="T10" fmla="*/ 245 w 323"/>
                <a:gd name="T11" fmla="*/ 175 h 220"/>
                <a:gd name="T12" fmla="*/ 323 w 323"/>
                <a:gd name="T13" fmla="*/ 220 h 220"/>
                <a:gd name="T14" fmla="*/ 323 w 323"/>
                <a:gd name="T15" fmla="*/ 187 h 220"/>
                <a:gd name="T16" fmla="*/ 252 w 323"/>
                <a:gd name="T17" fmla="*/ 145 h 220"/>
                <a:gd name="T18" fmla="*/ 0 w 323"/>
                <a:gd name="T19" fmla="*/ 0 h 220"/>
                <a:gd name="T20" fmla="*/ 0 w 323"/>
                <a:gd name="T21" fmla="*/ 33 h 220"/>
                <a:gd name="T22" fmla="*/ 17 w 323"/>
                <a:gd name="T23" fmla="*/ 44 h 220"/>
                <a:gd name="T24" fmla="*/ 24 w 323"/>
                <a:gd name="T25" fmla="*/ 13 h 220"/>
                <a:gd name="T26" fmla="*/ 0 w 323"/>
                <a:gd name="T27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3" h="220">
                  <a:moveTo>
                    <a:pt x="224" y="159"/>
                  </a:moveTo>
                  <a:lnTo>
                    <a:pt x="222" y="161"/>
                  </a:lnTo>
                  <a:lnTo>
                    <a:pt x="223" y="162"/>
                  </a:lnTo>
                  <a:lnTo>
                    <a:pt x="224" y="159"/>
                  </a:lnTo>
                  <a:moveTo>
                    <a:pt x="252" y="145"/>
                  </a:moveTo>
                  <a:lnTo>
                    <a:pt x="245" y="175"/>
                  </a:lnTo>
                  <a:lnTo>
                    <a:pt x="323" y="220"/>
                  </a:lnTo>
                  <a:lnTo>
                    <a:pt x="323" y="187"/>
                  </a:lnTo>
                  <a:lnTo>
                    <a:pt x="252" y="145"/>
                  </a:lnTo>
                  <a:moveTo>
                    <a:pt x="0" y="0"/>
                  </a:moveTo>
                  <a:lnTo>
                    <a:pt x="0" y="33"/>
                  </a:lnTo>
                  <a:lnTo>
                    <a:pt x="17" y="44"/>
                  </a:lnTo>
                  <a:lnTo>
                    <a:pt x="24" y="1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158"/>
            <p:cNvSpPr>
              <a:spLocks noEditPoints="1"/>
            </p:cNvSpPr>
            <p:nvPr userDrawn="1"/>
          </p:nvSpPr>
          <p:spPr bwMode="auto">
            <a:xfrm>
              <a:off x="7267665" y="2369593"/>
              <a:ext cx="586934" cy="399769"/>
            </a:xfrm>
            <a:custGeom>
              <a:avLst/>
              <a:gdLst>
                <a:gd name="T0" fmla="*/ 224 w 323"/>
                <a:gd name="T1" fmla="*/ 159 h 220"/>
                <a:gd name="T2" fmla="*/ 222 w 323"/>
                <a:gd name="T3" fmla="*/ 161 h 220"/>
                <a:gd name="T4" fmla="*/ 223 w 323"/>
                <a:gd name="T5" fmla="*/ 162 h 220"/>
                <a:gd name="T6" fmla="*/ 224 w 323"/>
                <a:gd name="T7" fmla="*/ 159 h 220"/>
                <a:gd name="T8" fmla="*/ 252 w 323"/>
                <a:gd name="T9" fmla="*/ 145 h 220"/>
                <a:gd name="T10" fmla="*/ 245 w 323"/>
                <a:gd name="T11" fmla="*/ 175 h 220"/>
                <a:gd name="T12" fmla="*/ 323 w 323"/>
                <a:gd name="T13" fmla="*/ 220 h 220"/>
                <a:gd name="T14" fmla="*/ 323 w 323"/>
                <a:gd name="T15" fmla="*/ 187 h 220"/>
                <a:gd name="T16" fmla="*/ 252 w 323"/>
                <a:gd name="T17" fmla="*/ 145 h 220"/>
                <a:gd name="T18" fmla="*/ 0 w 323"/>
                <a:gd name="T19" fmla="*/ 0 h 220"/>
                <a:gd name="T20" fmla="*/ 0 w 323"/>
                <a:gd name="T21" fmla="*/ 33 h 220"/>
                <a:gd name="T22" fmla="*/ 17 w 323"/>
                <a:gd name="T23" fmla="*/ 44 h 220"/>
                <a:gd name="T24" fmla="*/ 24 w 323"/>
                <a:gd name="T25" fmla="*/ 13 h 220"/>
                <a:gd name="T26" fmla="*/ 0 w 323"/>
                <a:gd name="T27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3" h="220">
                  <a:moveTo>
                    <a:pt x="224" y="159"/>
                  </a:moveTo>
                  <a:lnTo>
                    <a:pt x="222" y="161"/>
                  </a:lnTo>
                  <a:lnTo>
                    <a:pt x="223" y="162"/>
                  </a:lnTo>
                  <a:lnTo>
                    <a:pt x="224" y="159"/>
                  </a:lnTo>
                  <a:close/>
                  <a:moveTo>
                    <a:pt x="252" y="145"/>
                  </a:moveTo>
                  <a:lnTo>
                    <a:pt x="245" y="175"/>
                  </a:lnTo>
                  <a:lnTo>
                    <a:pt x="323" y="220"/>
                  </a:lnTo>
                  <a:lnTo>
                    <a:pt x="323" y="187"/>
                  </a:lnTo>
                  <a:lnTo>
                    <a:pt x="252" y="145"/>
                  </a:lnTo>
                  <a:close/>
                  <a:moveTo>
                    <a:pt x="0" y="0"/>
                  </a:moveTo>
                  <a:lnTo>
                    <a:pt x="0" y="33"/>
                  </a:lnTo>
                  <a:lnTo>
                    <a:pt x="17" y="44"/>
                  </a:lnTo>
                  <a:lnTo>
                    <a:pt x="24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9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159"/>
            <p:cNvSpPr>
              <a:spLocks noEditPoints="1"/>
            </p:cNvSpPr>
            <p:nvPr userDrawn="1"/>
          </p:nvSpPr>
          <p:spPr bwMode="auto">
            <a:xfrm>
              <a:off x="7267665" y="2369593"/>
              <a:ext cx="586934" cy="399769"/>
            </a:xfrm>
            <a:custGeom>
              <a:avLst/>
              <a:gdLst>
                <a:gd name="T0" fmla="*/ 224 w 323"/>
                <a:gd name="T1" fmla="*/ 159 h 220"/>
                <a:gd name="T2" fmla="*/ 222 w 323"/>
                <a:gd name="T3" fmla="*/ 161 h 220"/>
                <a:gd name="T4" fmla="*/ 223 w 323"/>
                <a:gd name="T5" fmla="*/ 162 h 220"/>
                <a:gd name="T6" fmla="*/ 224 w 323"/>
                <a:gd name="T7" fmla="*/ 159 h 220"/>
                <a:gd name="T8" fmla="*/ 252 w 323"/>
                <a:gd name="T9" fmla="*/ 145 h 220"/>
                <a:gd name="T10" fmla="*/ 245 w 323"/>
                <a:gd name="T11" fmla="*/ 175 h 220"/>
                <a:gd name="T12" fmla="*/ 323 w 323"/>
                <a:gd name="T13" fmla="*/ 220 h 220"/>
                <a:gd name="T14" fmla="*/ 323 w 323"/>
                <a:gd name="T15" fmla="*/ 187 h 220"/>
                <a:gd name="T16" fmla="*/ 252 w 323"/>
                <a:gd name="T17" fmla="*/ 145 h 220"/>
                <a:gd name="T18" fmla="*/ 0 w 323"/>
                <a:gd name="T19" fmla="*/ 0 h 220"/>
                <a:gd name="T20" fmla="*/ 0 w 323"/>
                <a:gd name="T21" fmla="*/ 33 h 220"/>
                <a:gd name="T22" fmla="*/ 17 w 323"/>
                <a:gd name="T23" fmla="*/ 44 h 220"/>
                <a:gd name="T24" fmla="*/ 24 w 323"/>
                <a:gd name="T25" fmla="*/ 13 h 220"/>
                <a:gd name="T26" fmla="*/ 0 w 323"/>
                <a:gd name="T27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3" h="220">
                  <a:moveTo>
                    <a:pt x="224" y="159"/>
                  </a:moveTo>
                  <a:lnTo>
                    <a:pt x="222" y="161"/>
                  </a:lnTo>
                  <a:lnTo>
                    <a:pt x="223" y="162"/>
                  </a:lnTo>
                  <a:lnTo>
                    <a:pt x="224" y="159"/>
                  </a:lnTo>
                  <a:moveTo>
                    <a:pt x="252" y="145"/>
                  </a:moveTo>
                  <a:lnTo>
                    <a:pt x="245" y="175"/>
                  </a:lnTo>
                  <a:lnTo>
                    <a:pt x="323" y="220"/>
                  </a:lnTo>
                  <a:lnTo>
                    <a:pt x="323" y="187"/>
                  </a:lnTo>
                  <a:lnTo>
                    <a:pt x="252" y="145"/>
                  </a:lnTo>
                  <a:moveTo>
                    <a:pt x="0" y="0"/>
                  </a:moveTo>
                  <a:lnTo>
                    <a:pt x="0" y="33"/>
                  </a:lnTo>
                  <a:lnTo>
                    <a:pt x="17" y="44"/>
                  </a:lnTo>
                  <a:lnTo>
                    <a:pt x="24" y="1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160"/>
            <p:cNvSpPr/>
            <p:nvPr userDrawn="1"/>
          </p:nvSpPr>
          <p:spPr bwMode="auto">
            <a:xfrm>
              <a:off x="7854599" y="2691226"/>
              <a:ext cx="30891" cy="78137"/>
            </a:xfrm>
            <a:custGeom>
              <a:avLst/>
              <a:gdLst>
                <a:gd name="T0" fmla="*/ 17 w 17"/>
                <a:gd name="T1" fmla="*/ 0 h 43"/>
                <a:gd name="T2" fmla="*/ 0 w 17"/>
                <a:gd name="T3" fmla="*/ 10 h 43"/>
                <a:gd name="T4" fmla="*/ 0 w 17"/>
                <a:gd name="T5" fmla="*/ 43 h 43"/>
                <a:gd name="T6" fmla="*/ 16 w 17"/>
                <a:gd name="T7" fmla="*/ 34 h 43"/>
                <a:gd name="T8" fmla="*/ 17 w 17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3">
                  <a:moveTo>
                    <a:pt x="17" y="0"/>
                  </a:moveTo>
                  <a:lnTo>
                    <a:pt x="0" y="10"/>
                  </a:lnTo>
                  <a:lnTo>
                    <a:pt x="0" y="43"/>
                  </a:lnTo>
                  <a:lnTo>
                    <a:pt x="16" y="3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161"/>
            <p:cNvSpPr/>
            <p:nvPr userDrawn="1"/>
          </p:nvSpPr>
          <p:spPr bwMode="auto">
            <a:xfrm>
              <a:off x="7854599" y="2691226"/>
              <a:ext cx="30891" cy="78137"/>
            </a:xfrm>
            <a:custGeom>
              <a:avLst/>
              <a:gdLst>
                <a:gd name="T0" fmla="*/ 17 w 17"/>
                <a:gd name="T1" fmla="*/ 0 h 43"/>
                <a:gd name="T2" fmla="*/ 0 w 17"/>
                <a:gd name="T3" fmla="*/ 10 h 43"/>
                <a:gd name="T4" fmla="*/ 0 w 17"/>
                <a:gd name="T5" fmla="*/ 43 h 43"/>
                <a:gd name="T6" fmla="*/ 16 w 17"/>
                <a:gd name="T7" fmla="*/ 34 h 43"/>
                <a:gd name="T8" fmla="*/ 17 w 17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3">
                  <a:moveTo>
                    <a:pt x="17" y="0"/>
                  </a:moveTo>
                  <a:lnTo>
                    <a:pt x="0" y="10"/>
                  </a:lnTo>
                  <a:lnTo>
                    <a:pt x="0" y="43"/>
                  </a:lnTo>
                  <a:lnTo>
                    <a:pt x="16" y="34"/>
                  </a:lnTo>
                  <a:lnTo>
                    <a:pt x="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162"/>
            <p:cNvSpPr/>
            <p:nvPr userDrawn="1"/>
          </p:nvSpPr>
          <p:spPr bwMode="auto">
            <a:xfrm>
              <a:off x="7854599" y="2691226"/>
              <a:ext cx="30891" cy="78137"/>
            </a:xfrm>
            <a:custGeom>
              <a:avLst/>
              <a:gdLst>
                <a:gd name="T0" fmla="*/ 17 w 17"/>
                <a:gd name="T1" fmla="*/ 0 h 43"/>
                <a:gd name="T2" fmla="*/ 0 w 17"/>
                <a:gd name="T3" fmla="*/ 10 h 43"/>
                <a:gd name="T4" fmla="*/ 0 w 17"/>
                <a:gd name="T5" fmla="*/ 43 h 43"/>
                <a:gd name="T6" fmla="*/ 16 w 17"/>
                <a:gd name="T7" fmla="*/ 34 h 43"/>
                <a:gd name="T8" fmla="*/ 17 w 17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3">
                  <a:moveTo>
                    <a:pt x="17" y="0"/>
                  </a:moveTo>
                  <a:lnTo>
                    <a:pt x="0" y="10"/>
                  </a:lnTo>
                  <a:lnTo>
                    <a:pt x="0" y="43"/>
                  </a:lnTo>
                  <a:lnTo>
                    <a:pt x="16" y="3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580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163"/>
            <p:cNvSpPr/>
            <p:nvPr userDrawn="1"/>
          </p:nvSpPr>
          <p:spPr bwMode="auto">
            <a:xfrm>
              <a:off x="7854599" y="2691226"/>
              <a:ext cx="30891" cy="78137"/>
            </a:xfrm>
            <a:custGeom>
              <a:avLst/>
              <a:gdLst>
                <a:gd name="T0" fmla="*/ 17 w 17"/>
                <a:gd name="T1" fmla="*/ 0 h 43"/>
                <a:gd name="T2" fmla="*/ 0 w 17"/>
                <a:gd name="T3" fmla="*/ 10 h 43"/>
                <a:gd name="T4" fmla="*/ 0 w 17"/>
                <a:gd name="T5" fmla="*/ 43 h 43"/>
                <a:gd name="T6" fmla="*/ 16 w 17"/>
                <a:gd name="T7" fmla="*/ 34 h 43"/>
                <a:gd name="T8" fmla="*/ 17 w 17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3">
                  <a:moveTo>
                    <a:pt x="17" y="0"/>
                  </a:moveTo>
                  <a:lnTo>
                    <a:pt x="0" y="10"/>
                  </a:lnTo>
                  <a:lnTo>
                    <a:pt x="0" y="43"/>
                  </a:lnTo>
                  <a:lnTo>
                    <a:pt x="16" y="34"/>
                  </a:lnTo>
                  <a:lnTo>
                    <a:pt x="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164"/>
            <p:cNvSpPr>
              <a:spLocks noEditPoints="1"/>
            </p:cNvSpPr>
            <p:nvPr userDrawn="1"/>
          </p:nvSpPr>
          <p:spPr bwMode="auto">
            <a:xfrm>
              <a:off x="7267665" y="2351422"/>
              <a:ext cx="617825" cy="357975"/>
            </a:xfrm>
            <a:custGeom>
              <a:avLst/>
              <a:gdLst>
                <a:gd name="T0" fmla="*/ 256 w 340"/>
                <a:gd name="T1" fmla="*/ 139 h 197"/>
                <a:gd name="T2" fmla="*/ 252 w 340"/>
                <a:gd name="T3" fmla="*/ 155 h 197"/>
                <a:gd name="T4" fmla="*/ 323 w 340"/>
                <a:gd name="T5" fmla="*/ 197 h 197"/>
                <a:gd name="T6" fmla="*/ 340 w 340"/>
                <a:gd name="T7" fmla="*/ 187 h 197"/>
                <a:gd name="T8" fmla="*/ 256 w 340"/>
                <a:gd name="T9" fmla="*/ 139 h 197"/>
                <a:gd name="T10" fmla="*/ 80 w 340"/>
                <a:gd name="T11" fmla="*/ 37 h 197"/>
                <a:gd name="T12" fmla="*/ 79 w 340"/>
                <a:gd name="T13" fmla="*/ 42 h 197"/>
                <a:gd name="T14" fmla="*/ 79 w 340"/>
                <a:gd name="T15" fmla="*/ 42 h 197"/>
                <a:gd name="T16" fmla="*/ 79 w 340"/>
                <a:gd name="T17" fmla="*/ 42 h 197"/>
                <a:gd name="T18" fmla="*/ 232 w 340"/>
                <a:gd name="T19" fmla="*/ 130 h 197"/>
                <a:gd name="T20" fmla="*/ 233 w 340"/>
                <a:gd name="T21" fmla="*/ 126 h 197"/>
                <a:gd name="T22" fmla="*/ 80 w 340"/>
                <a:gd name="T23" fmla="*/ 37 h 197"/>
                <a:gd name="T24" fmla="*/ 16 w 340"/>
                <a:gd name="T25" fmla="*/ 0 h 197"/>
                <a:gd name="T26" fmla="*/ 0 w 340"/>
                <a:gd name="T27" fmla="*/ 10 h 197"/>
                <a:gd name="T28" fmla="*/ 24 w 340"/>
                <a:gd name="T29" fmla="*/ 23 h 197"/>
                <a:gd name="T30" fmla="*/ 28 w 340"/>
                <a:gd name="T31" fmla="*/ 7 h 197"/>
                <a:gd name="T32" fmla="*/ 16 w 340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0" h="197">
                  <a:moveTo>
                    <a:pt x="256" y="139"/>
                  </a:moveTo>
                  <a:lnTo>
                    <a:pt x="252" y="155"/>
                  </a:lnTo>
                  <a:lnTo>
                    <a:pt x="323" y="197"/>
                  </a:lnTo>
                  <a:lnTo>
                    <a:pt x="340" y="187"/>
                  </a:lnTo>
                  <a:lnTo>
                    <a:pt x="256" y="139"/>
                  </a:lnTo>
                  <a:close/>
                  <a:moveTo>
                    <a:pt x="80" y="37"/>
                  </a:moveTo>
                  <a:lnTo>
                    <a:pt x="79" y="42"/>
                  </a:lnTo>
                  <a:lnTo>
                    <a:pt x="79" y="42"/>
                  </a:lnTo>
                  <a:lnTo>
                    <a:pt x="79" y="42"/>
                  </a:lnTo>
                  <a:lnTo>
                    <a:pt x="232" y="130"/>
                  </a:lnTo>
                  <a:lnTo>
                    <a:pt x="233" y="126"/>
                  </a:lnTo>
                  <a:lnTo>
                    <a:pt x="80" y="37"/>
                  </a:lnTo>
                  <a:close/>
                  <a:moveTo>
                    <a:pt x="16" y="0"/>
                  </a:moveTo>
                  <a:lnTo>
                    <a:pt x="0" y="10"/>
                  </a:lnTo>
                  <a:lnTo>
                    <a:pt x="24" y="23"/>
                  </a:lnTo>
                  <a:lnTo>
                    <a:pt x="28" y="7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165"/>
            <p:cNvSpPr>
              <a:spLocks noEditPoints="1"/>
            </p:cNvSpPr>
            <p:nvPr userDrawn="1"/>
          </p:nvSpPr>
          <p:spPr bwMode="auto">
            <a:xfrm>
              <a:off x="7267665" y="2351422"/>
              <a:ext cx="617825" cy="357975"/>
            </a:xfrm>
            <a:custGeom>
              <a:avLst/>
              <a:gdLst>
                <a:gd name="T0" fmla="*/ 256 w 340"/>
                <a:gd name="T1" fmla="*/ 139 h 197"/>
                <a:gd name="T2" fmla="*/ 252 w 340"/>
                <a:gd name="T3" fmla="*/ 155 h 197"/>
                <a:gd name="T4" fmla="*/ 323 w 340"/>
                <a:gd name="T5" fmla="*/ 197 h 197"/>
                <a:gd name="T6" fmla="*/ 340 w 340"/>
                <a:gd name="T7" fmla="*/ 187 h 197"/>
                <a:gd name="T8" fmla="*/ 256 w 340"/>
                <a:gd name="T9" fmla="*/ 139 h 197"/>
                <a:gd name="T10" fmla="*/ 80 w 340"/>
                <a:gd name="T11" fmla="*/ 37 h 197"/>
                <a:gd name="T12" fmla="*/ 79 w 340"/>
                <a:gd name="T13" fmla="*/ 42 h 197"/>
                <a:gd name="T14" fmla="*/ 79 w 340"/>
                <a:gd name="T15" fmla="*/ 42 h 197"/>
                <a:gd name="T16" fmla="*/ 79 w 340"/>
                <a:gd name="T17" fmla="*/ 42 h 197"/>
                <a:gd name="T18" fmla="*/ 232 w 340"/>
                <a:gd name="T19" fmla="*/ 130 h 197"/>
                <a:gd name="T20" fmla="*/ 233 w 340"/>
                <a:gd name="T21" fmla="*/ 126 h 197"/>
                <a:gd name="T22" fmla="*/ 80 w 340"/>
                <a:gd name="T23" fmla="*/ 37 h 197"/>
                <a:gd name="T24" fmla="*/ 16 w 340"/>
                <a:gd name="T25" fmla="*/ 0 h 197"/>
                <a:gd name="T26" fmla="*/ 0 w 340"/>
                <a:gd name="T27" fmla="*/ 10 h 197"/>
                <a:gd name="T28" fmla="*/ 24 w 340"/>
                <a:gd name="T29" fmla="*/ 23 h 197"/>
                <a:gd name="T30" fmla="*/ 28 w 340"/>
                <a:gd name="T31" fmla="*/ 7 h 197"/>
                <a:gd name="T32" fmla="*/ 16 w 340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0" h="197">
                  <a:moveTo>
                    <a:pt x="256" y="139"/>
                  </a:moveTo>
                  <a:lnTo>
                    <a:pt x="252" y="155"/>
                  </a:lnTo>
                  <a:lnTo>
                    <a:pt x="323" y="197"/>
                  </a:lnTo>
                  <a:lnTo>
                    <a:pt x="340" y="187"/>
                  </a:lnTo>
                  <a:lnTo>
                    <a:pt x="256" y="139"/>
                  </a:lnTo>
                  <a:moveTo>
                    <a:pt x="80" y="37"/>
                  </a:moveTo>
                  <a:lnTo>
                    <a:pt x="79" y="42"/>
                  </a:lnTo>
                  <a:lnTo>
                    <a:pt x="79" y="42"/>
                  </a:lnTo>
                  <a:lnTo>
                    <a:pt x="79" y="42"/>
                  </a:lnTo>
                  <a:lnTo>
                    <a:pt x="232" y="130"/>
                  </a:lnTo>
                  <a:lnTo>
                    <a:pt x="233" y="126"/>
                  </a:lnTo>
                  <a:lnTo>
                    <a:pt x="80" y="37"/>
                  </a:lnTo>
                  <a:moveTo>
                    <a:pt x="16" y="0"/>
                  </a:moveTo>
                  <a:lnTo>
                    <a:pt x="0" y="10"/>
                  </a:lnTo>
                  <a:lnTo>
                    <a:pt x="24" y="23"/>
                  </a:lnTo>
                  <a:lnTo>
                    <a:pt x="28" y="7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66"/>
            <p:cNvSpPr>
              <a:spLocks noEditPoints="1"/>
            </p:cNvSpPr>
            <p:nvPr userDrawn="1"/>
          </p:nvSpPr>
          <p:spPr bwMode="auto">
            <a:xfrm>
              <a:off x="7267665" y="2351422"/>
              <a:ext cx="617825" cy="357975"/>
            </a:xfrm>
            <a:custGeom>
              <a:avLst/>
              <a:gdLst>
                <a:gd name="T0" fmla="*/ 256 w 340"/>
                <a:gd name="T1" fmla="*/ 139 h 197"/>
                <a:gd name="T2" fmla="*/ 252 w 340"/>
                <a:gd name="T3" fmla="*/ 155 h 197"/>
                <a:gd name="T4" fmla="*/ 323 w 340"/>
                <a:gd name="T5" fmla="*/ 197 h 197"/>
                <a:gd name="T6" fmla="*/ 340 w 340"/>
                <a:gd name="T7" fmla="*/ 187 h 197"/>
                <a:gd name="T8" fmla="*/ 256 w 340"/>
                <a:gd name="T9" fmla="*/ 139 h 197"/>
                <a:gd name="T10" fmla="*/ 80 w 340"/>
                <a:gd name="T11" fmla="*/ 37 h 197"/>
                <a:gd name="T12" fmla="*/ 79 w 340"/>
                <a:gd name="T13" fmla="*/ 42 h 197"/>
                <a:gd name="T14" fmla="*/ 79 w 340"/>
                <a:gd name="T15" fmla="*/ 42 h 197"/>
                <a:gd name="T16" fmla="*/ 79 w 340"/>
                <a:gd name="T17" fmla="*/ 42 h 197"/>
                <a:gd name="T18" fmla="*/ 232 w 340"/>
                <a:gd name="T19" fmla="*/ 130 h 197"/>
                <a:gd name="T20" fmla="*/ 233 w 340"/>
                <a:gd name="T21" fmla="*/ 126 h 197"/>
                <a:gd name="T22" fmla="*/ 80 w 340"/>
                <a:gd name="T23" fmla="*/ 37 h 197"/>
                <a:gd name="T24" fmla="*/ 16 w 340"/>
                <a:gd name="T25" fmla="*/ 0 h 197"/>
                <a:gd name="T26" fmla="*/ 0 w 340"/>
                <a:gd name="T27" fmla="*/ 10 h 197"/>
                <a:gd name="T28" fmla="*/ 24 w 340"/>
                <a:gd name="T29" fmla="*/ 23 h 197"/>
                <a:gd name="T30" fmla="*/ 28 w 340"/>
                <a:gd name="T31" fmla="*/ 7 h 197"/>
                <a:gd name="T32" fmla="*/ 16 w 340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0" h="197">
                  <a:moveTo>
                    <a:pt x="256" y="139"/>
                  </a:moveTo>
                  <a:lnTo>
                    <a:pt x="252" y="155"/>
                  </a:lnTo>
                  <a:lnTo>
                    <a:pt x="323" y="197"/>
                  </a:lnTo>
                  <a:lnTo>
                    <a:pt x="340" y="187"/>
                  </a:lnTo>
                  <a:lnTo>
                    <a:pt x="256" y="139"/>
                  </a:lnTo>
                  <a:close/>
                  <a:moveTo>
                    <a:pt x="80" y="37"/>
                  </a:moveTo>
                  <a:lnTo>
                    <a:pt x="79" y="42"/>
                  </a:lnTo>
                  <a:lnTo>
                    <a:pt x="79" y="42"/>
                  </a:lnTo>
                  <a:lnTo>
                    <a:pt x="79" y="42"/>
                  </a:lnTo>
                  <a:lnTo>
                    <a:pt x="232" y="130"/>
                  </a:lnTo>
                  <a:lnTo>
                    <a:pt x="233" y="126"/>
                  </a:lnTo>
                  <a:lnTo>
                    <a:pt x="80" y="37"/>
                  </a:lnTo>
                  <a:close/>
                  <a:moveTo>
                    <a:pt x="16" y="0"/>
                  </a:moveTo>
                  <a:lnTo>
                    <a:pt x="0" y="10"/>
                  </a:lnTo>
                  <a:lnTo>
                    <a:pt x="24" y="23"/>
                  </a:lnTo>
                  <a:lnTo>
                    <a:pt x="28" y="7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ADB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167"/>
            <p:cNvSpPr>
              <a:spLocks noEditPoints="1"/>
            </p:cNvSpPr>
            <p:nvPr userDrawn="1"/>
          </p:nvSpPr>
          <p:spPr bwMode="auto">
            <a:xfrm>
              <a:off x="7267665" y="2351422"/>
              <a:ext cx="617825" cy="357975"/>
            </a:xfrm>
            <a:custGeom>
              <a:avLst/>
              <a:gdLst>
                <a:gd name="T0" fmla="*/ 256 w 340"/>
                <a:gd name="T1" fmla="*/ 139 h 197"/>
                <a:gd name="T2" fmla="*/ 252 w 340"/>
                <a:gd name="T3" fmla="*/ 155 h 197"/>
                <a:gd name="T4" fmla="*/ 323 w 340"/>
                <a:gd name="T5" fmla="*/ 197 h 197"/>
                <a:gd name="T6" fmla="*/ 340 w 340"/>
                <a:gd name="T7" fmla="*/ 187 h 197"/>
                <a:gd name="T8" fmla="*/ 256 w 340"/>
                <a:gd name="T9" fmla="*/ 139 h 197"/>
                <a:gd name="T10" fmla="*/ 80 w 340"/>
                <a:gd name="T11" fmla="*/ 37 h 197"/>
                <a:gd name="T12" fmla="*/ 79 w 340"/>
                <a:gd name="T13" fmla="*/ 42 h 197"/>
                <a:gd name="T14" fmla="*/ 79 w 340"/>
                <a:gd name="T15" fmla="*/ 42 h 197"/>
                <a:gd name="T16" fmla="*/ 79 w 340"/>
                <a:gd name="T17" fmla="*/ 42 h 197"/>
                <a:gd name="T18" fmla="*/ 232 w 340"/>
                <a:gd name="T19" fmla="*/ 130 h 197"/>
                <a:gd name="T20" fmla="*/ 233 w 340"/>
                <a:gd name="T21" fmla="*/ 126 h 197"/>
                <a:gd name="T22" fmla="*/ 80 w 340"/>
                <a:gd name="T23" fmla="*/ 37 h 197"/>
                <a:gd name="T24" fmla="*/ 16 w 340"/>
                <a:gd name="T25" fmla="*/ 0 h 197"/>
                <a:gd name="T26" fmla="*/ 0 w 340"/>
                <a:gd name="T27" fmla="*/ 10 h 197"/>
                <a:gd name="T28" fmla="*/ 24 w 340"/>
                <a:gd name="T29" fmla="*/ 23 h 197"/>
                <a:gd name="T30" fmla="*/ 28 w 340"/>
                <a:gd name="T31" fmla="*/ 7 h 197"/>
                <a:gd name="T32" fmla="*/ 16 w 340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0" h="197">
                  <a:moveTo>
                    <a:pt x="256" y="139"/>
                  </a:moveTo>
                  <a:lnTo>
                    <a:pt x="252" y="155"/>
                  </a:lnTo>
                  <a:lnTo>
                    <a:pt x="323" y="197"/>
                  </a:lnTo>
                  <a:lnTo>
                    <a:pt x="340" y="187"/>
                  </a:lnTo>
                  <a:lnTo>
                    <a:pt x="256" y="139"/>
                  </a:lnTo>
                  <a:moveTo>
                    <a:pt x="80" y="37"/>
                  </a:moveTo>
                  <a:lnTo>
                    <a:pt x="79" y="42"/>
                  </a:lnTo>
                  <a:lnTo>
                    <a:pt x="79" y="42"/>
                  </a:lnTo>
                  <a:lnTo>
                    <a:pt x="79" y="42"/>
                  </a:lnTo>
                  <a:lnTo>
                    <a:pt x="232" y="130"/>
                  </a:lnTo>
                  <a:lnTo>
                    <a:pt x="233" y="126"/>
                  </a:lnTo>
                  <a:lnTo>
                    <a:pt x="80" y="37"/>
                  </a:lnTo>
                  <a:moveTo>
                    <a:pt x="16" y="0"/>
                  </a:moveTo>
                  <a:lnTo>
                    <a:pt x="0" y="10"/>
                  </a:lnTo>
                  <a:lnTo>
                    <a:pt x="24" y="23"/>
                  </a:lnTo>
                  <a:lnTo>
                    <a:pt x="28" y="7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168"/>
            <p:cNvSpPr>
              <a:spLocks noEditPoints="1"/>
            </p:cNvSpPr>
            <p:nvPr userDrawn="1"/>
          </p:nvSpPr>
          <p:spPr bwMode="auto">
            <a:xfrm>
              <a:off x="7267665" y="2491341"/>
              <a:ext cx="586934" cy="401586"/>
            </a:xfrm>
            <a:custGeom>
              <a:avLst/>
              <a:gdLst>
                <a:gd name="T0" fmla="*/ 239 w 323"/>
                <a:gd name="T1" fmla="*/ 138 h 221"/>
                <a:gd name="T2" fmla="*/ 232 w 323"/>
                <a:gd name="T3" fmla="*/ 168 h 221"/>
                <a:gd name="T4" fmla="*/ 323 w 323"/>
                <a:gd name="T5" fmla="*/ 221 h 221"/>
                <a:gd name="T6" fmla="*/ 323 w 323"/>
                <a:gd name="T7" fmla="*/ 187 h 221"/>
                <a:gd name="T8" fmla="*/ 239 w 323"/>
                <a:gd name="T9" fmla="*/ 138 h 221"/>
                <a:gd name="T10" fmla="*/ 62 w 323"/>
                <a:gd name="T11" fmla="*/ 37 h 221"/>
                <a:gd name="T12" fmla="*/ 56 w 323"/>
                <a:gd name="T13" fmla="*/ 66 h 221"/>
                <a:gd name="T14" fmla="*/ 210 w 323"/>
                <a:gd name="T15" fmla="*/ 155 h 221"/>
                <a:gd name="T16" fmla="*/ 217 w 323"/>
                <a:gd name="T17" fmla="*/ 125 h 221"/>
                <a:gd name="T18" fmla="*/ 62 w 323"/>
                <a:gd name="T19" fmla="*/ 37 h 221"/>
                <a:gd name="T20" fmla="*/ 0 w 323"/>
                <a:gd name="T21" fmla="*/ 0 h 221"/>
                <a:gd name="T22" fmla="*/ 0 w 323"/>
                <a:gd name="T23" fmla="*/ 34 h 221"/>
                <a:gd name="T24" fmla="*/ 4 w 323"/>
                <a:gd name="T25" fmla="*/ 37 h 221"/>
                <a:gd name="T26" fmla="*/ 10 w 323"/>
                <a:gd name="T27" fmla="*/ 6 h 221"/>
                <a:gd name="T28" fmla="*/ 0 w 323"/>
                <a:gd name="T29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3" h="221">
                  <a:moveTo>
                    <a:pt x="239" y="138"/>
                  </a:moveTo>
                  <a:lnTo>
                    <a:pt x="232" y="168"/>
                  </a:lnTo>
                  <a:lnTo>
                    <a:pt x="323" y="221"/>
                  </a:lnTo>
                  <a:lnTo>
                    <a:pt x="323" y="187"/>
                  </a:lnTo>
                  <a:lnTo>
                    <a:pt x="239" y="138"/>
                  </a:lnTo>
                  <a:close/>
                  <a:moveTo>
                    <a:pt x="62" y="37"/>
                  </a:moveTo>
                  <a:lnTo>
                    <a:pt x="56" y="66"/>
                  </a:lnTo>
                  <a:lnTo>
                    <a:pt x="210" y="155"/>
                  </a:lnTo>
                  <a:lnTo>
                    <a:pt x="217" y="125"/>
                  </a:lnTo>
                  <a:lnTo>
                    <a:pt x="62" y="37"/>
                  </a:lnTo>
                  <a:close/>
                  <a:moveTo>
                    <a:pt x="0" y="0"/>
                  </a:moveTo>
                  <a:lnTo>
                    <a:pt x="0" y="34"/>
                  </a:lnTo>
                  <a:lnTo>
                    <a:pt x="4" y="37"/>
                  </a:lnTo>
                  <a:lnTo>
                    <a:pt x="1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169"/>
            <p:cNvSpPr>
              <a:spLocks noEditPoints="1"/>
            </p:cNvSpPr>
            <p:nvPr userDrawn="1"/>
          </p:nvSpPr>
          <p:spPr bwMode="auto">
            <a:xfrm>
              <a:off x="7267665" y="2491341"/>
              <a:ext cx="586934" cy="401586"/>
            </a:xfrm>
            <a:custGeom>
              <a:avLst/>
              <a:gdLst>
                <a:gd name="T0" fmla="*/ 239 w 323"/>
                <a:gd name="T1" fmla="*/ 138 h 221"/>
                <a:gd name="T2" fmla="*/ 232 w 323"/>
                <a:gd name="T3" fmla="*/ 168 h 221"/>
                <a:gd name="T4" fmla="*/ 323 w 323"/>
                <a:gd name="T5" fmla="*/ 221 h 221"/>
                <a:gd name="T6" fmla="*/ 323 w 323"/>
                <a:gd name="T7" fmla="*/ 187 h 221"/>
                <a:gd name="T8" fmla="*/ 239 w 323"/>
                <a:gd name="T9" fmla="*/ 138 h 221"/>
                <a:gd name="T10" fmla="*/ 62 w 323"/>
                <a:gd name="T11" fmla="*/ 37 h 221"/>
                <a:gd name="T12" fmla="*/ 56 w 323"/>
                <a:gd name="T13" fmla="*/ 66 h 221"/>
                <a:gd name="T14" fmla="*/ 210 w 323"/>
                <a:gd name="T15" fmla="*/ 155 h 221"/>
                <a:gd name="T16" fmla="*/ 217 w 323"/>
                <a:gd name="T17" fmla="*/ 125 h 221"/>
                <a:gd name="T18" fmla="*/ 62 w 323"/>
                <a:gd name="T19" fmla="*/ 37 h 221"/>
                <a:gd name="T20" fmla="*/ 0 w 323"/>
                <a:gd name="T21" fmla="*/ 0 h 221"/>
                <a:gd name="T22" fmla="*/ 0 w 323"/>
                <a:gd name="T23" fmla="*/ 34 h 221"/>
                <a:gd name="T24" fmla="*/ 4 w 323"/>
                <a:gd name="T25" fmla="*/ 37 h 221"/>
                <a:gd name="T26" fmla="*/ 10 w 323"/>
                <a:gd name="T27" fmla="*/ 6 h 221"/>
                <a:gd name="T28" fmla="*/ 0 w 323"/>
                <a:gd name="T29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3" h="221">
                  <a:moveTo>
                    <a:pt x="239" y="138"/>
                  </a:moveTo>
                  <a:lnTo>
                    <a:pt x="232" y="168"/>
                  </a:lnTo>
                  <a:lnTo>
                    <a:pt x="323" y="221"/>
                  </a:lnTo>
                  <a:lnTo>
                    <a:pt x="323" y="187"/>
                  </a:lnTo>
                  <a:lnTo>
                    <a:pt x="239" y="138"/>
                  </a:lnTo>
                  <a:moveTo>
                    <a:pt x="62" y="37"/>
                  </a:moveTo>
                  <a:lnTo>
                    <a:pt x="56" y="66"/>
                  </a:lnTo>
                  <a:lnTo>
                    <a:pt x="210" y="155"/>
                  </a:lnTo>
                  <a:lnTo>
                    <a:pt x="217" y="125"/>
                  </a:lnTo>
                  <a:lnTo>
                    <a:pt x="62" y="37"/>
                  </a:lnTo>
                  <a:moveTo>
                    <a:pt x="0" y="0"/>
                  </a:moveTo>
                  <a:lnTo>
                    <a:pt x="0" y="34"/>
                  </a:lnTo>
                  <a:lnTo>
                    <a:pt x="4" y="37"/>
                  </a:lnTo>
                  <a:lnTo>
                    <a:pt x="10" y="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170"/>
            <p:cNvSpPr>
              <a:spLocks noEditPoints="1"/>
            </p:cNvSpPr>
            <p:nvPr userDrawn="1"/>
          </p:nvSpPr>
          <p:spPr bwMode="auto">
            <a:xfrm>
              <a:off x="7267665" y="2491341"/>
              <a:ext cx="586934" cy="401586"/>
            </a:xfrm>
            <a:custGeom>
              <a:avLst/>
              <a:gdLst>
                <a:gd name="T0" fmla="*/ 239 w 323"/>
                <a:gd name="T1" fmla="*/ 138 h 221"/>
                <a:gd name="T2" fmla="*/ 232 w 323"/>
                <a:gd name="T3" fmla="*/ 168 h 221"/>
                <a:gd name="T4" fmla="*/ 323 w 323"/>
                <a:gd name="T5" fmla="*/ 221 h 221"/>
                <a:gd name="T6" fmla="*/ 323 w 323"/>
                <a:gd name="T7" fmla="*/ 187 h 221"/>
                <a:gd name="T8" fmla="*/ 239 w 323"/>
                <a:gd name="T9" fmla="*/ 138 h 221"/>
                <a:gd name="T10" fmla="*/ 62 w 323"/>
                <a:gd name="T11" fmla="*/ 37 h 221"/>
                <a:gd name="T12" fmla="*/ 56 w 323"/>
                <a:gd name="T13" fmla="*/ 66 h 221"/>
                <a:gd name="T14" fmla="*/ 210 w 323"/>
                <a:gd name="T15" fmla="*/ 155 h 221"/>
                <a:gd name="T16" fmla="*/ 217 w 323"/>
                <a:gd name="T17" fmla="*/ 125 h 221"/>
                <a:gd name="T18" fmla="*/ 62 w 323"/>
                <a:gd name="T19" fmla="*/ 37 h 221"/>
                <a:gd name="T20" fmla="*/ 0 w 323"/>
                <a:gd name="T21" fmla="*/ 0 h 221"/>
                <a:gd name="T22" fmla="*/ 0 w 323"/>
                <a:gd name="T23" fmla="*/ 34 h 221"/>
                <a:gd name="T24" fmla="*/ 4 w 323"/>
                <a:gd name="T25" fmla="*/ 37 h 221"/>
                <a:gd name="T26" fmla="*/ 10 w 323"/>
                <a:gd name="T27" fmla="*/ 6 h 221"/>
                <a:gd name="T28" fmla="*/ 0 w 323"/>
                <a:gd name="T29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3" h="221">
                  <a:moveTo>
                    <a:pt x="239" y="138"/>
                  </a:moveTo>
                  <a:lnTo>
                    <a:pt x="232" y="168"/>
                  </a:lnTo>
                  <a:lnTo>
                    <a:pt x="323" y="221"/>
                  </a:lnTo>
                  <a:lnTo>
                    <a:pt x="323" y="187"/>
                  </a:lnTo>
                  <a:lnTo>
                    <a:pt x="239" y="138"/>
                  </a:lnTo>
                  <a:close/>
                  <a:moveTo>
                    <a:pt x="62" y="37"/>
                  </a:moveTo>
                  <a:lnTo>
                    <a:pt x="56" y="66"/>
                  </a:lnTo>
                  <a:lnTo>
                    <a:pt x="210" y="155"/>
                  </a:lnTo>
                  <a:lnTo>
                    <a:pt x="217" y="125"/>
                  </a:lnTo>
                  <a:lnTo>
                    <a:pt x="62" y="37"/>
                  </a:lnTo>
                  <a:close/>
                  <a:moveTo>
                    <a:pt x="0" y="0"/>
                  </a:moveTo>
                  <a:lnTo>
                    <a:pt x="0" y="34"/>
                  </a:lnTo>
                  <a:lnTo>
                    <a:pt x="4" y="37"/>
                  </a:lnTo>
                  <a:lnTo>
                    <a:pt x="1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9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171"/>
            <p:cNvSpPr>
              <a:spLocks noEditPoints="1"/>
            </p:cNvSpPr>
            <p:nvPr userDrawn="1"/>
          </p:nvSpPr>
          <p:spPr bwMode="auto">
            <a:xfrm>
              <a:off x="7267665" y="2491341"/>
              <a:ext cx="586934" cy="401586"/>
            </a:xfrm>
            <a:custGeom>
              <a:avLst/>
              <a:gdLst>
                <a:gd name="T0" fmla="*/ 239 w 323"/>
                <a:gd name="T1" fmla="*/ 138 h 221"/>
                <a:gd name="T2" fmla="*/ 232 w 323"/>
                <a:gd name="T3" fmla="*/ 168 h 221"/>
                <a:gd name="T4" fmla="*/ 323 w 323"/>
                <a:gd name="T5" fmla="*/ 221 h 221"/>
                <a:gd name="T6" fmla="*/ 323 w 323"/>
                <a:gd name="T7" fmla="*/ 187 h 221"/>
                <a:gd name="T8" fmla="*/ 239 w 323"/>
                <a:gd name="T9" fmla="*/ 138 h 221"/>
                <a:gd name="T10" fmla="*/ 62 w 323"/>
                <a:gd name="T11" fmla="*/ 37 h 221"/>
                <a:gd name="T12" fmla="*/ 56 w 323"/>
                <a:gd name="T13" fmla="*/ 66 h 221"/>
                <a:gd name="T14" fmla="*/ 210 w 323"/>
                <a:gd name="T15" fmla="*/ 155 h 221"/>
                <a:gd name="T16" fmla="*/ 217 w 323"/>
                <a:gd name="T17" fmla="*/ 125 h 221"/>
                <a:gd name="T18" fmla="*/ 62 w 323"/>
                <a:gd name="T19" fmla="*/ 37 h 221"/>
                <a:gd name="T20" fmla="*/ 0 w 323"/>
                <a:gd name="T21" fmla="*/ 0 h 221"/>
                <a:gd name="T22" fmla="*/ 0 w 323"/>
                <a:gd name="T23" fmla="*/ 34 h 221"/>
                <a:gd name="T24" fmla="*/ 4 w 323"/>
                <a:gd name="T25" fmla="*/ 37 h 221"/>
                <a:gd name="T26" fmla="*/ 10 w 323"/>
                <a:gd name="T27" fmla="*/ 6 h 221"/>
                <a:gd name="T28" fmla="*/ 0 w 323"/>
                <a:gd name="T29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3" h="221">
                  <a:moveTo>
                    <a:pt x="239" y="138"/>
                  </a:moveTo>
                  <a:lnTo>
                    <a:pt x="232" y="168"/>
                  </a:lnTo>
                  <a:lnTo>
                    <a:pt x="323" y="221"/>
                  </a:lnTo>
                  <a:lnTo>
                    <a:pt x="323" y="187"/>
                  </a:lnTo>
                  <a:lnTo>
                    <a:pt x="239" y="138"/>
                  </a:lnTo>
                  <a:moveTo>
                    <a:pt x="62" y="37"/>
                  </a:moveTo>
                  <a:lnTo>
                    <a:pt x="56" y="66"/>
                  </a:lnTo>
                  <a:lnTo>
                    <a:pt x="210" y="155"/>
                  </a:lnTo>
                  <a:lnTo>
                    <a:pt x="217" y="125"/>
                  </a:lnTo>
                  <a:lnTo>
                    <a:pt x="62" y="37"/>
                  </a:lnTo>
                  <a:moveTo>
                    <a:pt x="0" y="0"/>
                  </a:moveTo>
                  <a:lnTo>
                    <a:pt x="0" y="34"/>
                  </a:lnTo>
                  <a:lnTo>
                    <a:pt x="4" y="37"/>
                  </a:lnTo>
                  <a:lnTo>
                    <a:pt x="10" y="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72"/>
            <p:cNvSpPr/>
            <p:nvPr userDrawn="1"/>
          </p:nvSpPr>
          <p:spPr bwMode="auto">
            <a:xfrm>
              <a:off x="7854599" y="2812973"/>
              <a:ext cx="30891" cy="79954"/>
            </a:xfrm>
            <a:custGeom>
              <a:avLst/>
              <a:gdLst>
                <a:gd name="T0" fmla="*/ 17 w 17"/>
                <a:gd name="T1" fmla="*/ 0 h 44"/>
                <a:gd name="T2" fmla="*/ 0 w 17"/>
                <a:gd name="T3" fmla="*/ 10 h 44"/>
                <a:gd name="T4" fmla="*/ 0 w 17"/>
                <a:gd name="T5" fmla="*/ 44 h 44"/>
                <a:gd name="T6" fmla="*/ 16 w 17"/>
                <a:gd name="T7" fmla="*/ 35 h 44"/>
                <a:gd name="T8" fmla="*/ 17 w 17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4">
                  <a:moveTo>
                    <a:pt x="17" y="0"/>
                  </a:moveTo>
                  <a:lnTo>
                    <a:pt x="0" y="10"/>
                  </a:lnTo>
                  <a:lnTo>
                    <a:pt x="0" y="44"/>
                  </a:lnTo>
                  <a:lnTo>
                    <a:pt x="16" y="35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73"/>
            <p:cNvSpPr/>
            <p:nvPr userDrawn="1"/>
          </p:nvSpPr>
          <p:spPr bwMode="auto">
            <a:xfrm>
              <a:off x="7854599" y="2812973"/>
              <a:ext cx="30891" cy="79954"/>
            </a:xfrm>
            <a:custGeom>
              <a:avLst/>
              <a:gdLst>
                <a:gd name="T0" fmla="*/ 17 w 17"/>
                <a:gd name="T1" fmla="*/ 0 h 44"/>
                <a:gd name="T2" fmla="*/ 0 w 17"/>
                <a:gd name="T3" fmla="*/ 10 h 44"/>
                <a:gd name="T4" fmla="*/ 0 w 17"/>
                <a:gd name="T5" fmla="*/ 44 h 44"/>
                <a:gd name="T6" fmla="*/ 16 w 17"/>
                <a:gd name="T7" fmla="*/ 35 h 44"/>
                <a:gd name="T8" fmla="*/ 17 w 17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4">
                  <a:moveTo>
                    <a:pt x="17" y="0"/>
                  </a:moveTo>
                  <a:lnTo>
                    <a:pt x="0" y="10"/>
                  </a:lnTo>
                  <a:lnTo>
                    <a:pt x="0" y="44"/>
                  </a:lnTo>
                  <a:lnTo>
                    <a:pt x="16" y="35"/>
                  </a:lnTo>
                  <a:lnTo>
                    <a:pt x="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74"/>
            <p:cNvSpPr/>
            <p:nvPr userDrawn="1"/>
          </p:nvSpPr>
          <p:spPr bwMode="auto">
            <a:xfrm>
              <a:off x="7854599" y="2812973"/>
              <a:ext cx="30891" cy="79954"/>
            </a:xfrm>
            <a:custGeom>
              <a:avLst/>
              <a:gdLst>
                <a:gd name="T0" fmla="*/ 17 w 17"/>
                <a:gd name="T1" fmla="*/ 0 h 44"/>
                <a:gd name="T2" fmla="*/ 0 w 17"/>
                <a:gd name="T3" fmla="*/ 10 h 44"/>
                <a:gd name="T4" fmla="*/ 0 w 17"/>
                <a:gd name="T5" fmla="*/ 44 h 44"/>
                <a:gd name="T6" fmla="*/ 16 w 17"/>
                <a:gd name="T7" fmla="*/ 35 h 44"/>
                <a:gd name="T8" fmla="*/ 17 w 17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4">
                  <a:moveTo>
                    <a:pt x="17" y="0"/>
                  </a:moveTo>
                  <a:lnTo>
                    <a:pt x="0" y="10"/>
                  </a:lnTo>
                  <a:lnTo>
                    <a:pt x="0" y="44"/>
                  </a:lnTo>
                  <a:lnTo>
                    <a:pt x="16" y="35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580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75"/>
            <p:cNvSpPr/>
            <p:nvPr userDrawn="1"/>
          </p:nvSpPr>
          <p:spPr bwMode="auto">
            <a:xfrm>
              <a:off x="7854599" y="2812973"/>
              <a:ext cx="30891" cy="79954"/>
            </a:xfrm>
            <a:custGeom>
              <a:avLst/>
              <a:gdLst>
                <a:gd name="T0" fmla="*/ 17 w 17"/>
                <a:gd name="T1" fmla="*/ 0 h 44"/>
                <a:gd name="T2" fmla="*/ 0 w 17"/>
                <a:gd name="T3" fmla="*/ 10 h 44"/>
                <a:gd name="T4" fmla="*/ 0 w 17"/>
                <a:gd name="T5" fmla="*/ 44 h 44"/>
                <a:gd name="T6" fmla="*/ 16 w 17"/>
                <a:gd name="T7" fmla="*/ 35 h 44"/>
                <a:gd name="T8" fmla="*/ 17 w 17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4">
                  <a:moveTo>
                    <a:pt x="17" y="0"/>
                  </a:moveTo>
                  <a:lnTo>
                    <a:pt x="0" y="10"/>
                  </a:lnTo>
                  <a:lnTo>
                    <a:pt x="0" y="44"/>
                  </a:lnTo>
                  <a:lnTo>
                    <a:pt x="16" y="35"/>
                  </a:lnTo>
                  <a:lnTo>
                    <a:pt x="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76"/>
            <p:cNvSpPr>
              <a:spLocks noEditPoints="1"/>
            </p:cNvSpPr>
            <p:nvPr userDrawn="1"/>
          </p:nvSpPr>
          <p:spPr bwMode="auto">
            <a:xfrm>
              <a:off x="7267665" y="2476804"/>
              <a:ext cx="617825" cy="354341"/>
            </a:xfrm>
            <a:custGeom>
              <a:avLst/>
              <a:gdLst>
                <a:gd name="T0" fmla="*/ 243 w 340"/>
                <a:gd name="T1" fmla="*/ 130 h 195"/>
                <a:gd name="T2" fmla="*/ 239 w 340"/>
                <a:gd name="T3" fmla="*/ 146 h 195"/>
                <a:gd name="T4" fmla="*/ 323 w 340"/>
                <a:gd name="T5" fmla="*/ 195 h 195"/>
                <a:gd name="T6" fmla="*/ 340 w 340"/>
                <a:gd name="T7" fmla="*/ 185 h 195"/>
                <a:gd name="T8" fmla="*/ 243 w 340"/>
                <a:gd name="T9" fmla="*/ 130 h 195"/>
                <a:gd name="T10" fmla="*/ 66 w 340"/>
                <a:gd name="T11" fmla="*/ 32 h 195"/>
                <a:gd name="T12" fmla="*/ 62 w 340"/>
                <a:gd name="T13" fmla="*/ 45 h 195"/>
                <a:gd name="T14" fmla="*/ 217 w 340"/>
                <a:gd name="T15" fmla="*/ 133 h 195"/>
                <a:gd name="T16" fmla="*/ 220 w 340"/>
                <a:gd name="T17" fmla="*/ 117 h 195"/>
                <a:gd name="T18" fmla="*/ 207 w 340"/>
                <a:gd name="T19" fmla="*/ 110 h 195"/>
                <a:gd name="T20" fmla="*/ 204 w 340"/>
                <a:gd name="T21" fmla="*/ 112 h 195"/>
                <a:gd name="T22" fmla="*/ 204 w 340"/>
                <a:gd name="T23" fmla="*/ 107 h 195"/>
                <a:gd name="T24" fmla="*/ 204 w 340"/>
                <a:gd name="T25" fmla="*/ 112 h 195"/>
                <a:gd name="T26" fmla="*/ 66 w 340"/>
                <a:gd name="T27" fmla="*/ 32 h 195"/>
                <a:gd name="T28" fmla="*/ 14 w 340"/>
                <a:gd name="T29" fmla="*/ 0 h 195"/>
                <a:gd name="T30" fmla="*/ 0 w 340"/>
                <a:gd name="T31" fmla="*/ 8 h 195"/>
                <a:gd name="T32" fmla="*/ 10 w 340"/>
                <a:gd name="T33" fmla="*/ 14 h 195"/>
                <a:gd name="T34" fmla="*/ 14 w 340"/>
                <a:gd name="T35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0" h="195">
                  <a:moveTo>
                    <a:pt x="243" y="130"/>
                  </a:moveTo>
                  <a:lnTo>
                    <a:pt x="239" y="146"/>
                  </a:lnTo>
                  <a:lnTo>
                    <a:pt x="323" y="195"/>
                  </a:lnTo>
                  <a:lnTo>
                    <a:pt x="340" y="185"/>
                  </a:lnTo>
                  <a:lnTo>
                    <a:pt x="243" y="130"/>
                  </a:lnTo>
                  <a:close/>
                  <a:moveTo>
                    <a:pt x="66" y="32"/>
                  </a:moveTo>
                  <a:lnTo>
                    <a:pt x="62" y="45"/>
                  </a:lnTo>
                  <a:lnTo>
                    <a:pt x="217" y="133"/>
                  </a:lnTo>
                  <a:lnTo>
                    <a:pt x="220" y="117"/>
                  </a:lnTo>
                  <a:lnTo>
                    <a:pt x="207" y="110"/>
                  </a:lnTo>
                  <a:lnTo>
                    <a:pt x="204" y="112"/>
                  </a:lnTo>
                  <a:lnTo>
                    <a:pt x="204" y="107"/>
                  </a:lnTo>
                  <a:lnTo>
                    <a:pt x="204" y="112"/>
                  </a:lnTo>
                  <a:lnTo>
                    <a:pt x="66" y="32"/>
                  </a:lnTo>
                  <a:close/>
                  <a:moveTo>
                    <a:pt x="14" y="0"/>
                  </a:moveTo>
                  <a:lnTo>
                    <a:pt x="0" y="8"/>
                  </a:lnTo>
                  <a:lnTo>
                    <a:pt x="10" y="1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77"/>
            <p:cNvSpPr>
              <a:spLocks noEditPoints="1"/>
            </p:cNvSpPr>
            <p:nvPr userDrawn="1"/>
          </p:nvSpPr>
          <p:spPr bwMode="auto">
            <a:xfrm>
              <a:off x="7267665" y="2476804"/>
              <a:ext cx="617825" cy="354341"/>
            </a:xfrm>
            <a:custGeom>
              <a:avLst/>
              <a:gdLst>
                <a:gd name="T0" fmla="*/ 243 w 340"/>
                <a:gd name="T1" fmla="*/ 130 h 195"/>
                <a:gd name="T2" fmla="*/ 239 w 340"/>
                <a:gd name="T3" fmla="*/ 146 h 195"/>
                <a:gd name="T4" fmla="*/ 323 w 340"/>
                <a:gd name="T5" fmla="*/ 195 h 195"/>
                <a:gd name="T6" fmla="*/ 340 w 340"/>
                <a:gd name="T7" fmla="*/ 185 h 195"/>
                <a:gd name="T8" fmla="*/ 243 w 340"/>
                <a:gd name="T9" fmla="*/ 130 h 195"/>
                <a:gd name="T10" fmla="*/ 66 w 340"/>
                <a:gd name="T11" fmla="*/ 32 h 195"/>
                <a:gd name="T12" fmla="*/ 62 w 340"/>
                <a:gd name="T13" fmla="*/ 45 h 195"/>
                <a:gd name="T14" fmla="*/ 217 w 340"/>
                <a:gd name="T15" fmla="*/ 133 h 195"/>
                <a:gd name="T16" fmla="*/ 220 w 340"/>
                <a:gd name="T17" fmla="*/ 117 h 195"/>
                <a:gd name="T18" fmla="*/ 207 w 340"/>
                <a:gd name="T19" fmla="*/ 110 h 195"/>
                <a:gd name="T20" fmla="*/ 204 w 340"/>
                <a:gd name="T21" fmla="*/ 112 h 195"/>
                <a:gd name="T22" fmla="*/ 204 w 340"/>
                <a:gd name="T23" fmla="*/ 107 h 195"/>
                <a:gd name="T24" fmla="*/ 204 w 340"/>
                <a:gd name="T25" fmla="*/ 112 h 195"/>
                <a:gd name="T26" fmla="*/ 66 w 340"/>
                <a:gd name="T27" fmla="*/ 32 h 195"/>
                <a:gd name="T28" fmla="*/ 14 w 340"/>
                <a:gd name="T29" fmla="*/ 0 h 195"/>
                <a:gd name="T30" fmla="*/ 0 w 340"/>
                <a:gd name="T31" fmla="*/ 8 h 195"/>
                <a:gd name="T32" fmla="*/ 10 w 340"/>
                <a:gd name="T33" fmla="*/ 14 h 195"/>
                <a:gd name="T34" fmla="*/ 14 w 340"/>
                <a:gd name="T35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0" h="195">
                  <a:moveTo>
                    <a:pt x="243" y="130"/>
                  </a:moveTo>
                  <a:lnTo>
                    <a:pt x="239" y="146"/>
                  </a:lnTo>
                  <a:lnTo>
                    <a:pt x="323" y="195"/>
                  </a:lnTo>
                  <a:lnTo>
                    <a:pt x="340" y="185"/>
                  </a:lnTo>
                  <a:lnTo>
                    <a:pt x="243" y="130"/>
                  </a:lnTo>
                  <a:moveTo>
                    <a:pt x="66" y="32"/>
                  </a:moveTo>
                  <a:lnTo>
                    <a:pt x="62" y="45"/>
                  </a:lnTo>
                  <a:lnTo>
                    <a:pt x="217" y="133"/>
                  </a:lnTo>
                  <a:lnTo>
                    <a:pt x="220" y="117"/>
                  </a:lnTo>
                  <a:lnTo>
                    <a:pt x="207" y="110"/>
                  </a:lnTo>
                  <a:lnTo>
                    <a:pt x="204" y="112"/>
                  </a:lnTo>
                  <a:lnTo>
                    <a:pt x="204" y="107"/>
                  </a:lnTo>
                  <a:lnTo>
                    <a:pt x="204" y="112"/>
                  </a:lnTo>
                  <a:lnTo>
                    <a:pt x="66" y="32"/>
                  </a:lnTo>
                  <a:moveTo>
                    <a:pt x="14" y="0"/>
                  </a:moveTo>
                  <a:lnTo>
                    <a:pt x="0" y="8"/>
                  </a:lnTo>
                  <a:lnTo>
                    <a:pt x="10" y="14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78"/>
            <p:cNvSpPr>
              <a:spLocks noEditPoints="1"/>
            </p:cNvSpPr>
            <p:nvPr userDrawn="1"/>
          </p:nvSpPr>
          <p:spPr bwMode="auto">
            <a:xfrm>
              <a:off x="7267665" y="2476804"/>
              <a:ext cx="617825" cy="354341"/>
            </a:xfrm>
            <a:custGeom>
              <a:avLst/>
              <a:gdLst>
                <a:gd name="T0" fmla="*/ 243 w 340"/>
                <a:gd name="T1" fmla="*/ 130 h 195"/>
                <a:gd name="T2" fmla="*/ 239 w 340"/>
                <a:gd name="T3" fmla="*/ 146 h 195"/>
                <a:gd name="T4" fmla="*/ 323 w 340"/>
                <a:gd name="T5" fmla="*/ 195 h 195"/>
                <a:gd name="T6" fmla="*/ 340 w 340"/>
                <a:gd name="T7" fmla="*/ 185 h 195"/>
                <a:gd name="T8" fmla="*/ 243 w 340"/>
                <a:gd name="T9" fmla="*/ 130 h 195"/>
                <a:gd name="T10" fmla="*/ 66 w 340"/>
                <a:gd name="T11" fmla="*/ 32 h 195"/>
                <a:gd name="T12" fmla="*/ 62 w 340"/>
                <a:gd name="T13" fmla="*/ 45 h 195"/>
                <a:gd name="T14" fmla="*/ 217 w 340"/>
                <a:gd name="T15" fmla="*/ 133 h 195"/>
                <a:gd name="T16" fmla="*/ 220 w 340"/>
                <a:gd name="T17" fmla="*/ 117 h 195"/>
                <a:gd name="T18" fmla="*/ 207 w 340"/>
                <a:gd name="T19" fmla="*/ 110 h 195"/>
                <a:gd name="T20" fmla="*/ 204 w 340"/>
                <a:gd name="T21" fmla="*/ 112 h 195"/>
                <a:gd name="T22" fmla="*/ 204 w 340"/>
                <a:gd name="T23" fmla="*/ 107 h 195"/>
                <a:gd name="T24" fmla="*/ 204 w 340"/>
                <a:gd name="T25" fmla="*/ 112 h 195"/>
                <a:gd name="T26" fmla="*/ 66 w 340"/>
                <a:gd name="T27" fmla="*/ 32 h 195"/>
                <a:gd name="T28" fmla="*/ 14 w 340"/>
                <a:gd name="T29" fmla="*/ 0 h 195"/>
                <a:gd name="T30" fmla="*/ 0 w 340"/>
                <a:gd name="T31" fmla="*/ 8 h 195"/>
                <a:gd name="T32" fmla="*/ 10 w 340"/>
                <a:gd name="T33" fmla="*/ 14 h 195"/>
                <a:gd name="T34" fmla="*/ 14 w 340"/>
                <a:gd name="T35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0" h="195">
                  <a:moveTo>
                    <a:pt x="243" y="130"/>
                  </a:moveTo>
                  <a:lnTo>
                    <a:pt x="239" y="146"/>
                  </a:lnTo>
                  <a:lnTo>
                    <a:pt x="323" y="195"/>
                  </a:lnTo>
                  <a:lnTo>
                    <a:pt x="340" y="185"/>
                  </a:lnTo>
                  <a:lnTo>
                    <a:pt x="243" y="130"/>
                  </a:lnTo>
                  <a:close/>
                  <a:moveTo>
                    <a:pt x="66" y="32"/>
                  </a:moveTo>
                  <a:lnTo>
                    <a:pt x="62" y="45"/>
                  </a:lnTo>
                  <a:lnTo>
                    <a:pt x="217" y="133"/>
                  </a:lnTo>
                  <a:lnTo>
                    <a:pt x="220" y="117"/>
                  </a:lnTo>
                  <a:lnTo>
                    <a:pt x="207" y="110"/>
                  </a:lnTo>
                  <a:lnTo>
                    <a:pt x="204" y="112"/>
                  </a:lnTo>
                  <a:lnTo>
                    <a:pt x="204" y="107"/>
                  </a:lnTo>
                  <a:lnTo>
                    <a:pt x="204" y="112"/>
                  </a:lnTo>
                  <a:lnTo>
                    <a:pt x="66" y="32"/>
                  </a:lnTo>
                  <a:close/>
                  <a:moveTo>
                    <a:pt x="14" y="0"/>
                  </a:moveTo>
                  <a:lnTo>
                    <a:pt x="0" y="8"/>
                  </a:lnTo>
                  <a:lnTo>
                    <a:pt x="10" y="1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ADB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9"/>
            <p:cNvSpPr>
              <a:spLocks noEditPoints="1"/>
            </p:cNvSpPr>
            <p:nvPr userDrawn="1"/>
          </p:nvSpPr>
          <p:spPr bwMode="auto">
            <a:xfrm>
              <a:off x="7267665" y="2476804"/>
              <a:ext cx="617825" cy="354341"/>
            </a:xfrm>
            <a:custGeom>
              <a:avLst/>
              <a:gdLst>
                <a:gd name="T0" fmla="*/ 243 w 340"/>
                <a:gd name="T1" fmla="*/ 130 h 195"/>
                <a:gd name="T2" fmla="*/ 239 w 340"/>
                <a:gd name="T3" fmla="*/ 146 h 195"/>
                <a:gd name="T4" fmla="*/ 323 w 340"/>
                <a:gd name="T5" fmla="*/ 195 h 195"/>
                <a:gd name="T6" fmla="*/ 340 w 340"/>
                <a:gd name="T7" fmla="*/ 185 h 195"/>
                <a:gd name="T8" fmla="*/ 243 w 340"/>
                <a:gd name="T9" fmla="*/ 130 h 195"/>
                <a:gd name="T10" fmla="*/ 66 w 340"/>
                <a:gd name="T11" fmla="*/ 32 h 195"/>
                <a:gd name="T12" fmla="*/ 62 w 340"/>
                <a:gd name="T13" fmla="*/ 45 h 195"/>
                <a:gd name="T14" fmla="*/ 217 w 340"/>
                <a:gd name="T15" fmla="*/ 133 h 195"/>
                <a:gd name="T16" fmla="*/ 220 w 340"/>
                <a:gd name="T17" fmla="*/ 117 h 195"/>
                <a:gd name="T18" fmla="*/ 207 w 340"/>
                <a:gd name="T19" fmla="*/ 110 h 195"/>
                <a:gd name="T20" fmla="*/ 204 w 340"/>
                <a:gd name="T21" fmla="*/ 112 h 195"/>
                <a:gd name="T22" fmla="*/ 204 w 340"/>
                <a:gd name="T23" fmla="*/ 107 h 195"/>
                <a:gd name="T24" fmla="*/ 204 w 340"/>
                <a:gd name="T25" fmla="*/ 112 h 195"/>
                <a:gd name="T26" fmla="*/ 66 w 340"/>
                <a:gd name="T27" fmla="*/ 32 h 195"/>
                <a:gd name="T28" fmla="*/ 14 w 340"/>
                <a:gd name="T29" fmla="*/ 0 h 195"/>
                <a:gd name="T30" fmla="*/ 0 w 340"/>
                <a:gd name="T31" fmla="*/ 8 h 195"/>
                <a:gd name="T32" fmla="*/ 10 w 340"/>
                <a:gd name="T33" fmla="*/ 14 h 195"/>
                <a:gd name="T34" fmla="*/ 14 w 340"/>
                <a:gd name="T35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0" h="195">
                  <a:moveTo>
                    <a:pt x="243" y="130"/>
                  </a:moveTo>
                  <a:lnTo>
                    <a:pt x="239" y="146"/>
                  </a:lnTo>
                  <a:lnTo>
                    <a:pt x="323" y="195"/>
                  </a:lnTo>
                  <a:lnTo>
                    <a:pt x="340" y="185"/>
                  </a:lnTo>
                  <a:lnTo>
                    <a:pt x="243" y="130"/>
                  </a:lnTo>
                  <a:moveTo>
                    <a:pt x="66" y="32"/>
                  </a:moveTo>
                  <a:lnTo>
                    <a:pt x="62" y="45"/>
                  </a:lnTo>
                  <a:lnTo>
                    <a:pt x="217" y="133"/>
                  </a:lnTo>
                  <a:lnTo>
                    <a:pt x="220" y="117"/>
                  </a:lnTo>
                  <a:lnTo>
                    <a:pt x="207" y="110"/>
                  </a:lnTo>
                  <a:lnTo>
                    <a:pt x="204" y="112"/>
                  </a:lnTo>
                  <a:lnTo>
                    <a:pt x="204" y="107"/>
                  </a:lnTo>
                  <a:lnTo>
                    <a:pt x="204" y="112"/>
                  </a:lnTo>
                  <a:lnTo>
                    <a:pt x="66" y="32"/>
                  </a:lnTo>
                  <a:moveTo>
                    <a:pt x="14" y="0"/>
                  </a:moveTo>
                  <a:lnTo>
                    <a:pt x="0" y="8"/>
                  </a:lnTo>
                  <a:lnTo>
                    <a:pt x="10" y="14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0"/>
            <p:cNvSpPr/>
            <p:nvPr userDrawn="1"/>
          </p:nvSpPr>
          <p:spPr bwMode="auto">
            <a:xfrm>
              <a:off x="8016324" y="2553123"/>
              <a:ext cx="586934" cy="401586"/>
            </a:xfrm>
            <a:custGeom>
              <a:avLst/>
              <a:gdLst>
                <a:gd name="T0" fmla="*/ 0 w 323"/>
                <a:gd name="T1" fmla="*/ 0 h 221"/>
                <a:gd name="T2" fmla="*/ 0 w 323"/>
                <a:gd name="T3" fmla="*/ 35 h 221"/>
                <a:gd name="T4" fmla="*/ 323 w 323"/>
                <a:gd name="T5" fmla="*/ 221 h 221"/>
                <a:gd name="T6" fmla="*/ 323 w 323"/>
                <a:gd name="T7" fmla="*/ 187 h 221"/>
                <a:gd name="T8" fmla="*/ 0 w 323"/>
                <a:gd name="T9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221">
                  <a:moveTo>
                    <a:pt x="0" y="0"/>
                  </a:moveTo>
                  <a:lnTo>
                    <a:pt x="0" y="35"/>
                  </a:lnTo>
                  <a:lnTo>
                    <a:pt x="323" y="221"/>
                  </a:lnTo>
                  <a:lnTo>
                    <a:pt x="323" y="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81"/>
            <p:cNvSpPr/>
            <p:nvPr userDrawn="1"/>
          </p:nvSpPr>
          <p:spPr bwMode="auto">
            <a:xfrm>
              <a:off x="8016324" y="2553123"/>
              <a:ext cx="586934" cy="401586"/>
            </a:xfrm>
            <a:custGeom>
              <a:avLst/>
              <a:gdLst>
                <a:gd name="T0" fmla="*/ 0 w 323"/>
                <a:gd name="T1" fmla="*/ 0 h 221"/>
                <a:gd name="T2" fmla="*/ 0 w 323"/>
                <a:gd name="T3" fmla="*/ 35 h 221"/>
                <a:gd name="T4" fmla="*/ 323 w 323"/>
                <a:gd name="T5" fmla="*/ 221 h 221"/>
                <a:gd name="T6" fmla="*/ 323 w 323"/>
                <a:gd name="T7" fmla="*/ 187 h 221"/>
                <a:gd name="T8" fmla="*/ 0 w 323"/>
                <a:gd name="T9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221">
                  <a:moveTo>
                    <a:pt x="0" y="0"/>
                  </a:moveTo>
                  <a:lnTo>
                    <a:pt x="0" y="35"/>
                  </a:lnTo>
                  <a:lnTo>
                    <a:pt x="323" y="221"/>
                  </a:lnTo>
                  <a:lnTo>
                    <a:pt x="323" y="18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182"/>
            <p:cNvSpPr/>
            <p:nvPr userDrawn="1"/>
          </p:nvSpPr>
          <p:spPr bwMode="auto">
            <a:xfrm>
              <a:off x="8016324" y="2553123"/>
              <a:ext cx="586934" cy="401586"/>
            </a:xfrm>
            <a:custGeom>
              <a:avLst/>
              <a:gdLst>
                <a:gd name="T0" fmla="*/ 0 w 323"/>
                <a:gd name="T1" fmla="*/ 0 h 221"/>
                <a:gd name="T2" fmla="*/ 0 w 323"/>
                <a:gd name="T3" fmla="*/ 35 h 221"/>
                <a:gd name="T4" fmla="*/ 323 w 323"/>
                <a:gd name="T5" fmla="*/ 221 h 221"/>
                <a:gd name="T6" fmla="*/ 323 w 323"/>
                <a:gd name="T7" fmla="*/ 187 h 221"/>
                <a:gd name="T8" fmla="*/ 0 w 323"/>
                <a:gd name="T9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221">
                  <a:moveTo>
                    <a:pt x="0" y="0"/>
                  </a:moveTo>
                  <a:lnTo>
                    <a:pt x="0" y="35"/>
                  </a:lnTo>
                  <a:lnTo>
                    <a:pt x="323" y="221"/>
                  </a:lnTo>
                  <a:lnTo>
                    <a:pt x="323" y="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9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183"/>
            <p:cNvSpPr/>
            <p:nvPr userDrawn="1"/>
          </p:nvSpPr>
          <p:spPr bwMode="auto">
            <a:xfrm>
              <a:off x="8016324" y="2553123"/>
              <a:ext cx="586934" cy="401586"/>
            </a:xfrm>
            <a:custGeom>
              <a:avLst/>
              <a:gdLst>
                <a:gd name="T0" fmla="*/ 0 w 323"/>
                <a:gd name="T1" fmla="*/ 0 h 221"/>
                <a:gd name="T2" fmla="*/ 0 w 323"/>
                <a:gd name="T3" fmla="*/ 35 h 221"/>
                <a:gd name="T4" fmla="*/ 323 w 323"/>
                <a:gd name="T5" fmla="*/ 221 h 221"/>
                <a:gd name="T6" fmla="*/ 323 w 323"/>
                <a:gd name="T7" fmla="*/ 187 h 221"/>
                <a:gd name="T8" fmla="*/ 0 w 323"/>
                <a:gd name="T9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221">
                  <a:moveTo>
                    <a:pt x="0" y="0"/>
                  </a:moveTo>
                  <a:lnTo>
                    <a:pt x="0" y="35"/>
                  </a:lnTo>
                  <a:lnTo>
                    <a:pt x="323" y="221"/>
                  </a:lnTo>
                  <a:lnTo>
                    <a:pt x="323" y="18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184"/>
            <p:cNvSpPr/>
            <p:nvPr userDrawn="1"/>
          </p:nvSpPr>
          <p:spPr bwMode="auto">
            <a:xfrm>
              <a:off x="8603258" y="2876573"/>
              <a:ext cx="29074" cy="78137"/>
            </a:xfrm>
            <a:custGeom>
              <a:avLst/>
              <a:gdLst>
                <a:gd name="T0" fmla="*/ 16 w 16"/>
                <a:gd name="T1" fmla="*/ 0 h 43"/>
                <a:gd name="T2" fmla="*/ 0 w 16"/>
                <a:gd name="T3" fmla="*/ 9 h 43"/>
                <a:gd name="T4" fmla="*/ 0 w 16"/>
                <a:gd name="T5" fmla="*/ 43 h 43"/>
                <a:gd name="T6" fmla="*/ 16 w 16"/>
                <a:gd name="T7" fmla="*/ 34 h 43"/>
                <a:gd name="T8" fmla="*/ 16 w 16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3">
                  <a:moveTo>
                    <a:pt x="16" y="0"/>
                  </a:moveTo>
                  <a:lnTo>
                    <a:pt x="0" y="9"/>
                  </a:lnTo>
                  <a:lnTo>
                    <a:pt x="0" y="43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Freeform 185"/>
            <p:cNvSpPr/>
            <p:nvPr userDrawn="1"/>
          </p:nvSpPr>
          <p:spPr bwMode="auto">
            <a:xfrm>
              <a:off x="8603258" y="2876573"/>
              <a:ext cx="29074" cy="78137"/>
            </a:xfrm>
            <a:custGeom>
              <a:avLst/>
              <a:gdLst>
                <a:gd name="T0" fmla="*/ 16 w 16"/>
                <a:gd name="T1" fmla="*/ 0 h 43"/>
                <a:gd name="T2" fmla="*/ 0 w 16"/>
                <a:gd name="T3" fmla="*/ 9 h 43"/>
                <a:gd name="T4" fmla="*/ 0 w 16"/>
                <a:gd name="T5" fmla="*/ 43 h 43"/>
                <a:gd name="T6" fmla="*/ 16 w 16"/>
                <a:gd name="T7" fmla="*/ 34 h 43"/>
                <a:gd name="T8" fmla="*/ 16 w 16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3">
                  <a:moveTo>
                    <a:pt x="16" y="0"/>
                  </a:moveTo>
                  <a:lnTo>
                    <a:pt x="0" y="9"/>
                  </a:lnTo>
                  <a:lnTo>
                    <a:pt x="0" y="43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186"/>
            <p:cNvSpPr/>
            <p:nvPr userDrawn="1"/>
          </p:nvSpPr>
          <p:spPr bwMode="auto">
            <a:xfrm>
              <a:off x="8603258" y="2876573"/>
              <a:ext cx="29074" cy="78137"/>
            </a:xfrm>
            <a:custGeom>
              <a:avLst/>
              <a:gdLst>
                <a:gd name="T0" fmla="*/ 16 w 16"/>
                <a:gd name="T1" fmla="*/ 0 h 43"/>
                <a:gd name="T2" fmla="*/ 0 w 16"/>
                <a:gd name="T3" fmla="*/ 9 h 43"/>
                <a:gd name="T4" fmla="*/ 0 w 16"/>
                <a:gd name="T5" fmla="*/ 43 h 43"/>
                <a:gd name="T6" fmla="*/ 16 w 16"/>
                <a:gd name="T7" fmla="*/ 34 h 43"/>
                <a:gd name="T8" fmla="*/ 16 w 16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3">
                  <a:moveTo>
                    <a:pt x="16" y="0"/>
                  </a:moveTo>
                  <a:lnTo>
                    <a:pt x="0" y="9"/>
                  </a:lnTo>
                  <a:lnTo>
                    <a:pt x="0" y="43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7580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187"/>
            <p:cNvSpPr/>
            <p:nvPr userDrawn="1"/>
          </p:nvSpPr>
          <p:spPr bwMode="auto">
            <a:xfrm>
              <a:off x="8603258" y="2876573"/>
              <a:ext cx="29074" cy="78137"/>
            </a:xfrm>
            <a:custGeom>
              <a:avLst/>
              <a:gdLst>
                <a:gd name="T0" fmla="*/ 16 w 16"/>
                <a:gd name="T1" fmla="*/ 0 h 43"/>
                <a:gd name="T2" fmla="*/ 0 w 16"/>
                <a:gd name="T3" fmla="*/ 9 h 43"/>
                <a:gd name="T4" fmla="*/ 0 w 16"/>
                <a:gd name="T5" fmla="*/ 43 h 43"/>
                <a:gd name="T6" fmla="*/ 16 w 16"/>
                <a:gd name="T7" fmla="*/ 34 h 43"/>
                <a:gd name="T8" fmla="*/ 16 w 16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3">
                  <a:moveTo>
                    <a:pt x="16" y="0"/>
                  </a:moveTo>
                  <a:lnTo>
                    <a:pt x="0" y="9"/>
                  </a:lnTo>
                  <a:lnTo>
                    <a:pt x="0" y="43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188"/>
            <p:cNvSpPr/>
            <p:nvPr userDrawn="1"/>
          </p:nvSpPr>
          <p:spPr bwMode="auto">
            <a:xfrm>
              <a:off x="8016324" y="2536769"/>
              <a:ext cx="616008" cy="356158"/>
            </a:xfrm>
            <a:custGeom>
              <a:avLst/>
              <a:gdLst>
                <a:gd name="T0" fmla="*/ 15 w 339"/>
                <a:gd name="T1" fmla="*/ 0 h 196"/>
                <a:gd name="T2" fmla="*/ 0 w 339"/>
                <a:gd name="T3" fmla="*/ 9 h 196"/>
                <a:gd name="T4" fmla="*/ 323 w 339"/>
                <a:gd name="T5" fmla="*/ 196 h 196"/>
                <a:gd name="T6" fmla="*/ 339 w 339"/>
                <a:gd name="T7" fmla="*/ 187 h 196"/>
                <a:gd name="T8" fmla="*/ 15 w 339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196">
                  <a:moveTo>
                    <a:pt x="15" y="0"/>
                  </a:moveTo>
                  <a:lnTo>
                    <a:pt x="0" y="9"/>
                  </a:lnTo>
                  <a:lnTo>
                    <a:pt x="323" y="196"/>
                  </a:lnTo>
                  <a:lnTo>
                    <a:pt x="339" y="18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189"/>
            <p:cNvSpPr/>
            <p:nvPr userDrawn="1"/>
          </p:nvSpPr>
          <p:spPr bwMode="auto">
            <a:xfrm>
              <a:off x="8016324" y="2536769"/>
              <a:ext cx="616008" cy="356158"/>
            </a:xfrm>
            <a:custGeom>
              <a:avLst/>
              <a:gdLst>
                <a:gd name="T0" fmla="*/ 15 w 339"/>
                <a:gd name="T1" fmla="*/ 0 h 196"/>
                <a:gd name="T2" fmla="*/ 0 w 339"/>
                <a:gd name="T3" fmla="*/ 9 h 196"/>
                <a:gd name="T4" fmla="*/ 323 w 339"/>
                <a:gd name="T5" fmla="*/ 196 h 196"/>
                <a:gd name="T6" fmla="*/ 339 w 339"/>
                <a:gd name="T7" fmla="*/ 187 h 196"/>
                <a:gd name="T8" fmla="*/ 15 w 339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196">
                  <a:moveTo>
                    <a:pt x="15" y="0"/>
                  </a:moveTo>
                  <a:lnTo>
                    <a:pt x="0" y="9"/>
                  </a:lnTo>
                  <a:lnTo>
                    <a:pt x="323" y="196"/>
                  </a:lnTo>
                  <a:lnTo>
                    <a:pt x="339" y="187"/>
                  </a:lnTo>
                  <a:lnTo>
                    <a:pt x="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190"/>
            <p:cNvSpPr/>
            <p:nvPr userDrawn="1"/>
          </p:nvSpPr>
          <p:spPr bwMode="auto">
            <a:xfrm>
              <a:off x="8016324" y="2536769"/>
              <a:ext cx="616008" cy="356158"/>
            </a:xfrm>
            <a:custGeom>
              <a:avLst/>
              <a:gdLst>
                <a:gd name="T0" fmla="*/ 15 w 339"/>
                <a:gd name="T1" fmla="*/ 0 h 196"/>
                <a:gd name="T2" fmla="*/ 0 w 339"/>
                <a:gd name="T3" fmla="*/ 9 h 196"/>
                <a:gd name="T4" fmla="*/ 323 w 339"/>
                <a:gd name="T5" fmla="*/ 196 h 196"/>
                <a:gd name="T6" fmla="*/ 339 w 339"/>
                <a:gd name="T7" fmla="*/ 187 h 196"/>
                <a:gd name="T8" fmla="*/ 15 w 339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196">
                  <a:moveTo>
                    <a:pt x="15" y="0"/>
                  </a:moveTo>
                  <a:lnTo>
                    <a:pt x="0" y="9"/>
                  </a:lnTo>
                  <a:lnTo>
                    <a:pt x="323" y="196"/>
                  </a:lnTo>
                  <a:lnTo>
                    <a:pt x="339" y="18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ADB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191"/>
            <p:cNvSpPr/>
            <p:nvPr userDrawn="1"/>
          </p:nvSpPr>
          <p:spPr bwMode="auto">
            <a:xfrm>
              <a:off x="8016324" y="2536769"/>
              <a:ext cx="616008" cy="356158"/>
            </a:xfrm>
            <a:custGeom>
              <a:avLst/>
              <a:gdLst>
                <a:gd name="T0" fmla="*/ 15 w 339"/>
                <a:gd name="T1" fmla="*/ 0 h 196"/>
                <a:gd name="T2" fmla="*/ 0 w 339"/>
                <a:gd name="T3" fmla="*/ 9 h 196"/>
                <a:gd name="T4" fmla="*/ 323 w 339"/>
                <a:gd name="T5" fmla="*/ 196 h 196"/>
                <a:gd name="T6" fmla="*/ 339 w 339"/>
                <a:gd name="T7" fmla="*/ 187 h 196"/>
                <a:gd name="T8" fmla="*/ 15 w 339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196">
                  <a:moveTo>
                    <a:pt x="15" y="0"/>
                  </a:moveTo>
                  <a:lnTo>
                    <a:pt x="0" y="9"/>
                  </a:lnTo>
                  <a:lnTo>
                    <a:pt x="323" y="196"/>
                  </a:lnTo>
                  <a:lnTo>
                    <a:pt x="339" y="187"/>
                  </a:lnTo>
                  <a:lnTo>
                    <a:pt x="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192"/>
            <p:cNvSpPr/>
            <p:nvPr userDrawn="1"/>
          </p:nvSpPr>
          <p:spPr bwMode="auto">
            <a:xfrm>
              <a:off x="8016324" y="2678506"/>
              <a:ext cx="586934" cy="399769"/>
            </a:xfrm>
            <a:custGeom>
              <a:avLst/>
              <a:gdLst>
                <a:gd name="T0" fmla="*/ 0 w 323"/>
                <a:gd name="T1" fmla="*/ 0 h 220"/>
                <a:gd name="T2" fmla="*/ 0 w 323"/>
                <a:gd name="T3" fmla="*/ 33 h 220"/>
                <a:gd name="T4" fmla="*/ 323 w 323"/>
                <a:gd name="T5" fmla="*/ 220 h 220"/>
                <a:gd name="T6" fmla="*/ 323 w 323"/>
                <a:gd name="T7" fmla="*/ 187 h 220"/>
                <a:gd name="T8" fmla="*/ 0 w 323"/>
                <a:gd name="T9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220">
                  <a:moveTo>
                    <a:pt x="0" y="0"/>
                  </a:moveTo>
                  <a:lnTo>
                    <a:pt x="0" y="33"/>
                  </a:lnTo>
                  <a:lnTo>
                    <a:pt x="323" y="220"/>
                  </a:lnTo>
                  <a:lnTo>
                    <a:pt x="323" y="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193"/>
            <p:cNvSpPr/>
            <p:nvPr userDrawn="1"/>
          </p:nvSpPr>
          <p:spPr bwMode="auto">
            <a:xfrm>
              <a:off x="8016324" y="2678506"/>
              <a:ext cx="586934" cy="399769"/>
            </a:xfrm>
            <a:custGeom>
              <a:avLst/>
              <a:gdLst>
                <a:gd name="T0" fmla="*/ 0 w 323"/>
                <a:gd name="T1" fmla="*/ 0 h 220"/>
                <a:gd name="T2" fmla="*/ 0 w 323"/>
                <a:gd name="T3" fmla="*/ 33 h 220"/>
                <a:gd name="T4" fmla="*/ 323 w 323"/>
                <a:gd name="T5" fmla="*/ 220 h 220"/>
                <a:gd name="T6" fmla="*/ 323 w 323"/>
                <a:gd name="T7" fmla="*/ 187 h 220"/>
                <a:gd name="T8" fmla="*/ 0 w 323"/>
                <a:gd name="T9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220">
                  <a:moveTo>
                    <a:pt x="0" y="0"/>
                  </a:moveTo>
                  <a:lnTo>
                    <a:pt x="0" y="33"/>
                  </a:lnTo>
                  <a:lnTo>
                    <a:pt x="323" y="220"/>
                  </a:lnTo>
                  <a:lnTo>
                    <a:pt x="323" y="18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194"/>
            <p:cNvSpPr/>
            <p:nvPr userDrawn="1"/>
          </p:nvSpPr>
          <p:spPr bwMode="auto">
            <a:xfrm>
              <a:off x="8016324" y="2678506"/>
              <a:ext cx="586934" cy="399769"/>
            </a:xfrm>
            <a:custGeom>
              <a:avLst/>
              <a:gdLst>
                <a:gd name="T0" fmla="*/ 0 w 323"/>
                <a:gd name="T1" fmla="*/ 0 h 220"/>
                <a:gd name="T2" fmla="*/ 0 w 323"/>
                <a:gd name="T3" fmla="*/ 33 h 220"/>
                <a:gd name="T4" fmla="*/ 323 w 323"/>
                <a:gd name="T5" fmla="*/ 220 h 220"/>
                <a:gd name="T6" fmla="*/ 323 w 323"/>
                <a:gd name="T7" fmla="*/ 187 h 220"/>
                <a:gd name="T8" fmla="*/ 0 w 323"/>
                <a:gd name="T9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220">
                  <a:moveTo>
                    <a:pt x="0" y="0"/>
                  </a:moveTo>
                  <a:lnTo>
                    <a:pt x="0" y="33"/>
                  </a:lnTo>
                  <a:lnTo>
                    <a:pt x="323" y="220"/>
                  </a:lnTo>
                  <a:lnTo>
                    <a:pt x="323" y="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9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195"/>
            <p:cNvSpPr/>
            <p:nvPr userDrawn="1"/>
          </p:nvSpPr>
          <p:spPr bwMode="auto">
            <a:xfrm>
              <a:off x="8016324" y="2678506"/>
              <a:ext cx="586934" cy="399769"/>
            </a:xfrm>
            <a:custGeom>
              <a:avLst/>
              <a:gdLst>
                <a:gd name="T0" fmla="*/ 0 w 323"/>
                <a:gd name="T1" fmla="*/ 0 h 220"/>
                <a:gd name="T2" fmla="*/ 0 w 323"/>
                <a:gd name="T3" fmla="*/ 33 h 220"/>
                <a:gd name="T4" fmla="*/ 323 w 323"/>
                <a:gd name="T5" fmla="*/ 220 h 220"/>
                <a:gd name="T6" fmla="*/ 323 w 323"/>
                <a:gd name="T7" fmla="*/ 187 h 220"/>
                <a:gd name="T8" fmla="*/ 0 w 323"/>
                <a:gd name="T9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220">
                  <a:moveTo>
                    <a:pt x="0" y="0"/>
                  </a:moveTo>
                  <a:lnTo>
                    <a:pt x="0" y="33"/>
                  </a:lnTo>
                  <a:lnTo>
                    <a:pt x="323" y="220"/>
                  </a:lnTo>
                  <a:lnTo>
                    <a:pt x="323" y="18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196"/>
            <p:cNvSpPr/>
            <p:nvPr userDrawn="1"/>
          </p:nvSpPr>
          <p:spPr bwMode="auto">
            <a:xfrm>
              <a:off x="8603258" y="3000138"/>
              <a:ext cx="29074" cy="78137"/>
            </a:xfrm>
            <a:custGeom>
              <a:avLst/>
              <a:gdLst>
                <a:gd name="T0" fmla="*/ 16 w 16"/>
                <a:gd name="T1" fmla="*/ 0 h 43"/>
                <a:gd name="T2" fmla="*/ 0 w 16"/>
                <a:gd name="T3" fmla="*/ 10 h 43"/>
                <a:gd name="T4" fmla="*/ 0 w 16"/>
                <a:gd name="T5" fmla="*/ 43 h 43"/>
                <a:gd name="T6" fmla="*/ 16 w 16"/>
                <a:gd name="T7" fmla="*/ 34 h 43"/>
                <a:gd name="T8" fmla="*/ 16 w 16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3">
                  <a:moveTo>
                    <a:pt x="16" y="0"/>
                  </a:moveTo>
                  <a:lnTo>
                    <a:pt x="0" y="10"/>
                  </a:lnTo>
                  <a:lnTo>
                    <a:pt x="0" y="43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197"/>
            <p:cNvSpPr/>
            <p:nvPr userDrawn="1"/>
          </p:nvSpPr>
          <p:spPr bwMode="auto">
            <a:xfrm>
              <a:off x="8603258" y="3000138"/>
              <a:ext cx="29074" cy="78137"/>
            </a:xfrm>
            <a:custGeom>
              <a:avLst/>
              <a:gdLst>
                <a:gd name="T0" fmla="*/ 16 w 16"/>
                <a:gd name="T1" fmla="*/ 0 h 43"/>
                <a:gd name="T2" fmla="*/ 0 w 16"/>
                <a:gd name="T3" fmla="*/ 10 h 43"/>
                <a:gd name="T4" fmla="*/ 0 w 16"/>
                <a:gd name="T5" fmla="*/ 43 h 43"/>
                <a:gd name="T6" fmla="*/ 16 w 16"/>
                <a:gd name="T7" fmla="*/ 34 h 43"/>
                <a:gd name="T8" fmla="*/ 16 w 16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3">
                  <a:moveTo>
                    <a:pt x="16" y="0"/>
                  </a:moveTo>
                  <a:lnTo>
                    <a:pt x="0" y="10"/>
                  </a:lnTo>
                  <a:lnTo>
                    <a:pt x="0" y="43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198"/>
            <p:cNvSpPr/>
            <p:nvPr userDrawn="1"/>
          </p:nvSpPr>
          <p:spPr bwMode="auto">
            <a:xfrm>
              <a:off x="8603258" y="3000138"/>
              <a:ext cx="29074" cy="78137"/>
            </a:xfrm>
            <a:custGeom>
              <a:avLst/>
              <a:gdLst>
                <a:gd name="T0" fmla="*/ 16 w 16"/>
                <a:gd name="T1" fmla="*/ 0 h 43"/>
                <a:gd name="T2" fmla="*/ 0 w 16"/>
                <a:gd name="T3" fmla="*/ 10 h 43"/>
                <a:gd name="T4" fmla="*/ 0 w 16"/>
                <a:gd name="T5" fmla="*/ 43 h 43"/>
                <a:gd name="T6" fmla="*/ 16 w 16"/>
                <a:gd name="T7" fmla="*/ 34 h 43"/>
                <a:gd name="T8" fmla="*/ 16 w 16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3">
                  <a:moveTo>
                    <a:pt x="16" y="0"/>
                  </a:moveTo>
                  <a:lnTo>
                    <a:pt x="0" y="10"/>
                  </a:lnTo>
                  <a:lnTo>
                    <a:pt x="0" y="43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7580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199"/>
            <p:cNvSpPr/>
            <p:nvPr userDrawn="1"/>
          </p:nvSpPr>
          <p:spPr bwMode="auto">
            <a:xfrm>
              <a:off x="8603258" y="3000138"/>
              <a:ext cx="29074" cy="78137"/>
            </a:xfrm>
            <a:custGeom>
              <a:avLst/>
              <a:gdLst>
                <a:gd name="T0" fmla="*/ 16 w 16"/>
                <a:gd name="T1" fmla="*/ 0 h 43"/>
                <a:gd name="T2" fmla="*/ 0 w 16"/>
                <a:gd name="T3" fmla="*/ 10 h 43"/>
                <a:gd name="T4" fmla="*/ 0 w 16"/>
                <a:gd name="T5" fmla="*/ 43 h 43"/>
                <a:gd name="T6" fmla="*/ 16 w 16"/>
                <a:gd name="T7" fmla="*/ 34 h 43"/>
                <a:gd name="T8" fmla="*/ 16 w 16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3">
                  <a:moveTo>
                    <a:pt x="16" y="0"/>
                  </a:moveTo>
                  <a:lnTo>
                    <a:pt x="0" y="10"/>
                  </a:lnTo>
                  <a:lnTo>
                    <a:pt x="0" y="43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200"/>
            <p:cNvSpPr/>
            <p:nvPr userDrawn="1"/>
          </p:nvSpPr>
          <p:spPr bwMode="auto">
            <a:xfrm>
              <a:off x="8016324" y="2662151"/>
              <a:ext cx="616008" cy="356158"/>
            </a:xfrm>
            <a:custGeom>
              <a:avLst/>
              <a:gdLst>
                <a:gd name="T0" fmla="*/ 15 w 339"/>
                <a:gd name="T1" fmla="*/ 0 h 196"/>
                <a:gd name="T2" fmla="*/ 0 w 339"/>
                <a:gd name="T3" fmla="*/ 9 h 196"/>
                <a:gd name="T4" fmla="*/ 323 w 339"/>
                <a:gd name="T5" fmla="*/ 196 h 196"/>
                <a:gd name="T6" fmla="*/ 339 w 339"/>
                <a:gd name="T7" fmla="*/ 186 h 196"/>
                <a:gd name="T8" fmla="*/ 15 w 339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196">
                  <a:moveTo>
                    <a:pt x="15" y="0"/>
                  </a:moveTo>
                  <a:lnTo>
                    <a:pt x="0" y="9"/>
                  </a:lnTo>
                  <a:lnTo>
                    <a:pt x="323" y="196"/>
                  </a:lnTo>
                  <a:lnTo>
                    <a:pt x="339" y="18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201"/>
            <p:cNvSpPr/>
            <p:nvPr userDrawn="1"/>
          </p:nvSpPr>
          <p:spPr bwMode="auto">
            <a:xfrm>
              <a:off x="8016324" y="2662151"/>
              <a:ext cx="616008" cy="356158"/>
            </a:xfrm>
            <a:custGeom>
              <a:avLst/>
              <a:gdLst>
                <a:gd name="T0" fmla="*/ 15 w 339"/>
                <a:gd name="T1" fmla="*/ 0 h 196"/>
                <a:gd name="T2" fmla="*/ 0 w 339"/>
                <a:gd name="T3" fmla="*/ 9 h 196"/>
                <a:gd name="T4" fmla="*/ 323 w 339"/>
                <a:gd name="T5" fmla="*/ 196 h 196"/>
                <a:gd name="T6" fmla="*/ 339 w 339"/>
                <a:gd name="T7" fmla="*/ 186 h 196"/>
                <a:gd name="T8" fmla="*/ 15 w 339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196">
                  <a:moveTo>
                    <a:pt x="15" y="0"/>
                  </a:moveTo>
                  <a:lnTo>
                    <a:pt x="0" y="9"/>
                  </a:lnTo>
                  <a:lnTo>
                    <a:pt x="323" y="196"/>
                  </a:lnTo>
                  <a:lnTo>
                    <a:pt x="339" y="186"/>
                  </a:lnTo>
                  <a:lnTo>
                    <a:pt x="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202"/>
            <p:cNvSpPr/>
            <p:nvPr userDrawn="1"/>
          </p:nvSpPr>
          <p:spPr bwMode="auto">
            <a:xfrm>
              <a:off x="8016324" y="2662151"/>
              <a:ext cx="616008" cy="356158"/>
            </a:xfrm>
            <a:custGeom>
              <a:avLst/>
              <a:gdLst>
                <a:gd name="T0" fmla="*/ 15 w 339"/>
                <a:gd name="T1" fmla="*/ 0 h 196"/>
                <a:gd name="T2" fmla="*/ 0 w 339"/>
                <a:gd name="T3" fmla="*/ 9 h 196"/>
                <a:gd name="T4" fmla="*/ 323 w 339"/>
                <a:gd name="T5" fmla="*/ 196 h 196"/>
                <a:gd name="T6" fmla="*/ 339 w 339"/>
                <a:gd name="T7" fmla="*/ 186 h 196"/>
                <a:gd name="T8" fmla="*/ 15 w 339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196">
                  <a:moveTo>
                    <a:pt x="15" y="0"/>
                  </a:moveTo>
                  <a:lnTo>
                    <a:pt x="0" y="9"/>
                  </a:lnTo>
                  <a:lnTo>
                    <a:pt x="323" y="196"/>
                  </a:lnTo>
                  <a:lnTo>
                    <a:pt x="339" y="18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ADB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203"/>
            <p:cNvSpPr/>
            <p:nvPr userDrawn="1"/>
          </p:nvSpPr>
          <p:spPr bwMode="auto">
            <a:xfrm>
              <a:off x="8016324" y="2662151"/>
              <a:ext cx="616008" cy="356158"/>
            </a:xfrm>
            <a:custGeom>
              <a:avLst/>
              <a:gdLst>
                <a:gd name="T0" fmla="*/ 15 w 339"/>
                <a:gd name="T1" fmla="*/ 0 h 196"/>
                <a:gd name="T2" fmla="*/ 0 w 339"/>
                <a:gd name="T3" fmla="*/ 9 h 196"/>
                <a:gd name="T4" fmla="*/ 323 w 339"/>
                <a:gd name="T5" fmla="*/ 196 h 196"/>
                <a:gd name="T6" fmla="*/ 339 w 339"/>
                <a:gd name="T7" fmla="*/ 186 h 196"/>
                <a:gd name="T8" fmla="*/ 15 w 339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196">
                  <a:moveTo>
                    <a:pt x="15" y="0"/>
                  </a:moveTo>
                  <a:lnTo>
                    <a:pt x="0" y="9"/>
                  </a:lnTo>
                  <a:lnTo>
                    <a:pt x="323" y="196"/>
                  </a:lnTo>
                  <a:lnTo>
                    <a:pt x="339" y="186"/>
                  </a:lnTo>
                  <a:lnTo>
                    <a:pt x="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204"/>
            <p:cNvSpPr/>
            <p:nvPr userDrawn="1"/>
          </p:nvSpPr>
          <p:spPr bwMode="auto">
            <a:xfrm>
              <a:off x="8016324" y="2800254"/>
              <a:ext cx="586934" cy="401586"/>
            </a:xfrm>
            <a:custGeom>
              <a:avLst/>
              <a:gdLst>
                <a:gd name="T0" fmla="*/ 0 w 323"/>
                <a:gd name="T1" fmla="*/ 0 h 221"/>
                <a:gd name="T2" fmla="*/ 0 w 323"/>
                <a:gd name="T3" fmla="*/ 35 h 221"/>
                <a:gd name="T4" fmla="*/ 323 w 323"/>
                <a:gd name="T5" fmla="*/ 221 h 221"/>
                <a:gd name="T6" fmla="*/ 323 w 323"/>
                <a:gd name="T7" fmla="*/ 187 h 221"/>
                <a:gd name="T8" fmla="*/ 0 w 323"/>
                <a:gd name="T9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221">
                  <a:moveTo>
                    <a:pt x="0" y="0"/>
                  </a:moveTo>
                  <a:lnTo>
                    <a:pt x="0" y="35"/>
                  </a:lnTo>
                  <a:lnTo>
                    <a:pt x="323" y="221"/>
                  </a:lnTo>
                  <a:lnTo>
                    <a:pt x="323" y="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206"/>
            <p:cNvSpPr/>
            <p:nvPr userDrawn="1"/>
          </p:nvSpPr>
          <p:spPr bwMode="auto">
            <a:xfrm>
              <a:off x="8016326" y="2800253"/>
              <a:ext cx="586935" cy="401587"/>
            </a:xfrm>
            <a:custGeom>
              <a:avLst/>
              <a:gdLst>
                <a:gd name="T0" fmla="*/ 0 w 323"/>
                <a:gd name="T1" fmla="*/ 0 h 221"/>
                <a:gd name="T2" fmla="*/ 0 w 323"/>
                <a:gd name="T3" fmla="*/ 35 h 221"/>
                <a:gd name="T4" fmla="*/ 323 w 323"/>
                <a:gd name="T5" fmla="*/ 221 h 221"/>
                <a:gd name="T6" fmla="*/ 323 w 323"/>
                <a:gd name="T7" fmla="*/ 187 h 221"/>
                <a:gd name="T8" fmla="*/ 0 w 323"/>
                <a:gd name="T9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221">
                  <a:moveTo>
                    <a:pt x="0" y="0"/>
                  </a:moveTo>
                  <a:lnTo>
                    <a:pt x="0" y="35"/>
                  </a:lnTo>
                  <a:lnTo>
                    <a:pt x="323" y="221"/>
                  </a:lnTo>
                  <a:lnTo>
                    <a:pt x="323" y="18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207"/>
            <p:cNvSpPr/>
            <p:nvPr userDrawn="1"/>
          </p:nvSpPr>
          <p:spPr bwMode="auto">
            <a:xfrm>
              <a:off x="8016326" y="2800253"/>
              <a:ext cx="586935" cy="401587"/>
            </a:xfrm>
            <a:custGeom>
              <a:avLst/>
              <a:gdLst>
                <a:gd name="T0" fmla="*/ 0 w 323"/>
                <a:gd name="T1" fmla="*/ 0 h 221"/>
                <a:gd name="T2" fmla="*/ 0 w 323"/>
                <a:gd name="T3" fmla="*/ 35 h 221"/>
                <a:gd name="T4" fmla="*/ 323 w 323"/>
                <a:gd name="T5" fmla="*/ 221 h 221"/>
                <a:gd name="T6" fmla="*/ 323 w 323"/>
                <a:gd name="T7" fmla="*/ 187 h 221"/>
                <a:gd name="T8" fmla="*/ 0 w 323"/>
                <a:gd name="T9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221">
                  <a:moveTo>
                    <a:pt x="0" y="0"/>
                  </a:moveTo>
                  <a:lnTo>
                    <a:pt x="0" y="35"/>
                  </a:lnTo>
                  <a:lnTo>
                    <a:pt x="323" y="221"/>
                  </a:lnTo>
                  <a:lnTo>
                    <a:pt x="323" y="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9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208"/>
            <p:cNvSpPr/>
            <p:nvPr userDrawn="1"/>
          </p:nvSpPr>
          <p:spPr bwMode="auto">
            <a:xfrm>
              <a:off x="8016326" y="2800253"/>
              <a:ext cx="586935" cy="401587"/>
            </a:xfrm>
            <a:custGeom>
              <a:avLst/>
              <a:gdLst>
                <a:gd name="T0" fmla="*/ 0 w 323"/>
                <a:gd name="T1" fmla="*/ 0 h 221"/>
                <a:gd name="T2" fmla="*/ 0 w 323"/>
                <a:gd name="T3" fmla="*/ 35 h 221"/>
                <a:gd name="T4" fmla="*/ 323 w 323"/>
                <a:gd name="T5" fmla="*/ 221 h 221"/>
                <a:gd name="T6" fmla="*/ 323 w 323"/>
                <a:gd name="T7" fmla="*/ 187 h 221"/>
                <a:gd name="T8" fmla="*/ 0 w 323"/>
                <a:gd name="T9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221">
                  <a:moveTo>
                    <a:pt x="0" y="0"/>
                  </a:moveTo>
                  <a:lnTo>
                    <a:pt x="0" y="35"/>
                  </a:lnTo>
                  <a:lnTo>
                    <a:pt x="323" y="221"/>
                  </a:lnTo>
                  <a:lnTo>
                    <a:pt x="323" y="18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209"/>
            <p:cNvSpPr/>
            <p:nvPr userDrawn="1"/>
          </p:nvSpPr>
          <p:spPr bwMode="auto">
            <a:xfrm>
              <a:off x="8603259" y="3123704"/>
              <a:ext cx="29074" cy="78137"/>
            </a:xfrm>
            <a:custGeom>
              <a:avLst/>
              <a:gdLst>
                <a:gd name="T0" fmla="*/ 16 w 16"/>
                <a:gd name="T1" fmla="*/ 0 h 43"/>
                <a:gd name="T2" fmla="*/ 0 w 16"/>
                <a:gd name="T3" fmla="*/ 9 h 43"/>
                <a:gd name="T4" fmla="*/ 0 w 16"/>
                <a:gd name="T5" fmla="*/ 43 h 43"/>
                <a:gd name="T6" fmla="*/ 16 w 16"/>
                <a:gd name="T7" fmla="*/ 34 h 43"/>
                <a:gd name="T8" fmla="*/ 16 w 16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3">
                  <a:moveTo>
                    <a:pt x="16" y="0"/>
                  </a:moveTo>
                  <a:lnTo>
                    <a:pt x="0" y="9"/>
                  </a:lnTo>
                  <a:lnTo>
                    <a:pt x="0" y="43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210"/>
            <p:cNvSpPr/>
            <p:nvPr userDrawn="1"/>
          </p:nvSpPr>
          <p:spPr bwMode="auto">
            <a:xfrm>
              <a:off x="8603259" y="3123704"/>
              <a:ext cx="29074" cy="78137"/>
            </a:xfrm>
            <a:custGeom>
              <a:avLst/>
              <a:gdLst>
                <a:gd name="T0" fmla="*/ 16 w 16"/>
                <a:gd name="T1" fmla="*/ 0 h 43"/>
                <a:gd name="T2" fmla="*/ 0 w 16"/>
                <a:gd name="T3" fmla="*/ 9 h 43"/>
                <a:gd name="T4" fmla="*/ 0 w 16"/>
                <a:gd name="T5" fmla="*/ 43 h 43"/>
                <a:gd name="T6" fmla="*/ 16 w 16"/>
                <a:gd name="T7" fmla="*/ 34 h 43"/>
                <a:gd name="T8" fmla="*/ 16 w 16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3">
                  <a:moveTo>
                    <a:pt x="16" y="0"/>
                  </a:moveTo>
                  <a:lnTo>
                    <a:pt x="0" y="9"/>
                  </a:lnTo>
                  <a:lnTo>
                    <a:pt x="0" y="43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211"/>
            <p:cNvSpPr/>
            <p:nvPr userDrawn="1"/>
          </p:nvSpPr>
          <p:spPr bwMode="auto">
            <a:xfrm>
              <a:off x="8603259" y="3123704"/>
              <a:ext cx="29074" cy="78137"/>
            </a:xfrm>
            <a:custGeom>
              <a:avLst/>
              <a:gdLst>
                <a:gd name="T0" fmla="*/ 16 w 16"/>
                <a:gd name="T1" fmla="*/ 0 h 43"/>
                <a:gd name="T2" fmla="*/ 0 w 16"/>
                <a:gd name="T3" fmla="*/ 9 h 43"/>
                <a:gd name="T4" fmla="*/ 0 w 16"/>
                <a:gd name="T5" fmla="*/ 43 h 43"/>
                <a:gd name="T6" fmla="*/ 16 w 16"/>
                <a:gd name="T7" fmla="*/ 34 h 43"/>
                <a:gd name="T8" fmla="*/ 16 w 16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3">
                  <a:moveTo>
                    <a:pt x="16" y="0"/>
                  </a:moveTo>
                  <a:lnTo>
                    <a:pt x="0" y="9"/>
                  </a:lnTo>
                  <a:lnTo>
                    <a:pt x="0" y="43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7580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212"/>
            <p:cNvSpPr/>
            <p:nvPr userDrawn="1"/>
          </p:nvSpPr>
          <p:spPr bwMode="auto">
            <a:xfrm>
              <a:off x="8603259" y="3123704"/>
              <a:ext cx="29074" cy="78137"/>
            </a:xfrm>
            <a:custGeom>
              <a:avLst/>
              <a:gdLst>
                <a:gd name="T0" fmla="*/ 16 w 16"/>
                <a:gd name="T1" fmla="*/ 0 h 43"/>
                <a:gd name="T2" fmla="*/ 0 w 16"/>
                <a:gd name="T3" fmla="*/ 9 h 43"/>
                <a:gd name="T4" fmla="*/ 0 w 16"/>
                <a:gd name="T5" fmla="*/ 43 h 43"/>
                <a:gd name="T6" fmla="*/ 16 w 16"/>
                <a:gd name="T7" fmla="*/ 34 h 43"/>
                <a:gd name="T8" fmla="*/ 16 w 16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3">
                  <a:moveTo>
                    <a:pt x="16" y="0"/>
                  </a:moveTo>
                  <a:lnTo>
                    <a:pt x="0" y="9"/>
                  </a:lnTo>
                  <a:lnTo>
                    <a:pt x="0" y="43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213"/>
            <p:cNvSpPr/>
            <p:nvPr userDrawn="1"/>
          </p:nvSpPr>
          <p:spPr bwMode="auto">
            <a:xfrm>
              <a:off x="8016326" y="2783899"/>
              <a:ext cx="616009" cy="356158"/>
            </a:xfrm>
            <a:custGeom>
              <a:avLst/>
              <a:gdLst>
                <a:gd name="T0" fmla="*/ 15 w 339"/>
                <a:gd name="T1" fmla="*/ 0 h 196"/>
                <a:gd name="T2" fmla="*/ 0 w 339"/>
                <a:gd name="T3" fmla="*/ 9 h 196"/>
                <a:gd name="T4" fmla="*/ 323 w 339"/>
                <a:gd name="T5" fmla="*/ 196 h 196"/>
                <a:gd name="T6" fmla="*/ 339 w 339"/>
                <a:gd name="T7" fmla="*/ 187 h 196"/>
                <a:gd name="T8" fmla="*/ 15 w 339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196">
                  <a:moveTo>
                    <a:pt x="15" y="0"/>
                  </a:moveTo>
                  <a:lnTo>
                    <a:pt x="0" y="9"/>
                  </a:lnTo>
                  <a:lnTo>
                    <a:pt x="323" y="196"/>
                  </a:lnTo>
                  <a:lnTo>
                    <a:pt x="339" y="18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214"/>
            <p:cNvSpPr/>
            <p:nvPr userDrawn="1"/>
          </p:nvSpPr>
          <p:spPr bwMode="auto">
            <a:xfrm>
              <a:off x="8016326" y="2783899"/>
              <a:ext cx="616009" cy="356158"/>
            </a:xfrm>
            <a:custGeom>
              <a:avLst/>
              <a:gdLst>
                <a:gd name="T0" fmla="*/ 15 w 339"/>
                <a:gd name="T1" fmla="*/ 0 h 196"/>
                <a:gd name="T2" fmla="*/ 0 w 339"/>
                <a:gd name="T3" fmla="*/ 9 h 196"/>
                <a:gd name="T4" fmla="*/ 323 w 339"/>
                <a:gd name="T5" fmla="*/ 196 h 196"/>
                <a:gd name="T6" fmla="*/ 339 w 339"/>
                <a:gd name="T7" fmla="*/ 187 h 196"/>
                <a:gd name="T8" fmla="*/ 15 w 339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196">
                  <a:moveTo>
                    <a:pt x="15" y="0"/>
                  </a:moveTo>
                  <a:lnTo>
                    <a:pt x="0" y="9"/>
                  </a:lnTo>
                  <a:lnTo>
                    <a:pt x="323" y="196"/>
                  </a:lnTo>
                  <a:lnTo>
                    <a:pt x="339" y="187"/>
                  </a:lnTo>
                  <a:lnTo>
                    <a:pt x="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215"/>
            <p:cNvSpPr/>
            <p:nvPr userDrawn="1"/>
          </p:nvSpPr>
          <p:spPr bwMode="auto">
            <a:xfrm>
              <a:off x="8016326" y="2783899"/>
              <a:ext cx="616009" cy="356158"/>
            </a:xfrm>
            <a:custGeom>
              <a:avLst/>
              <a:gdLst>
                <a:gd name="T0" fmla="*/ 15 w 339"/>
                <a:gd name="T1" fmla="*/ 0 h 196"/>
                <a:gd name="T2" fmla="*/ 0 w 339"/>
                <a:gd name="T3" fmla="*/ 9 h 196"/>
                <a:gd name="T4" fmla="*/ 323 w 339"/>
                <a:gd name="T5" fmla="*/ 196 h 196"/>
                <a:gd name="T6" fmla="*/ 339 w 339"/>
                <a:gd name="T7" fmla="*/ 187 h 196"/>
                <a:gd name="T8" fmla="*/ 15 w 339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196">
                  <a:moveTo>
                    <a:pt x="15" y="0"/>
                  </a:moveTo>
                  <a:lnTo>
                    <a:pt x="0" y="9"/>
                  </a:lnTo>
                  <a:lnTo>
                    <a:pt x="323" y="196"/>
                  </a:lnTo>
                  <a:lnTo>
                    <a:pt x="339" y="18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ADB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216"/>
            <p:cNvSpPr/>
            <p:nvPr userDrawn="1"/>
          </p:nvSpPr>
          <p:spPr bwMode="auto">
            <a:xfrm>
              <a:off x="8016326" y="2783899"/>
              <a:ext cx="616009" cy="356158"/>
            </a:xfrm>
            <a:custGeom>
              <a:avLst/>
              <a:gdLst>
                <a:gd name="T0" fmla="*/ 15 w 339"/>
                <a:gd name="T1" fmla="*/ 0 h 196"/>
                <a:gd name="T2" fmla="*/ 0 w 339"/>
                <a:gd name="T3" fmla="*/ 9 h 196"/>
                <a:gd name="T4" fmla="*/ 323 w 339"/>
                <a:gd name="T5" fmla="*/ 196 h 196"/>
                <a:gd name="T6" fmla="*/ 339 w 339"/>
                <a:gd name="T7" fmla="*/ 187 h 196"/>
                <a:gd name="T8" fmla="*/ 15 w 339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196">
                  <a:moveTo>
                    <a:pt x="15" y="0"/>
                  </a:moveTo>
                  <a:lnTo>
                    <a:pt x="0" y="9"/>
                  </a:lnTo>
                  <a:lnTo>
                    <a:pt x="323" y="196"/>
                  </a:lnTo>
                  <a:lnTo>
                    <a:pt x="339" y="187"/>
                  </a:lnTo>
                  <a:lnTo>
                    <a:pt x="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217"/>
            <p:cNvSpPr/>
            <p:nvPr userDrawn="1"/>
          </p:nvSpPr>
          <p:spPr bwMode="auto">
            <a:xfrm>
              <a:off x="8016326" y="2925637"/>
              <a:ext cx="586935" cy="399769"/>
            </a:xfrm>
            <a:custGeom>
              <a:avLst/>
              <a:gdLst>
                <a:gd name="T0" fmla="*/ 0 w 323"/>
                <a:gd name="T1" fmla="*/ 0 h 220"/>
                <a:gd name="T2" fmla="*/ 0 w 323"/>
                <a:gd name="T3" fmla="*/ 33 h 220"/>
                <a:gd name="T4" fmla="*/ 323 w 323"/>
                <a:gd name="T5" fmla="*/ 220 h 220"/>
                <a:gd name="T6" fmla="*/ 323 w 323"/>
                <a:gd name="T7" fmla="*/ 187 h 220"/>
                <a:gd name="T8" fmla="*/ 0 w 323"/>
                <a:gd name="T9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220">
                  <a:moveTo>
                    <a:pt x="0" y="0"/>
                  </a:moveTo>
                  <a:lnTo>
                    <a:pt x="0" y="33"/>
                  </a:lnTo>
                  <a:lnTo>
                    <a:pt x="323" y="220"/>
                  </a:lnTo>
                  <a:lnTo>
                    <a:pt x="323" y="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218"/>
            <p:cNvSpPr/>
            <p:nvPr userDrawn="1"/>
          </p:nvSpPr>
          <p:spPr bwMode="auto">
            <a:xfrm>
              <a:off x="8016326" y="2925637"/>
              <a:ext cx="586935" cy="399769"/>
            </a:xfrm>
            <a:custGeom>
              <a:avLst/>
              <a:gdLst>
                <a:gd name="T0" fmla="*/ 0 w 323"/>
                <a:gd name="T1" fmla="*/ 0 h 220"/>
                <a:gd name="T2" fmla="*/ 0 w 323"/>
                <a:gd name="T3" fmla="*/ 33 h 220"/>
                <a:gd name="T4" fmla="*/ 323 w 323"/>
                <a:gd name="T5" fmla="*/ 220 h 220"/>
                <a:gd name="T6" fmla="*/ 323 w 323"/>
                <a:gd name="T7" fmla="*/ 187 h 220"/>
                <a:gd name="T8" fmla="*/ 0 w 323"/>
                <a:gd name="T9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220">
                  <a:moveTo>
                    <a:pt x="0" y="0"/>
                  </a:moveTo>
                  <a:lnTo>
                    <a:pt x="0" y="33"/>
                  </a:lnTo>
                  <a:lnTo>
                    <a:pt x="323" y="220"/>
                  </a:lnTo>
                  <a:lnTo>
                    <a:pt x="323" y="18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219"/>
            <p:cNvSpPr/>
            <p:nvPr userDrawn="1"/>
          </p:nvSpPr>
          <p:spPr bwMode="auto">
            <a:xfrm>
              <a:off x="8016326" y="2925637"/>
              <a:ext cx="586935" cy="399769"/>
            </a:xfrm>
            <a:custGeom>
              <a:avLst/>
              <a:gdLst>
                <a:gd name="T0" fmla="*/ 0 w 323"/>
                <a:gd name="T1" fmla="*/ 0 h 220"/>
                <a:gd name="T2" fmla="*/ 0 w 323"/>
                <a:gd name="T3" fmla="*/ 33 h 220"/>
                <a:gd name="T4" fmla="*/ 323 w 323"/>
                <a:gd name="T5" fmla="*/ 220 h 220"/>
                <a:gd name="T6" fmla="*/ 323 w 323"/>
                <a:gd name="T7" fmla="*/ 187 h 220"/>
                <a:gd name="T8" fmla="*/ 0 w 323"/>
                <a:gd name="T9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220">
                  <a:moveTo>
                    <a:pt x="0" y="0"/>
                  </a:moveTo>
                  <a:lnTo>
                    <a:pt x="0" y="33"/>
                  </a:lnTo>
                  <a:lnTo>
                    <a:pt x="323" y="220"/>
                  </a:lnTo>
                  <a:lnTo>
                    <a:pt x="323" y="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9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220"/>
            <p:cNvSpPr/>
            <p:nvPr userDrawn="1"/>
          </p:nvSpPr>
          <p:spPr bwMode="auto">
            <a:xfrm>
              <a:off x="8016326" y="2925637"/>
              <a:ext cx="586935" cy="399769"/>
            </a:xfrm>
            <a:custGeom>
              <a:avLst/>
              <a:gdLst>
                <a:gd name="T0" fmla="*/ 0 w 323"/>
                <a:gd name="T1" fmla="*/ 0 h 220"/>
                <a:gd name="T2" fmla="*/ 0 w 323"/>
                <a:gd name="T3" fmla="*/ 33 h 220"/>
                <a:gd name="T4" fmla="*/ 323 w 323"/>
                <a:gd name="T5" fmla="*/ 220 h 220"/>
                <a:gd name="T6" fmla="*/ 323 w 323"/>
                <a:gd name="T7" fmla="*/ 187 h 220"/>
                <a:gd name="T8" fmla="*/ 0 w 323"/>
                <a:gd name="T9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220">
                  <a:moveTo>
                    <a:pt x="0" y="0"/>
                  </a:moveTo>
                  <a:lnTo>
                    <a:pt x="0" y="33"/>
                  </a:lnTo>
                  <a:lnTo>
                    <a:pt x="323" y="220"/>
                  </a:lnTo>
                  <a:lnTo>
                    <a:pt x="323" y="18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221"/>
            <p:cNvSpPr/>
            <p:nvPr userDrawn="1"/>
          </p:nvSpPr>
          <p:spPr bwMode="auto">
            <a:xfrm>
              <a:off x="8603259" y="3247268"/>
              <a:ext cx="29074" cy="78137"/>
            </a:xfrm>
            <a:custGeom>
              <a:avLst/>
              <a:gdLst>
                <a:gd name="T0" fmla="*/ 16 w 16"/>
                <a:gd name="T1" fmla="*/ 0 h 43"/>
                <a:gd name="T2" fmla="*/ 0 w 16"/>
                <a:gd name="T3" fmla="*/ 10 h 43"/>
                <a:gd name="T4" fmla="*/ 0 w 16"/>
                <a:gd name="T5" fmla="*/ 43 h 43"/>
                <a:gd name="T6" fmla="*/ 16 w 16"/>
                <a:gd name="T7" fmla="*/ 34 h 43"/>
                <a:gd name="T8" fmla="*/ 16 w 16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3">
                  <a:moveTo>
                    <a:pt x="16" y="0"/>
                  </a:moveTo>
                  <a:lnTo>
                    <a:pt x="0" y="10"/>
                  </a:lnTo>
                  <a:lnTo>
                    <a:pt x="0" y="43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222"/>
            <p:cNvSpPr/>
            <p:nvPr userDrawn="1"/>
          </p:nvSpPr>
          <p:spPr bwMode="auto">
            <a:xfrm>
              <a:off x="8603259" y="3247268"/>
              <a:ext cx="29074" cy="78137"/>
            </a:xfrm>
            <a:custGeom>
              <a:avLst/>
              <a:gdLst>
                <a:gd name="T0" fmla="*/ 16 w 16"/>
                <a:gd name="T1" fmla="*/ 0 h 43"/>
                <a:gd name="T2" fmla="*/ 0 w 16"/>
                <a:gd name="T3" fmla="*/ 10 h 43"/>
                <a:gd name="T4" fmla="*/ 0 w 16"/>
                <a:gd name="T5" fmla="*/ 43 h 43"/>
                <a:gd name="T6" fmla="*/ 16 w 16"/>
                <a:gd name="T7" fmla="*/ 34 h 43"/>
                <a:gd name="T8" fmla="*/ 16 w 16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3">
                  <a:moveTo>
                    <a:pt x="16" y="0"/>
                  </a:moveTo>
                  <a:lnTo>
                    <a:pt x="0" y="10"/>
                  </a:lnTo>
                  <a:lnTo>
                    <a:pt x="0" y="43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223"/>
            <p:cNvSpPr/>
            <p:nvPr userDrawn="1"/>
          </p:nvSpPr>
          <p:spPr bwMode="auto">
            <a:xfrm>
              <a:off x="8603259" y="3247268"/>
              <a:ext cx="29074" cy="78137"/>
            </a:xfrm>
            <a:custGeom>
              <a:avLst/>
              <a:gdLst>
                <a:gd name="T0" fmla="*/ 16 w 16"/>
                <a:gd name="T1" fmla="*/ 0 h 43"/>
                <a:gd name="T2" fmla="*/ 0 w 16"/>
                <a:gd name="T3" fmla="*/ 10 h 43"/>
                <a:gd name="T4" fmla="*/ 0 w 16"/>
                <a:gd name="T5" fmla="*/ 43 h 43"/>
                <a:gd name="T6" fmla="*/ 16 w 16"/>
                <a:gd name="T7" fmla="*/ 34 h 43"/>
                <a:gd name="T8" fmla="*/ 16 w 16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3">
                  <a:moveTo>
                    <a:pt x="16" y="0"/>
                  </a:moveTo>
                  <a:lnTo>
                    <a:pt x="0" y="10"/>
                  </a:lnTo>
                  <a:lnTo>
                    <a:pt x="0" y="43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7580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224"/>
            <p:cNvSpPr/>
            <p:nvPr userDrawn="1"/>
          </p:nvSpPr>
          <p:spPr bwMode="auto">
            <a:xfrm>
              <a:off x="8603259" y="3247268"/>
              <a:ext cx="29074" cy="78137"/>
            </a:xfrm>
            <a:custGeom>
              <a:avLst/>
              <a:gdLst>
                <a:gd name="T0" fmla="*/ 16 w 16"/>
                <a:gd name="T1" fmla="*/ 0 h 43"/>
                <a:gd name="T2" fmla="*/ 0 w 16"/>
                <a:gd name="T3" fmla="*/ 10 h 43"/>
                <a:gd name="T4" fmla="*/ 0 w 16"/>
                <a:gd name="T5" fmla="*/ 43 h 43"/>
                <a:gd name="T6" fmla="*/ 16 w 16"/>
                <a:gd name="T7" fmla="*/ 34 h 43"/>
                <a:gd name="T8" fmla="*/ 16 w 16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3">
                  <a:moveTo>
                    <a:pt x="16" y="0"/>
                  </a:moveTo>
                  <a:lnTo>
                    <a:pt x="0" y="10"/>
                  </a:lnTo>
                  <a:lnTo>
                    <a:pt x="0" y="43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225"/>
            <p:cNvSpPr/>
            <p:nvPr userDrawn="1"/>
          </p:nvSpPr>
          <p:spPr bwMode="auto">
            <a:xfrm>
              <a:off x="8016326" y="2907465"/>
              <a:ext cx="616009" cy="357976"/>
            </a:xfrm>
            <a:custGeom>
              <a:avLst/>
              <a:gdLst>
                <a:gd name="T0" fmla="*/ 15 w 339"/>
                <a:gd name="T1" fmla="*/ 0 h 197"/>
                <a:gd name="T2" fmla="*/ 0 w 339"/>
                <a:gd name="T3" fmla="*/ 10 h 197"/>
                <a:gd name="T4" fmla="*/ 323 w 339"/>
                <a:gd name="T5" fmla="*/ 197 h 197"/>
                <a:gd name="T6" fmla="*/ 339 w 339"/>
                <a:gd name="T7" fmla="*/ 187 h 197"/>
                <a:gd name="T8" fmla="*/ 15 w 339"/>
                <a:gd name="T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197">
                  <a:moveTo>
                    <a:pt x="15" y="0"/>
                  </a:moveTo>
                  <a:lnTo>
                    <a:pt x="0" y="10"/>
                  </a:lnTo>
                  <a:lnTo>
                    <a:pt x="323" y="197"/>
                  </a:lnTo>
                  <a:lnTo>
                    <a:pt x="339" y="18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DB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226"/>
            <p:cNvSpPr/>
            <p:nvPr userDrawn="1"/>
          </p:nvSpPr>
          <p:spPr bwMode="auto">
            <a:xfrm>
              <a:off x="8016326" y="2907465"/>
              <a:ext cx="616009" cy="357976"/>
            </a:xfrm>
            <a:custGeom>
              <a:avLst/>
              <a:gdLst>
                <a:gd name="T0" fmla="*/ 15 w 339"/>
                <a:gd name="T1" fmla="*/ 0 h 197"/>
                <a:gd name="T2" fmla="*/ 0 w 339"/>
                <a:gd name="T3" fmla="*/ 10 h 197"/>
                <a:gd name="T4" fmla="*/ 323 w 339"/>
                <a:gd name="T5" fmla="*/ 197 h 197"/>
                <a:gd name="T6" fmla="*/ 339 w 339"/>
                <a:gd name="T7" fmla="*/ 187 h 197"/>
                <a:gd name="T8" fmla="*/ 15 w 339"/>
                <a:gd name="T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197">
                  <a:moveTo>
                    <a:pt x="15" y="0"/>
                  </a:moveTo>
                  <a:lnTo>
                    <a:pt x="0" y="10"/>
                  </a:lnTo>
                  <a:lnTo>
                    <a:pt x="323" y="197"/>
                  </a:lnTo>
                  <a:lnTo>
                    <a:pt x="339" y="187"/>
                  </a:lnTo>
                  <a:lnTo>
                    <a:pt x="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227"/>
            <p:cNvSpPr/>
            <p:nvPr userDrawn="1"/>
          </p:nvSpPr>
          <p:spPr bwMode="auto">
            <a:xfrm>
              <a:off x="8016326" y="2907465"/>
              <a:ext cx="616009" cy="357976"/>
            </a:xfrm>
            <a:custGeom>
              <a:avLst/>
              <a:gdLst>
                <a:gd name="T0" fmla="*/ 15 w 339"/>
                <a:gd name="T1" fmla="*/ 0 h 197"/>
                <a:gd name="T2" fmla="*/ 0 w 339"/>
                <a:gd name="T3" fmla="*/ 10 h 197"/>
                <a:gd name="T4" fmla="*/ 323 w 339"/>
                <a:gd name="T5" fmla="*/ 197 h 197"/>
                <a:gd name="T6" fmla="*/ 339 w 339"/>
                <a:gd name="T7" fmla="*/ 187 h 197"/>
                <a:gd name="T8" fmla="*/ 15 w 339"/>
                <a:gd name="T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197">
                  <a:moveTo>
                    <a:pt x="15" y="0"/>
                  </a:moveTo>
                  <a:lnTo>
                    <a:pt x="0" y="10"/>
                  </a:lnTo>
                  <a:lnTo>
                    <a:pt x="323" y="197"/>
                  </a:lnTo>
                  <a:lnTo>
                    <a:pt x="339" y="18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ADB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228"/>
            <p:cNvSpPr/>
            <p:nvPr userDrawn="1"/>
          </p:nvSpPr>
          <p:spPr bwMode="auto">
            <a:xfrm>
              <a:off x="8016326" y="2907465"/>
              <a:ext cx="616009" cy="357976"/>
            </a:xfrm>
            <a:custGeom>
              <a:avLst/>
              <a:gdLst>
                <a:gd name="T0" fmla="*/ 15 w 339"/>
                <a:gd name="T1" fmla="*/ 0 h 197"/>
                <a:gd name="T2" fmla="*/ 0 w 339"/>
                <a:gd name="T3" fmla="*/ 10 h 197"/>
                <a:gd name="T4" fmla="*/ 323 w 339"/>
                <a:gd name="T5" fmla="*/ 197 h 197"/>
                <a:gd name="T6" fmla="*/ 339 w 339"/>
                <a:gd name="T7" fmla="*/ 187 h 197"/>
                <a:gd name="T8" fmla="*/ 15 w 339"/>
                <a:gd name="T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197">
                  <a:moveTo>
                    <a:pt x="15" y="0"/>
                  </a:moveTo>
                  <a:lnTo>
                    <a:pt x="0" y="10"/>
                  </a:lnTo>
                  <a:lnTo>
                    <a:pt x="323" y="197"/>
                  </a:lnTo>
                  <a:lnTo>
                    <a:pt x="339" y="187"/>
                  </a:lnTo>
                  <a:lnTo>
                    <a:pt x="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229"/>
            <p:cNvSpPr/>
            <p:nvPr userDrawn="1"/>
          </p:nvSpPr>
          <p:spPr bwMode="auto">
            <a:xfrm>
              <a:off x="7209518" y="3076457"/>
              <a:ext cx="1070292" cy="1046669"/>
            </a:xfrm>
            <a:custGeom>
              <a:avLst/>
              <a:gdLst>
                <a:gd name="T0" fmla="*/ 149 w 499"/>
                <a:gd name="T1" fmla="*/ 0 h 488"/>
                <a:gd name="T2" fmla="*/ 150 w 499"/>
                <a:gd name="T3" fmla="*/ 154 h 488"/>
                <a:gd name="T4" fmla="*/ 110 w 499"/>
                <a:gd name="T5" fmla="*/ 224 h 488"/>
                <a:gd name="T6" fmla="*/ 0 w 499"/>
                <a:gd name="T7" fmla="*/ 287 h 488"/>
                <a:gd name="T8" fmla="*/ 349 w 499"/>
                <a:gd name="T9" fmla="*/ 488 h 488"/>
                <a:gd name="T10" fmla="*/ 458 w 499"/>
                <a:gd name="T11" fmla="*/ 425 h 488"/>
                <a:gd name="T12" fmla="*/ 499 w 499"/>
                <a:gd name="T13" fmla="*/ 356 h 488"/>
                <a:gd name="T14" fmla="*/ 499 w 499"/>
                <a:gd name="T15" fmla="*/ 201 h 488"/>
                <a:gd name="T16" fmla="*/ 149 w 499"/>
                <a:gd name="T17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9" h="488">
                  <a:moveTo>
                    <a:pt x="149" y="0"/>
                  </a:moveTo>
                  <a:cubicBezTo>
                    <a:pt x="150" y="154"/>
                    <a:pt x="150" y="154"/>
                    <a:pt x="150" y="154"/>
                  </a:cubicBezTo>
                  <a:cubicBezTo>
                    <a:pt x="150" y="183"/>
                    <a:pt x="134" y="210"/>
                    <a:pt x="110" y="224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349" y="488"/>
                    <a:pt x="349" y="488"/>
                    <a:pt x="349" y="488"/>
                  </a:cubicBezTo>
                  <a:cubicBezTo>
                    <a:pt x="458" y="425"/>
                    <a:pt x="458" y="425"/>
                    <a:pt x="458" y="425"/>
                  </a:cubicBezTo>
                  <a:cubicBezTo>
                    <a:pt x="483" y="411"/>
                    <a:pt x="499" y="385"/>
                    <a:pt x="499" y="356"/>
                  </a:cubicBezTo>
                  <a:cubicBezTo>
                    <a:pt x="499" y="201"/>
                    <a:pt x="499" y="201"/>
                    <a:pt x="499" y="201"/>
                  </a:cubicBezTo>
                  <a:cubicBezTo>
                    <a:pt x="149" y="0"/>
                    <a:pt x="149" y="0"/>
                    <a:pt x="149" y="0"/>
                  </a:cubicBezTo>
                </a:path>
              </a:pathLst>
            </a:custGeom>
            <a:solidFill>
              <a:srgbClr val="CA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230"/>
            <p:cNvSpPr/>
            <p:nvPr userDrawn="1"/>
          </p:nvSpPr>
          <p:spPr bwMode="auto">
            <a:xfrm>
              <a:off x="7209518" y="3692466"/>
              <a:ext cx="52697" cy="61783"/>
            </a:xfrm>
            <a:custGeom>
              <a:avLst/>
              <a:gdLst>
                <a:gd name="T0" fmla="*/ 0 w 29"/>
                <a:gd name="T1" fmla="*/ 0 h 34"/>
                <a:gd name="T2" fmla="*/ 0 w 29"/>
                <a:gd name="T3" fmla="*/ 34 h 34"/>
                <a:gd name="T4" fmla="*/ 29 w 29"/>
                <a:gd name="T5" fmla="*/ 16 h 34"/>
                <a:gd name="T6" fmla="*/ 0 w 2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4">
                  <a:moveTo>
                    <a:pt x="0" y="0"/>
                  </a:moveTo>
                  <a:lnTo>
                    <a:pt x="0" y="34"/>
                  </a:lnTo>
                  <a:lnTo>
                    <a:pt x="29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A7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231"/>
            <p:cNvSpPr/>
            <p:nvPr userDrawn="1"/>
          </p:nvSpPr>
          <p:spPr bwMode="auto">
            <a:xfrm>
              <a:off x="7209518" y="3692466"/>
              <a:ext cx="52697" cy="61783"/>
            </a:xfrm>
            <a:custGeom>
              <a:avLst/>
              <a:gdLst>
                <a:gd name="T0" fmla="*/ 0 w 29"/>
                <a:gd name="T1" fmla="*/ 0 h 34"/>
                <a:gd name="T2" fmla="*/ 0 w 29"/>
                <a:gd name="T3" fmla="*/ 34 h 34"/>
                <a:gd name="T4" fmla="*/ 29 w 29"/>
                <a:gd name="T5" fmla="*/ 16 h 34"/>
                <a:gd name="T6" fmla="*/ 0 w 2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4">
                  <a:moveTo>
                    <a:pt x="0" y="0"/>
                  </a:moveTo>
                  <a:lnTo>
                    <a:pt x="0" y="34"/>
                  </a:lnTo>
                  <a:lnTo>
                    <a:pt x="29" y="1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Rectangle 232"/>
            <p:cNvSpPr>
              <a:spLocks noChangeArrowheads="1"/>
            </p:cNvSpPr>
            <p:nvPr userDrawn="1"/>
          </p:nvSpPr>
          <p:spPr bwMode="auto">
            <a:xfrm>
              <a:off x="7529333" y="3109167"/>
              <a:ext cx="1818" cy="27258"/>
            </a:xfrm>
            <a:prstGeom prst="rect">
              <a:avLst/>
            </a:prstGeom>
            <a:solidFill>
              <a:srgbClr val="E4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Rectangle 233"/>
            <p:cNvSpPr>
              <a:spLocks noChangeArrowheads="1"/>
            </p:cNvSpPr>
            <p:nvPr userDrawn="1"/>
          </p:nvSpPr>
          <p:spPr bwMode="auto">
            <a:xfrm>
              <a:off x="7529333" y="3109167"/>
              <a:ext cx="1818" cy="27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234"/>
            <p:cNvSpPr>
              <a:spLocks noEditPoints="1"/>
            </p:cNvSpPr>
            <p:nvPr userDrawn="1"/>
          </p:nvSpPr>
          <p:spPr bwMode="auto">
            <a:xfrm>
              <a:off x="7529333" y="3081909"/>
              <a:ext cx="750477" cy="486992"/>
            </a:xfrm>
            <a:custGeom>
              <a:avLst/>
              <a:gdLst>
                <a:gd name="T0" fmla="*/ 48 w 413"/>
                <a:gd name="T1" fmla="*/ 25 h 268"/>
                <a:gd name="T2" fmla="*/ 45 w 413"/>
                <a:gd name="T3" fmla="*/ 43 h 268"/>
                <a:gd name="T4" fmla="*/ 33 w 413"/>
                <a:gd name="T5" fmla="*/ 49 h 268"/>
                <a:gd name="T6" fmla="*/ 413 w 413"/>
                <a:gd name="T7" fmla="*/ 268 h 268"/>
                <a:gd name="T8" fmla="*/ 413 w 413"/>
                <a:gd name="T9" fmla="*/ 234 h 268"/>
                <a:gd name="T10" fmla="*/ 48 w 413"/>
                <a:gd name="T11" fmla="*/ 25 h 268"/>
                <a:gd name="T12" fmla="*/ 7 w 413"/>
                <a:gd name="T13" fmla="*/ 0 h 268"/>
                <a:gd name="T14" fmla="*/ 7 w 413"/>
                <a:gd name="T15" fmla="*/ 19 h 268"/>
                <a:gd name="T16" fmla="*/ 0 w 413"/>
                <a:gd name="T17" fmla="*/ 15 h 268"/>
                <a:gd name="T18" fmla="*/ 0 w 413"/>
                <a:gd name="T19" fmla="*/ 30 h 268"/>
                <a:gd name="T20" fmla="*/ 19 w 413"/>
                <a:gd name="T21" fmla="*/ 41 h 268"/>
                <a:gd name="T22" fmla="*/ 26 w 413"/>
                <a:gd name="T23" fmla="*/ 12 h 268"/>
                <a:gd name="T24" fmla="*/ 22 w 413"/>
                <a:gd name="T25" fmla="*/ 10 h 268"/>
                <a:gd name="T26" fmla="*/ 7 w 413"/>
                <a:gd name="T27" fmla="*/ 19 h 268"/>
                <a:gd name="T28" fmla="*/ 7 w 413"/>
                <a:gd name="T2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13" h="268">
                  <a:moveTo>
                    <a:pt x="48" y="25"/>
                  </a:moveTo>
                  <a:lnTo>
                    <a:pt x="45" y="43"/>
                  </a:lnTo>
                  <a:lnTo>
                    <a:pt x="33" y="49"/>
                  </a:lnTo>
                  <a:lnTo>
                    <a:pt x="413" y="268"/>
                  </a:lnTo>
                  <a:lnTo>
                    <a:pt x="413" y="234"/>
                  </a:lnTo>
                  <a:lnTo>
                    <a:pt x="48" y="25"/>
                  </a:lnTo>
                  <a:close/>
                  <a:moveTo>
                    <a:pt x="7" y="0"/>
                  </a:moveTo>
                  <a:lnTo>
                    <a:pt x="7" y="19"/>
                  </a:lnTo>
                  <a:lnTo>
                    <a:pt x="0" y="15"/>
                  </a:lnTo>
                  <a:lnTo>
                    <a:pt x="0" y="30"/>
                  </a:lnTo>
                  <a:lnTo>
                    <a:pt x="19" y="41"/>
                  </a:lnTo>
                  <a:lnTo>
                    <a:pt x="26" y="12"/>
                  </a:lnTo>
                  <a:lnTo>
                    <a:pt x="22" y="10"/>
                  </a:lnTo>
                  <a:lnTo>
                    <a:pt x="7" y="19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B5B5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235"/>
            <p:cNvSpPr>
              <a:spLocks noEditPoints="1"/>
            </p:cNvSpPr>
            <p:nvPr userDrawn="1"/>
          </p:nvSpPr>
          <p:spPr bwMode="auto">
            <a:xfrm>
              <a:off x="7529333" y="3081909"/>
              <a:ext cx="750477" cy="486992"/>
            </a:xfrm>
            <a:custGeom>
              <a:avLst/>
              <a:gdLst>
                <a:gd name="T0" fmla="*/ 48 w 413"/>
                <a:gd name="T1" fmla="*/ 25 h 268"/>
                <a:gd name="T2" fmla="*/ 45 w 413"/>
                <a:gd name="T3" fmla="*/ 43 h 268"/>
                <a:gd name="T4" fmla="*/ 33 w 413"/>
                <a:gd name="T5" fmla="*/ 49 h 268"/>
                <a:gd name="T6" fmla="*/ 413 w 413"/>
                <a:gd name="T7" fmla="*/ 268 h 268"/>
                <a:gd name="T8" fmla="*/ 413 w 413"/>
                <a:gd name="T9" fmla="*/ 234 h 268"/>
                <a:gd name="T10" fmla="*/ 48 w 413"/>
                <a:gd name="T11" fmla="*/ 25 h 268"/>
                <a:gd name="T12" fmla="*/ 7 w 413"/>
                <a:gd name="T13" fmla="*/ 0 h 268"/>
                <a:gd name="T14" fmla="*/ 7 w 413"/>
                <a:gd name="T15" fmla="*/ 19 h 268"/>
                <a:gd name="T16" fmla="*/ 0 w 413"/>
                <a:gd name="T17" fmla="*/ 15 h 268"/>
                <a:gd name="T18" fmla="*/ 0 w 413"/>
                <a:gd name="T19" fmla="*/ 30 h 268"/>
                <a:gd name="T20" fmla="*/ 19 w 413"/>
                <a:gd name="T21" fmla="*/ 41 h 268"/>
                <a:gd name="T22" fmla="*/ 26 w 413"/>
                <a:gd name="T23" fmla="*/ 12 h 268"/>
                <a:gd name="T24" fmla="*/ 22 w 413"/>
                <a:gd name="T25" fmla="*/ 10 h 268"/>
                <a:gd name="T26" fmla="*/ 7 w 413"/>
                <a:gd name="T27" fmla="*/ 19 h 268"/>
                <a:gd name="T28" fmla="*/ 7 w 413"/>
                <a:gd name="T2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13" h="268">
                  <a:moveTo>
                    <a:pt x="48" y="25"/>
                  </a:moveTo>
                  <a:lnTo>
                    <a:pt x="45" y="43"/>
                  </a:lnTo>
                  <a:lnTo>
                    <a:pt x="33" y="49"/>
                  </a:lnTo>
                  <a:lnTo>
                    <a:pt x="413" y="268"/>
                  </a:lnTo>
                  <a:lnTo>
                    <a:pt x="413" y="234"/>
                  </a:lnTo>
                  <a:lnTo>
                    <a:pt x="48" y="25"/>
                  </a:lnTo>
                  <a:moveTo>
                    <a:pt x="7" y="0"/>
                  </a:moveTo>
                  <a:lnTo>
                    <a:pt x="7" y="19"/>
                  </a:lnTo>
                  <a:lnTo>
                    <a:pt x="0" y="15"/>
                  </a:lnTo>
                  <a:lnTo>
                    <a:pt x="0" y="30"/>
                  </a:lnTo>
                  <a:lnTo>
                    <a:pt x="19" y="41"/>
                  </a:lnTo>
                  <a:lnTo>
                    <a:pt x="26" y="12"/>
                  </a:lnTo>
                  <a:lnTo>
                    <a:pt x="22" y="10"/>
                  </a:lnTo>
                  <a:lnTo>
                    <a:pt x="7" y="19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426"/>
            <p:cNvSpPr/>
            <p:nvPr userDrawn="1"/>
          </p:nvSpPr>
          <p:spPr bwMode="auto">
            <a:xfrm>
              <a:off x="7209517" y="3721539"/>
              <a:ext cx="748658" cy="463367"/>
            </a:xfrm>
            <a:custGeom>
              <a:avLst/>
              <a:gdLst>
                <a:gd name="T0" fmla="*/ 29 w 412"/>
                <a:gd name="T1" fmla="*/ 0 h 255"/>
                <a:gd name="T2" fmla="*/ 0 w 412"/>
                <a:gd name="T3" fmla="*/ 18 h 255"/>
                <a:gd name="T4" fmla="*/ 412 w 412"/>
                <a:gd name="T5" fmla="*/ 255 h 255"/>
                <a:gd name="T6" fmla="*/ 0 w 412"/>
                <a:gd name="T7" fmla="*/ 18 h 255"/>
                <a:gd name="T8" fmla="*/ 29 w 412"/>
                <a:gd name="T9" fmla="*/ 0 h 255"/>
                <a:gd name="T10" fmla="*/ 29 w 412"/>
                <a:gd name="T11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2" h="255">
                  <a:moveTo>
                    <a:pt x="29" y="0"/>
                  </a:moveTo>
                  <a:lnTo>
                    <a:pt x="0" y="18"/>
                  </a:lnTo>
                  <a:lnTo>
                    <a:pt x="412" y="255"/>
                  </a:lnTo>
                  <a:lnTo>
                    <a:pt x="0" y="18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E7E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427"/>
            <p:cNvSpPr/>
            <p:nvPr userDrawn="1"/>
          </p:nvSpPr>
          <p:spPr bwMode="auto">
            <a:xfrm>
              <a:off x="7209517" y="3721539"/>
              <a:ext cx="748658" cy="463367"/>
            </a:xfrm>
            <a:custGeom>
              <a:avLst/>
              <a:gdLst>
                <a:gd name="T0" fmla="*/ 29 w 412"/>
                <a:gd name="T1" fmla="*/ 0 h 255"/>
                <a:gd name="T2" fmla="*/ 0 w 412"/>
                <a:gd name="T3" fmla="*/ 18 h 255"/>
                <a:gd name="T4" fmla="*/ 412 w 412"/>
                <a:gd name="T5" fmla="*/ 255 h 255"/>
                <a:gd name="T6" fmla="*/ 0 w 412"/>
                <a:gd name="T7" fmla="*/ 18 h 255"/>
                <a:gd name="T8" fmla="*/ 29 w 412"/>
                <a:gd name="T9" fmla="*/ 0 h 255"/>
                <a:gd name="T10" fmla="*/ 29 w 412"/>
                <a:gd name="T11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2" h="255">
                  <a:moveTo>
                    <a:pt x="29" y="0"/>
                  </a:moveTo>
                  <a:lnTo>
                    <a:pt x="0" y="18"/>
                  </a:lnTo>
                  <a:lnTo>
                    <a:pt x="412" y="255"/>
                  </a:lnTo>
                  <a:lnTo>
                    <a:pt x="0" y="18"/>
                  </a:lnTo>
                  <a:lnTo>
                    <a:pt x="29" y="0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428"/>
            <p:cNvSpPr/>
            <p:nvPr userDrawn="1"/>
          </p:nvSpPr>
          <p:spPr bwMode="auto">
            <a:xfrm>
              <a:off x="7209517" y="3721539"/>
              <a:ext cx="748658" cy="463367"/>
            </a:xfrm>
            <a:custGeom>
              <a:avLst/>
              <a:gdLst>
                <a:gd name="T0" fmla="*/ 29 w 412"/>
                <a:gd name="T1" fmla="*/ 0 h 255"/>
                <a:gd name="T2" fmla="*/ 0 w 412"/>
                <a:gd name="T3" fmla="*/ 18 h 255"/>
                <a:gd name="T4" fmla="*/ 412 w 412"/>
                <a:gd name="T5" fmla="*/ 255 h 255"/>
                <a:gd name="T6" fmla="*/ 412 w 412"/>
                <a:gd name="T7" fmla="*/ 221 h 255"/>
                <a:gd name="T8" fmla="*/ 29 w 412"/>
                <a:gd name="T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2" h="255">
                  <a:moveTo>
                    <a:pt x="29" y="0"/>
                  </a:moveTo>
                  <a:lnTo>
                    <a:pt x="0" y="18"/>
                  </a:lnTo>
                  <a:lnTo>
                    <a:pt x="412" y="255"/>
                  </a:lnTo>
                  <a:lnTo>
                    <a:pt x="412" y="221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AFB6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429"/>
            <p:cNvSpPr/>
            <p:nvPr userDrawn="1"/>
          </p:nvSpPr>
          <p:spPr bwMode="auto">
            <a:xfrm>
              <a:off x="7209517" y="3721539"/>
              <a:ext cx="748658" cy="463367"/>
            </a:xfrm>
            <a:custGeom>
              <a:avLst/>
              <a:gdLst>
                <a:gd name="T0" fmla="*/ 29 w 412"/>
                <a:gd name="T1" fmla="*/ 0 h 255"/>
                <a:gd name="T2" fmla="*/ 0 w 412"/>
                <a:gd name="T3" fmla="*/ 18 h 255"/>
                <a:gd name="T4" fmla="*/ 412 w 412"/>
                <a:gd name="T5" fmla="*/ 255 h 255"/>
                <a:gd name="T6" fmla="*/ 412 w 412"/>
                <a:gd name="T7" fmla="*/ 221 h 255"/>
                <a:gd name="T8" fmla="*/ 29 w 412"/>
                <a:gd name="T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2" h="255">
                  <a:moveTo>
                    <a:pt x="29" y="0"/>
                  </a:moveTo>
                  <a:lnTo>
                    <a:pt x="0" y="18"/>
                  </a:lnTo>
                  <a:lnTo>
                    <a:pt x="412" y="255"/>
                  </a:lnTo>
                  <a:lnTo>
                    <a:pt x="412" y="221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430"/>
            <p:cNvSpPr/>
            <p:nvPr userDrawn="1"/>
          </p:nvSpPr>
          <p:spPr bwMode="auto">
            <a:xfrm>
              <a:off x="7209517" y="3692465"/>
              <a:ext cx="52696" cy="61783"/>
            </a:xfrm>
            <a:custGeom>
              <a:avLst/>
              <a:gdLst>
                <a:gd name="T0" fmla="*/ 0 w 29"/>
                <a:gd name="T1" fmla="*/ 0 h 34"/>
                <a:gd name="T2" fmla="*/ 0 w 29"/>
                <a:gd name="T3" fmla="*/ 34 h 34"/>
                <a:gd name="T4" fmla="*/ 29 w 29"/>
                <a:gd name="T5" fmla="*/ 16 h 34"/>
                <a:gd name="T6" fmla="*/ 0 w 2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4">
                  <a:moveTo>
                    <a:pt x="0" y="0"/>
                  </a:moveTo>
                  <a:lnTo>
                    <a:pt x="0" y="34"/>
                  </a:lnTo>
                  <a:lnTo>
                    <a:pt x="29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B6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431"/>
            <p:cNvSpPr/>
            <p:nvPr userDrawn="1"/>
          </p:nvSpPr>
          <p:spPr bwMode="auto">
            <a:xfrm>
              <a:off x="7209517" y="3692465"/>
              <a:ext cx="52696" cy="61783"/>
            </a:xfrm>
            <a:custGeom>
              <a:avLst/>
              <a:gdLst>
                <a:gd name="T0" fmla="*/ 0 w 29"/>
                <a:gd name="T1" fmla="*/ 0 h 34"/>
                <a:gd name="T2" fmla="*/ 0 w 29"/>
                <a:gd name="T3" fmla="*/ 34 h 34"/>
                <a:gd name="T4" fmla="*/ 29 w 29"/>
                <a:gd name="T5" fmla="*/ 16 h 34"/>
                <a:gd name="T6" fmla="*/ 0 w 2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4">
                  <a:moveTo>
                    <a:pt x="0" y="0"/>
                  </a:moveTo>
                  <a:lnTo>
                    <a:pt x="0" y="34"/>
                  </a:lnTo>
                  <a:lnTo>
                    <a:pt x="29" y="1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432"/>
            <p:cNvSpPr/>
            <p:nvPr userDrawn="1"/>
          </p:nvSpPr>
          <p:spPr bwMode="auto">
            <a:xfrm>
              <a:off x="7236774" y="2231490"/>
              <a:ext cx="210787" cy="774099"/>
            </a:xfrm>
            <a:custGeom>
              <a:avLst/>
              <a:gdLst>
                <a:gd name="T0" fmla="*/ 57 w 116"/>
                <a:gd name="T1" fmla="*/ 17 h 426"/>
                <a:gd name="T2" fmla="*/ 86 w 116"/>
                <a:gd name="T3" fmla="*/ 0 h 426"/>
                <a:gd name="T4" fmla="*/ 116 w 116"/>
                <a:gd name="T5" fmla="*/ 17 h 426"/>
                <a:gd name="T6" fmla="*/ 28 w 116"/>
                <a:gd name="T7" fmla="*/ 409 h 426"/>
                <a:gd name="T8" fmla="*/ 0 w 116"/>
                <a:gd name="T9" fmla="*/ 426 h 426"/>
                <a:gd name="T10" fmla="*/ 86 w 116"/>
                <a:gd name="T11" fmla="*/ 34 h 426"/>
                <a:gd name="T12" fmla="*/ 57 w 116"/>
                <a:gd name="T13" fmla="*/ 17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426">
                  <a:moveTo>
                    <a:pt x="57" y="17"/>
                  </a:moveTo>
                  <a:lnTo>
                    <a:pt x="86" y="0"/>
                  </a:lnTo>
                  <a:lnTo>
                    <a:pt x="116" y="17"/>
                  </a:lnTo>
                  <a:lnTo>
                    <a:pt x="28" y="409"/>
                  </a:lnTo>
                  <a:lnTo>
                    <a:pt x="0" y="426"/>
                  </a:lnTo>
                  <a:lnTo>
                    <a:pt x="86" y="34"/>
                  </a:lnTo>
                  <a:lnTo>
                    <a:pt x="57" y="17"/>
                  </a:lnTo>
                  <a:close/>
                </a:path>
              </a:pathLst>
            </a:custGeom>
            <a:solidFill>
              <a:srgbClr val="543E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433"/>
            <p:cNvSpPr/>
            <p:nvPr userDrawn="1"/>
          </p:nvSpPr>
          <p:spPr bwMode="auto">
            <a:xfrm>
              <a:off x="7236774" y="2231490"/>
              <a:ext cx="210787" cy="774099"/>
            </a:xfrm>
            <a:custGeom>
              <a:avLst/>
              <a:gdLst>
                <a:gd name="T0" fmla="*/ 57 w 116"/>
                <a:gd name="T1" fmla="*/ 17 h 426"/>
                <a:gd name="T2" fmla="*/ 86 w 116"/>
                <a:gd name="T3" fmla="*/ 0 h 426"/>
                <a:gd name="T4" fmla="*/ 116 w 116"/>
                <a:gd name="T5" fmla="*/ 17 h 426"/>
                <a:gd name="T6" fmla="*/ 28 w 116"/>
                <a:gd name="T7" fmla="*/ 409 h 426"/>
                <a:gd name="T8" fmla="*/ 0 w 116"/>
                <a:gd name="T9" fmla="*/ 426 h 426"/>
                <a:gd name="T10" fmla="*/ 86 w 116"/>
                <a:gd name="T11" fmla="*/ 34 h 426"/>
                <a:gd name="T12" fmla="*/ 57 w 116"/>
                <a:gd name="T13" fmla="*/ 17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426">
                  <a:moveTo>
                    <a:pt x="57" y="17"/>
                  </a:moveTo>
                  <a:lnTo>
                    <a:pt x="86" y="0"/>
                  </a:lnTo>
                  <a:lnTo>
                    <a:pt x="116" y="17"/>
                  </a:lnTo>
                  <a:lnTo>
                    <a:pt x="28" y="409"/>
                  </a:lnTo>
                  <a:lnTo>
                    <a:pt x="0" y="426"/>
                  </a:lnTo>
                  <a:lnTo>
                    <a:pt x="86" y="34"/>
                  </a:lnTo>
                  <a:lnTo>
                    <a:pt x="57" y="1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434"/>
            <p:cNvSpPr/>
            <p:nvPr userDrawn="1"/>
          </p:nvSpPr>
          <p:spPr bwMode="auto">
            <a:xfrm>
              <a:off x="7316727" y="2433192"/>
              <a:ext cx="321632" cy="247130"/>
            </a:xfrm>
            <a:custGeom>
              <a:avLst/>
              <a:gdLst>
                <a:gd name="T0" fmla="*/ 0 w 177"/>
                <a:gd name="T1" fmla="*/ 0 h 136"/>
                <a:gd name="T2" fmla="*/ 0 w 177"/>
                <a:gd name="T3" fmla="*/ 35 h 136"/>
                <a:gd name="T4" fmla="*/ 177 w 177"/>
                <a:gd name="T5" fmla="*/ 136 h 136"/>
                <a:gd name="T6" fmla="*/ 177 w 177"/>
                <a:gd name="T7" fmla="*/ 102 h 136"/>
                <a:gd name="T8" fmla="*/ 0 w 17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36">
                  <a:moveTo>
                    <a:pt x="0" y="0"/>
                  </a:moveTo>
                  <a:lnTo>
                    <a:pt x="0" y="35"/>
                  </a:lnTo>
                  <a:lnTo>
                    <a:pt x="177" y="136"/>
                  </a:lnTo>
                  <a:lnTo>
                    <a:pt x="177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259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435"/>
            <p:cNvSpPr/>
            <p:nvPr userDrawn="1"/>
          </p:nvSpPr>
          <p:spPr bwMode="auto">
            <a:xfrm>
              <a:off x="7316727" y="2433192"/>
              <a:ext cx="321632" cy="247130"/>
            </a:xfrm>
            <a:custGeom>
              <a:avLst/>
              <a:gdLst>
                <a:gd name="T0" fmla="*/ 0 w 177"/>
                <a:gd name="T1" fmla="*/ 0 h 136"/>
                <a:gd name="T2" fmla="*/ 0 w 177"/>
                <a:gd name="T3" fmla="*/ 35 h 136"/>
                <a:gd name="T4" fmla="*/ 177 w 177"/>
                <a:gd name="T5" fmla="*/ 136 h 136"/>
                <a:gd name="T6" fmla="*/ 177 w 177"/>
                <a:gd name="T7" fmla="*/ 102 h 136"/>
                <a:gd name="T8" fmla="*/ 0 w 17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36">
                  <a:moveTo>
                    <a:pt x="0" y="0"/>
                  </a:moveTo>
                  <a:lnTo>
                    <a:pt x="0" y="35"/>
                  </a:lnTo>
                  <a:lnTo>
                    <a:pt x="177" y="136"/>
                  </a:lnTo>
                  <a:lnTo>
                    <a:pt x="177" y="10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436"/>
            <p:cNvSpPr/>
            <p:nvPr userDrawn="1"/>
          </p:nvSpPr>
          <p:spPr bwMode="auto">
            <a:xfrm>
              <a:off x="7316727" y="2404119"/>
              <a:ext cx="374329" cy="276204"/>
            </a:xfrm>
            <a:custGeom>
              <a:avLst/>
              <a:gdLst>
                <a:gd name="T0" fmla="*/ 0 w 206"/>
                <a:gd name="T1" fmla="*/ 16 h 152"/>
                <a:gd name="T2" fmla="*/ 29 w 206"/>
                <a:gd name="T3" fmla="*/ 0 h 152"/>
                <a:gd name="T4" fmla="*/ 206 w 206"/>
                <a:gd name="T5" fmla="*/ 101 h 152"/>
                <a:gd name="T6" fmla="*/ 206 w 206"/>
                <a:gd name="T7" fmla="*/ 136 h 152"/>
                <a:gd name="T8" fmla="*/ 177 w 206"/>
                <a:gd name="T9" fmla="*/ 152 h 152"/>
                <a:gd name="T10" fmla="*/ 177 w 206"/>
                <a:gd name="T11" fmla="*/ 118 h 152"/>
                <a:gd name="T12" fmla="*/ 0 w 206"/>
                <a:gd name="T13" fmla="*/ 1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152">
                  <a:moveTo>
                    <a:pt x="0" y="16"/>
                  </a:moveTo>
                  <a:lnTo>
                    <a:pt x="29" y="0"/>
                  </a:lnTo>
                  <a:lnTo>
                    <a:pt x="206" y="101"/>
                  </a:lnTo>
                  <a:lnTo>
                    <a:pt x="206" y="136"/>
                  </a:lnTo>
                  <a:lnTo>
                    <a:pt x="177" y="152"/>
                  </a:lnTo>
                  <a:lnTo>
                    <a:pt x="177" y="118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543E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437"/>
            <p:cNvSpPr/>
            <p:nvPr userDrawn="1"/>
          </p:nvSpPr>
          <p:spPr bwMode="auto">
            <a:xfrm>
              <a:off x="7316727" y="2404119"/>
              <a:ext cx="374329" cy="276204"/>
            </a:xfrm>
            <a:custGeom>
              <a:avLst/>
              <a:gdLst>
                <a:gd name="T0" fmla="*/ 0 w 206"/>
                <a:gd name="T1" fmla="*/ 16 h 152"/>
                <a:gd name="T2" fmla="*/ 29 w 206"/>
                <a:gd name="T3" fmla="*/ 0 h 152"/>
                <a:gd name="T4" fmla="*/ 206 w 206"/>
                <a:gd name="T5" fmla="*/ 101 h 152"/>
                <a:gd name="T6" fmla="*/ 206 w 206"/>
                <a:gd name="T7" fmla="*/ 136 h 152"/>
                <a:gd name="T8" fmla="*/ 177 w 206"/>
                <a:gd name="T9" fmla="*/ 152 h 152"/>
                <a:gd name="T10" fmla="*/ 177 w 206"/>
                <a:gd name="T11" fmla="*/ 118 h 152"/>
                <a:gd name="T12" fmla="*/ 0 w 206"/>
                <a:gd name="T13" fmla="*/ 1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152">
                  <a:moveTo>
                    <a:pt x="0" y="16"/>
                  </a:moveTo>
                  <a:lnTo>
                    <a:pt x="29" y="0"/>
                  </a:lnTo>
                  <a:lnTo>
                    <a:pt x="206" y="101"/>
                  </a:lnTo>
                  <a:lnTo>
                    <a:pt x="206" y="136"/>
                  </a:lnTo>
                  <a:lnTo>
                    <a:pt x="177" y="152"/>
                  </a:lnTo>
                  <a:lnTo>
                    <a:pt x="177" y="118"/>
                  </a:lnTo>
                  <a:lnTo>
                    <a:pt x="0" y="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438"/>
            <p:cNvSpPr/>
            <p:nvPr userDrawn="1"/>
          </p:nvSpPr>
          <p:spPr bwMode="auto">
            <a:xfrm>
              <a:off x="7411217" y="2427740"/>
              <a:ext cx="278021" cy="159908"/>
            </a:xfrm>
            <a:custGeom>
              <a:avLst/>
              <a:gdLst>
                <a:gd name="T0" fmla="*/ 0 w 153"/>
                <a:gd name="T1" fmla="*/ 0 h 88"/>
                <a:gd name="T2" fmla="*/ 0 w 153"/>
                <a:gd name="T3" fmla="*/ 0 h 88"/>
                <a:gd name="T4" fmla="*/ 153 w 153"/>
                <a:gd name="T5" fmla="*/ 88 h 88"/>
                <a:gd name="T6" fmla="*/ 0 w 153"/>
                <a:gd name="T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" h="88">
                  <a:moveTo>
                    <a:pt x="0" y="0"/>
                  </a:moveTo>
                  <a:lnTo>
                    <a:pt x="0" y="0"/>
                  </a:lnTo>
                  <a:lnTo>
                    <a:pt x="153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439"/>
            <p:cNvSpPr/>
            <p:nvPr userDrawn="1"/>
          </p:nvSpPr>
          <p:spPr bwMode="auto">
            <a:xfrm>
              <a:off x="7411217" y="2427740"/>
              <a:ext cx="278021" cy="159908"/>
            </a:xfrm>
            <a:custGeom>
              <a:avLst/>
              <a:gdLst>
                <a:gd name="T0" fmla="*/ 0 w 153"/>
                <a:gd name="T1" fmla="*/ 0 h 88"/>
                <a:gd name="T2" fmla="*/ 0 w 153"/>
                <a:gd name="T3" fmla="*/ 0 h 88"/>
                <a:gd name="T4" fmla="*/ 153 w 153"/>
                <a:gd name="T5" fmla="*/ 88 h 88"/>
                <a:gd name="T6" fmla="*/ 0 w 153"/>
                <a:gd name="T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" h="88">
                  <a:moveTo>
                    <a:pt x="0" y="0"/>
                  </a:moveTo>
                  <a:lnTo>
                    <a:pt x="0" y="0"/>
                  </a:lnTo>
                  <a:lnTo>
                    <a:pt x="153" y="8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440"/>
            <p:cNvSpPr/>
            <p:nvPr userDrawn="1"/>
          </p:nvSpPr>
          <p:spPr bwMode="auto">
            <a:xfrm>
              <a:off x="7411217" y="2427740"/>
              <a:ext cx="278021" cy="159908"/>
            </a:xfrm>
            <a:custGeom>
              <a:avLst/>
              <a:gdLst>
                <a:gd name="T0" fmla="*/ 0 w 153"/>
                <a:gd name="T1" fmla="*/ 0 h 88"/>
                <a:gd name="T2" fmla="*/ 0 w 153"/>
                <a:gd name="T3" fmla="*/ 0 h 88"/>
                <a:gd name="T4" fmla="*/ 153 w 153"/>
                <a:gd name="T5" fmla="*/ 88 h 88"/>
                <a:gd name="T6" fmla="*/ 0 w 153"/>
                <a:gd name="T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" h="88">
                  <a:moveTo>
                    <a:pt x="0" y="0"/>
                  </a:moveTo>
                  <a:lnTo>
                    <a:pt x="0" y="0"/>
                  </a:lnTo>
                  <a:lnTo>
                    <a:pt x="153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CF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441"/>
            <p:cNvSpPr/>
            <p:nvPr userDrawn="1"/>
          </p:nvSpPr>
          <p:spPr bwMode="auto">
            <a:xfrm>
              <a:off x="7411217" y="2427740"/>
              <a:ext cx="278021" cy="159908"/>
            </a:xfrm>
            <a:custGeom>
              <a:avLst/>
              <a:gdLst>
                <a:gd name="T0" fmla="*/ 0 w 153"/>
                <a:gd name="T1" fmla="*/ 0 h 88"/>
                <a:gd name="T2" fmla="*/ 0 w 153"/>
                <a:gd name="T3" fmla="*/ 0 h 88"/>
                <a:gd name="T4" fmla="*/ 153 w 153"/>
                <a:gd name="T5" fmla="*/ 88 h 88"/>
                <a:gd name="T6" fmla="*/ 0 w 153"/>
                <a:gd name="T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" h="88">
                  <a:moveTo>
                    <a:pt x="0" y="0"/>
                  </a:moveTo>
                  <a:lnTo>
                    <a:pt x="0" y="0"/>
                  </a:lnTo>
                  <a:lnTo>
                    <a:pt x="153" y="8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442"/>
            <p:cNvSpPr/>
            <p:nvPr userDrawn="1"/>
          </p:nvSpPr>
          <p:spPr bwMode="auto">
            <a:xfrm>
              <a:off x="7356703" y="2456814"/>
              <a:ext cx="281655" cy="161724"/>
            </a:xfrm>
            <a:custGeom>
              <a:avLst/>
              <a:gdLst>
                <a:gd name="T0" fmla="*/ 0 w 155"/>
                <a:gd name="T1" fmla="*/ 0 h 89"/>
                <a:gd name="T2" fmla="*/ 0 w 155"/>
                <a:gd name="T3" fmla="*/ 0 h 89"/>
                <a:gd name="T4" fmla="*/ 155 w 155"/>
                <a:gd name="T5" fmla="*/ 89 h 89"/>
                <a:gd name="T6" fmla="*/ 0 w 155"/>
                <a:gd name="T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5" h="89">
                  <a:moveTo>
                    <a:pt x="0" y="0"/>
                  </a:moveTo>
                  <a:lnTo>
                    <a:pt x="0" y="0"/>
                  </a:lnTo>
                  <a:lnTo>
                    <a:pt x="155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93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443"/>
            <p:cNvSpPr/>
            <p:nvPr userDrawn="1"/>
          </p:nvSpPr>
          <p:spPr bwMode="auto">
            <a:xfrm>
              <a:off x="7356703" y="2456814"/>
              <a:ext cx="281655" cy="161724"/>
            </a:xfrm>
            <a:custGeom>
              <a:avLst/>
              <a:gdLst>
                <a:gd name="T0" fmla="*/ 0 w 155"/>
                <a:gd name="T1" fmla="*/ 0 h 89"/>
                <a:gd name="T2" fmla="*/ 0 w 155"/>
                <a:gd name="T3" fmla="*/ 0 h 89"/>
                <a:gd name="T4" fmla="*/ 155 w 155"/>
                <a:gd name="T5" fmla="*/ 89 h 89"/>
                <a:gd name="T6" fmla="*/ 0 w 155"/>
                <a:gd name="T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5" h="89">
                  <a:moveTo>
                    <a:pt x="0" y="0"/>
                  </a:moveTo>
                  <a:lnTo>
                    <a:pt x="0" y="0"/>
                  </a:lnTo>
                  <a:lnTo>
                    <a:pt x="155" y="8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444"/>
            <p:cNvSpPr/>
            <p:nvPr userDrawn="1"/>
          </p:nvSpPr>
          <p:spPr bwMode="auto">
            <a:xfrm>
              <a:off x="7356703" y="2427740"/>
              <a:ext cx="332535" cy="252581"/>
            </a:xfrm>
            <a:custGeom>
              <a:avLst/>
              <a:gdLst>
                <a:gd name="T0" fmla="*/ 30 w 183"/>
                <a:gd name="T1" fmla="*/ 0 h 139"/>
                <a:gd name="T2" fmla="*/ 0 w 183"/>
                <a:gd name="T3" fmla="*/ 16 h 139"/>
                <a:gd name="T4" fmla="*/ 155 w 183"/>
                <a:gd name="T5" fmla="*/ 105 h 139"/>
                <a:gd name="T6" fmla="*/ 155 w 183"/>
                <a:gd name="T7" fmla="*/ 139 h 139"/>
                <a:gd name="T8" fmla="*/ 175 w 183"/>
                <a:gd name="T9" fmla="*/ 127 h 139"/>
                <a:gd name="T10" fmla="*/ 183 w 183"/>
                <a:gd name="T11" fmla="*/ 88 h 139"/>
                <a:gd name="T12" fmla="*/ 30 w 183"/>
                <a:gd name="T1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139">
                  <a:moveTo>
                    <a:pt x="30" y="0"/>
                  </a:moveTo>
                  <a:lnTo>
                    <a:pt x="0" y="16"/>
                  </a:lnTo>
                  <a:lnTo>
                    <a:pt x="155" y="105"/>
                  </a:lnTo>
                  <a:lnTo>
                    <a:pt x="155" y="139"/>
                  </a:lnTo>
                  <a:lnTo>
                    <a:pt x="175" y="127"/>
                  </a:lnTo>
                  <a:lnTo>
                    <a:pt x="183" y="88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A08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Freeform 445"/>
            <p:cNvSpPr/>
            <p:nvPr userDrawn="1"/>
          </p:nvSpPr>
          <p:spPr bwMode="auto">
            <a:xfrm>
              <a:off x="7356703" y="2427740"/>
              <a:ext cx="332535" cy="252581"/>
            </a:xfrm>
            <a:custGeom>
              <a:avLst/>
              <a:gdLst>
                <a:gd name="T0" fmla="*/ 30 w 183"/>
                <a:gd name="T1" fmla="*/ 0 h 139"/>
                <a:gd name="T2" fmla="*/ 0 w 183"/>
                <a:gd name="T3" fmla="*/ 16 h 139"/>
                <a:gd name="T4" fmla="*/ 155 w 183"/>
                <a:gd name="T5" fmla="*/ 105 h 139"/>
                <a:gd name="T6" fmla="*/ 155 w 183"/>
                <a:gd name="T7" fmla="*/ 139 h 139"/>
                <a:gd name="T8" fmla="*/ 175 w 183"/>
                <a:gd name="T9" fmla="*/ 127 h 139"/>
                <a:gd name="T10" fmla="*/ 183 w 183"/>
                <a:gd name="T11" fmla="*/ 88 h 139"/>
                <a:gd name="T12" fmla="*/ 30 w 183"/>
                <a:gd name="T1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139">
                  <a:moveTo>
                    <a:pt x="30" y="0"/>
                  </a:moveTo>
                  <a:lnTo>
                    <a:pt x="0" y="16"/>
                  </a:lnTo>
                  <a:lnTo>
                    <a:pt x="155" y="105"/>
                  </a:lnTo>
                  <a:lnTo>
                    <a:pt x="155" y="139"/>
                  </a:lnTo>
                  <a:lnTo>
                    <a:pt x="175" y="127"/>
                  </a:lnTo>
                  <a:lnTo>
                    <a:pt x="183" y="88"/>
                  </a:lnTo>
                  <a:lnTo>
                    <a:pt x="3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Freeform 446"/>
            <p:cNvSpPr/>
            <p:nvPr userDrawn="1"/>
          </p:nvSpPr>
          <p:spPr bwMode="auto">
            <a:xfrm>
              <a:off x="7269481" y="2651248"/>
              <a:ext cx="319815" cy="245313"/>
            </a:xfrm>
            <a:custGeom>
              <a:avLst/>
              <a:gdLst>
                <a:gd name="T0" fmla="*/ 0 w 176"/>
                <a:gd name="T1" fmla="*/ 0 h 135"/>
                <a:gd name="T2" fmla="*/ 0 w 176"/>
                <a:gd name="T3" fmla="*/ 34 h 135"/>
                <a:gd name="T4" fmla="*/ 176 w 176"/>
                <a:gd name="T5" fmla="*/ 135 h 135"/>
                <a:gd name="T6" fmla="*/ 176 w 176"/>
                <a:gd name="T7" fmla="*/ 102 h 135"/>
                <a:gd name="T8" fmla="*/ 0 w 176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135">
                  <a:moveTo>
                    <a:pt x="0" y="0"/>
                  </a:moveTo>
                  <a:lnTo>
                    <a:pt x="0" y="34"/>
                  </a:lnTo>
                  <a:lnTo>
                    <a:pt x="176" y="135"/>
                  </a:lnTo>
                  <a:lnTo>
                    <a:pt x="176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259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Freeform 447"/>
            <p:cNvSpPr/>
            <p:nvPr userDrawn="1"/>
          </p:nvSpPr>
          <p:spPr bwMode="auto">
            <a:xfrm>
              <a:off x="7269481" y="2651248"/>
              <a:ext cx="319815" cy="245313"/>
            </a:xfrm>
            <a:custGeom>
              <a:avLst/>
              <a:gdLst>
                <a:gd name="T0" fmla="*/ 0 w 176"/>
                <a:gd name="T1" fmla="*/ 0 h 135"/>
                <a:gd name="T2" fmla="*/ 0 w 176"/>
                <a:gd name="T3" fmla="*/ 34 h 135"/>
                <a:gd name="T4" fmla="*/ 176 w 176"/>
                <a:gd name="T5" fmla="*/ 135 h 135"/>
                <a:gd name="T6" fmla="*/ 176 w 176"/>
                <a:gd name="T7" fmla="*/ 102 h 135"/>
                <a:gd name="T8" fmla="*/ 0 w 176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135">
                  <a:moveTo>
                    <a:pt x="0" y="0"/>
                  </a:moveTo>
                  <a:lnTo>
                    <a:pt x="0" y="34"/>
                  </a:lnTo>
                  <a:lnTo>
                    <a:pt x="176" y="135"/>
                  </a:lnTo>
                  <a:lnTo>
                    <a:pt x="176" y="10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Freeform 448"/>
            <p:cNvSpPr/>
            <p:nvPr userDrawn="1"/>
          </p:nvSpPr>
          <p:spPr bwMode="auto">
            <a:xfrm>
              <a:off x="7269481" y="2620356"/>
              <a:ext cx="372512" cy="276204"/>
            </a:xfrm>
            <a:custGeom>
              <a:avLst/>
              <a:gdLst>
                <a:gd name="T0" fmla="*/ 0 w 205"/>
                <a:gd name="T1" fmla="*/ 17 h 152"/>
                <a:gd name="T2" fmla="*/ 28 w 205"/>
                <a:gd name="T3" fmla="*/ 0 h 152"/>
                <a:gd name="T4" fmla="*/ 205 w 205"/>
                <a:gd name="T5" fmla="*/ 102 h 152"/>
                <a:gd name="T6" fmla="*/ 205 w 205"/>
                <a:gd name="T7" fmla="*/ 136 h 152"/>
                <a:gd name="T8" fmla="*/ 176 w 205"/>
                <a:gd name="T9" fmla="*/ 152 h 152"/>
                <a:gd name="T10" fmla="*/ 176 w 205"/>
                <a:gd name="T11" fmla="*/ 119 h 152"/>
                <a:gd name="T12" fmla="*/ 0 w 205"/>
                <a:gd name="T13" fmla="*/ 1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152">
                  <a:moveTo>
                    <a:pt x="0" y="17"/>
                  </a:moveTo>
                  <a:lnTo>
                    <a:pt x="28" y="0"/>
                  </a:lnTo>
                  <a:lnTo>
                    <a:pt x="205" y="102"/>
                  </a:lnTo>
                  <a:lnTo>
                    <a:pt x="205" y="136"/>
                  </a:lnTo>
                  <a:lnTo>
                    <a:pt x="176" y="152"/>
                  </a:lnTo>
                  <a:lnTo>
                    <a:pt x="176" y="119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543E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Freeform 449"/>
            <p:cNvSpPr/>
            <p:nvPr userDrawn="1"/>
          </p:nvSpPr>
          <p:spPr bwMode="auto">
            <a:xfrm>
              <a:off x="7269481" y="2620356"/>
              <a:ext cx="372512" cy="276204"/>
            </a:xfrm>
            <a:custGeom>
              <a:avLst/>
              <a:gdLst>
                <a:gd name="T0" fmla="*/ 0 w 205"/>
                <a:gd name="T1" fmla="*/ 17 h 152"/>
                <a:gd name="T2" fmla="*/ 28 w 205"/>
                <a:gd name="T3" fmla="*/ 0 h 152"/>
                <a:gd name="T4" fmla="*/ 205 w 205"/>
                <a:gd name="T5" fmla="*/ 102 h 152"/>
                <a:gd name="T6" fmla="*/ 205 w 205"/>
                <a:gd name="T7" fmla="*/ 136 h 152"/>
                <a:gd name="T8" fmla="*/ 176 w 205"/>
                <a:gd name="T9" fmla="*/ 152 h 152"/>
                <a:gd name="T10" fmla="*/ 176 w 205"/>
                <a:gd name="T11" fmla="*/ 119 h 152"/>
                <a:gd name="T12" fmla="*/ 0 w 205"/>
                <a:gd name="T13" fmla="*/ 1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152">
                  <a:moveTo>
                    <a:pt x="0" y="17"/>
                  </a:moveTo>
                  <a:lnTo>
                    <a:pt x="28" y="0"/>
                  </a:lnTo>
                  <a:lnTo>
                    <a:pt x="205" y="102"/>
                  </a:lnTo>
                  <a:lnTo>
                    <a:pt x="205" y="136"/>
                  </a:lnTo>
                  <a:lnTo>
                    <a:pt x="176" y="152"/>
                  </a:lnTo>
                  <a:lnTo>
                    <a:pt x="176" y="119"/>
                  </a:lnTo>
                  <a:lnTo>
                    <a:pt x="0" y="1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Freeform 450"/>
            <p:cNvSpPr/>
            <p:nvPr userDrawn="1"/>
          </p:nvSpPr>
          <p:spPr bwMode="auto">
            <a:xfrm>
              <a:off x="7362155" y="2643980"/>
              <a:ext cx="279839" cy="161724"/>
            </a:xfrm>
            <a:custGeom>
              <a:avLst/>
              <a:gdLst>
                <a:gd name="T0" fmla="*/ 0 w 154"/>
                <a:gd name="T1" fmla="*/ 0 h 89"/>
                <a:gd name="T2" fmla="*/ 0 w 154"/>
                <a:gd name="T3" fmla="*/ 0 h 89"/>
                <a:gd name="T4" fmla="*/ 154 w 154"/>
                <a:gd name="T5" fmla="*/ 89 h 89"/>
                <a:gd name="T6" fmla="*/ 154 w 154"/>
                <a:gd name="T7" fmla="*/ 89 h 89"/>
                <a:gd name="T8" fmla="*/ 0 w 154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89">
                  <a:moveTo>
                    <a:pt x="0" y="0"/>
                  </a:moveTo>
                  <a:lnTo>
                    <a:pt x="0" y="0"/>
                  </a:lnTo>
                  <a:lnTo>
                    <a:pt x="154" y="89"/>
                  </a:lnTo>
                  <a:lnTo>
                    <a:pt x="154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Freeform 451"/>
            <p:cNvSpPr/>
            <p:nvPr userDrawn="1"/>
          </p:nvSpPr>
          <p:spPr bwMode="auto">
            <a:xfrm>
              <a:off x="7362155" y="2643980"/>
              <a:ext cx="279839" cy="161724"/>
            </a:xfrm>
            <a:custGeom>
              <a:avLst/>
              <a:gdLst>
                <a:gd name="T0" fmla="*/ 0 w 154"/>
                <a:gd name="T1" fmla="*/ 0 h 89"/>
                <a:gd name="T2" fmla="*/ 0 w 154"/>
                <a:gd name="T3" fmla="*/ 0 h 89"/>
                <a:gd name="T4" fmla="*/ 154 w 154"/>
                <a:gd name="T5" fmla="*/ 89 h 89"/>
                <a:gd name="T6" fmla="*/ 154 w 154"/>
                <a:gd name="T7" fmla="*/ 89 h 89"/>
                <a:gd name="T8" fmla="*/ 0 w 154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89">
                  <a:moveTo>
                    <a:pt x="0" y="0"/>
                  </a:moveTo>
                  <a:lnTo>
                    <a:pt x="0" y="0"/>
                  </a:lnTo>
                  <a:lnTo>
                    <a:pt x="154" y="89"/>
                  </a:lnTo>
                  <a:lnTo>
                    <a:pt x="154" y="8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Freeform 452"/>
            <p:cNvSpPr/>
            <p:nvPr userDrawn="1"/>
          </p:nvSpPr>
          <p:spPr bwMode="auto">
            <a:xfrm>
              <a:off x="7362155" y="2643980"/>
              <a:ext cx="279839" cy="161724"/>
            </a:xfrm>
            <a:custGeom>
              <a:avLst/>
              <a:gdLst>
                <a:gd name="T0" fmla="*/ 0 w 154"/>
                <a:gd name="T1" fmla="*/ 0 h 89"/>
                <a:gd name="T2" fmla="*/ 0 w 154"/>
                <a:gd name="T3" fmla="*/ 0 h 89"/>
                <a:gd name="T4" fmla="*/ 154 w 154"/>
                <a:gd name="T5" fmla="*/ 89 h 89"/>
                <a:gd name="T6" fmla="*/ 154 w 154"/>
                <a:gd name="T7" fmla="*/ 89 h 89"/>
                <a:gd name="T8" fmla="*/ 0 w 154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89">
                  <a:moveTo>
                    <a:pt x="0" y="0"/>
                  </a:moveTo>
                  <a:lnTo>
                    <a:pt x="0" y="0"/>
                  </a:lnTo>
                  <a:lnTo>
                    <a:pt x="154" y="89"/>
                  </a:lnTo>
                  <a:lnTo>
                    <a:pt x="154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Freeform 453"/>
            <p:cNvSpPr/>
            <p:nvPr userDrawn="1"/>
          </p:nvSpPr>
          <p:spPr bwMode="auto">
            <a:xfrm>
              <a:off x="7362155" y="2643980"/>
              <a:ext cx="279839" cy="161724"/>
            </a:xfrm>
            <a:custGeom>
              <a:avLst/>
              <a:gdLst>
                <a:gd name="T0" fmla="*/ 0 w 154"/>
                <a:gd name="T1" fmla="*/ 0 h 89"/>
                <a:gd name="T2" fmla="*/ 0 w 154"/>
                <a:gd name="T3" fmla="*/ 0 h 89"/>
                <a:gd name="T4" fmla="*/ 154 w 154"/>
                <a:gd name="T5" fmla="*/ 89 h 89"/>
                <a:gd name="T6" fmla="*/ 154 w 154"/>
                <a:gd name="T7" fmla="*/ 89 h 89"/>
                <a:gd name="T8" fmla="*/ 0 w 154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89">
                  <a:moveTo>
                    <a:pt x="0" y="0"/>
                  </a:moveTo>
                  <a:lnTo>
                    <a:pt x="0" y="0"/>
                  </a:lnTo>
                  <a:lnTo>
                    <a:pt x="154" y="89"/>
                  </a:lnTo>
                  <a:lnTo>
                    <a:pt x="154" y="8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Rectangle 454"/>
            <p:cNvSpPr>
              <a:spLocks noChangeArrowheads="1"/>
            </p:cNvSpPr>
            <p:nvPr userDrawn="1"/>
          </p:nvSpPr>
          <p:spPr bwMode="auto">
            <a:xfrm>
              <a:off x="7362155" y="2643980"/>
              <a:ext cx="1817" cy="1817"/>
            </a:xfrm>
            <a:prstGeom prst="rect">
              <a:avLst/>
            </a:prstGeom>
            <a:solidFill>
              <a:srgbClr val="A08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Rectangle 455"/>
            <p:cNvSpPr>
              <a:spLocks noChangeArrowheads="1"/>
            </p:cNvSpPr>
            <p:nvPr userDrawn="1"/>
          </p:nvSpPr>
          <p:spPr bwMode="auto">
            <a:xfrm>
              <a:off x="7362155" y="2643980"/>
              <a:ext cx="1817" cy="1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Freeform 456"/>
            <p:cNvSpPr/>
            <p:nvPr userDrawn="1"/>
          </p:nvSpPr>
          <p:spPr bwMode="auto">
            <a:xfrm>
              <a:off x="7309459" y="2643980"/>
              <a:ext cx="332535" cy="252581"/>
            </a:xfrm>
            <a:custGeom>
              <a:avLst/>
              <a:gdLst>
                <a:gd name="T0" fmla="*/ 29 w 183"/>
                <a:gd name="T1" fmla="*/ 0 h 139"/>
                <a:gd name="T2" fmla="*/ 0 w 183"/>
                <a:gd name="T3" fmla="*/ 17 h 139"/>
                <a:gd name="T4" fmla="*/ 154 w 183"/>
                <a:gd name="T5" fmla="*/ 106 h 139"/>
                <a:gd name="T6" fmla="*/ 154 w 183"/>
                <a:gd name="T7" fmla="*/ 139 h 139"/>
                <a:gd name="T8" fmla="*/ 174 w 183"/>
                <a:gd name="T9" fmla="*/ 129 h 139"/>
                <a:gd name="T10" fmla="*/ 183 w 183"/>
                <a:gd name="T11" fmla="*/ 89 h 139"/>
                <a:gd name="T12" fmla="*/ 29 w 183"/>
                <a:gd name="T13" fmla="*/ 0 h 139"/>
                <a:gd name="T14" fmla="*/ 29 w 183"/>
                <a:gd name="T15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3" h="139">
                  <a:moveTo>
                    <a:pt x="29" y="0"/>
                  </a:moveTo>
                  <a:lnTo>
                    <a:pt x="0" y="17"/>
                  </a:lnTo>
                  <a:lnTo>
                    <a:pt x="154" y="106"/>
                  </a:lnTo>
                  <a:lnTo>
                    <a:pt x="154" y="139"/>
                  </a:lnTo>
                  <a:lnTo>
                    <a:pt x="174" y="129"/>
                  </a:lnTo>
                  <a:lnTo>
                    <a:pt x="183" y="89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A08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Freeform 457"/>
            <p:cNvSpPr/>
            <p:nvPr userDrawn="1"/>
          </p:nvSpPr>
          <p:spPr bwMode="auto">
            <a:xfrm>
              <a:off x="7309459" y="2643980"/>
              <a:ext cx="332535" cy="252581"/>
            </a:xfrm>
            <a:custGeom>
              <a:avLst/>
              <a:gdLst>
                <a:gd name="T0" fmla="*/ 29 w 183"/>
                <a:gd name="T1" fmla="*/ 0 h 139"/>
                <a:gd name="T2" fmla="*/ 0 w 183"/>
                <a:gd name="T3" fmla="*/ 17 h 139"/>
                <a:gd name="T4" fmla="*/ 154 w 183"/>
                <a:gd name="T5" fmla="*/ 106 h 139"/>
                <a:gd name="T6" fmla="*/ 154 w 183"/>
                <a:gd name="T7" fmla="*/ 139 h 139"/>
                <a:gd name="T8" fmla="*/ 174 w 183"/>
                <a:gd name="T9" fmla="*/ 129 h 139"/>
                <a:gd name="T10" fmla="*/ 183 w 183"/>
                <a:gd name="T11" fmla="*/ 89 h 139"/>
                <a:gd name="T12" fmla="*/ 29 w 183"/>
                <a:gd name="T13" fmla="*/ 0 h 139"/>
                <a:gd name="T14" fmla="*/ 29 w 183"/>
                <a:gd name="T15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3" h="139">
                  <a:moveTo>
                    <a:pt x="29" y="0"/>
                  </a:moveTo>
                  <a:lnTo>
                    <a:pt x="0" y="17"/>
                  </a:lnTo>
                  <a:lnTo>
                    <a:pt x="154" y="106"/>
                  </a:lnTo>
                  <a:lnTo>
                    <a:pt x="154" y="139"/>
                  </a:lnTo>
                  <a:lnTo>
                    <a:pt x="174" y="129"/>
                  </a:lnTo>
                  <a:lnTo>
                    <a:pt x="183" y="89"/>
                  </a:lnTo>
                  <a:lnTo>
                    <a:pt x="29" y="0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Freeform 458"/>
            <p:cNvSpPr/>
            <p:nvPr userDrawn="1"/>
          </p:nvSpPr>
          <p:spPr bwMode="auto">
            <a:xfrm>
              <a:off x="7556588" y="2416837"/>
              <a:ext cx="210787" cy="772281"/>
            </a:xfrm>
            <a:custGeom>
              <a:avLst/>
              <a:gdLst>
                <a:gd name="T0" fmla="*/ 58 w 116"/>
                <a:gd name="T1" fmla="*/ 18 h 425"/>
                <a:gd name="T2" fmla="*/ 86 w 116"/>
                <a:gd name="T3" fmla="*/ 0 h 425"/>
                <a:gd name="T4" fmla="*/ 116 w 116"/>
                <a:gd name="T5" fmla="*/ 18 h 425"/>
                <a:gd name="T6" fmla="*/ 30 w 116"/>
                <a:gd name="T7" fmla="*/ 409 h 425"/>
                <a:gd name="T8" fmla="*/ 0 w 116"/>
                <a:gd name="T9" fmla="*/ 425 h 425"/>
                <a:gd name="T10" fmla="*/ 87 w 116"/>
                <a:gd name="T11" fmla="*/ 34 h 425"/>
                <a:gd name="T12" fmla="*/ 58 w 116"/>
                <a:gd name="T13" fmla="*/ 18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425">
                  <a:moveTo>
                    <a:pt x="58" y="18"/>
                  </a:moveTo>
                  <a:lnTo>
                    <a:pt x="86" y="0"/>
                  </a:lnTo>
                  <a:lnTo>
                    <a:pt x="116" y="18"/>
                  </a:lnTo>
                  <a:lnTo>
                    <a:pt x="30" y="409"/>
                  </a:lnTo>
                  <a:lnTo>
                    <a:pt x="0" y="425"/>
                  </a:lnTo>
                  <a:lnTo>
                    <a:pt x="87" y="34"/>
                  </a:lnTo>
                  <a:lnTo>
                    <a:pt x="58" y="18"/>
                  </a:lnTo>
                  <a:close/>
                </a:path>
              </a:pathLst>
            </a:custGeom>
            <a:solidFill>
              <a:srgbClr val="543E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Freeform 459"/>
            <p:cNvSpPr/>
            <p:nvPr userDrawn="1"/>
          </p:nvSpPr>
          <p:spPr bwMode="auto">
            <a:xfrm>
              <a:off x="7556588" y="2416837"/>
              <a:ext cx="210787" cy="772281"/>
            </a:xfrm>
            <a:custGeom>
              <a:avLst/>
              <a:gdLst>
                <a:gd name="T0" fmla="*/ 58 w 116"/>
                <a:gd name="T1" fmla="*/ 18 h 425"/>
                <a:gd name="T2" fmla="*/ 86 w 116"/>
                <a:gd name="T3" fmla="*/ 0 h 425"/>
                <a:gd name="T4" fmla="*/ 116 w 116"/>
                <a:gd name="T5" fmla="*/ 18 h 425"/>
                <a:gd name="T6" fmla="*/ 30 w 116"/>
                <a:gd name="T7" fmla="*/ 409 h 425"/>
                <a:gd name="T8" fmla="*/ 0 w 116"/>
                <a:gd name="T9" fmla="*/ 425 h 425"/>
                <a:gd name="T10" fmla="*/ 87 w 116"/>
                <a:gd name="T11" fmla="*/ 34 h 425"/>
                <a:gd name="T12" fmla="*/ 58 w 116"/>
                <a:gd name="T13" fmla="*/ 18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425">
                  <a:moveTo>
                    <a:pt x="58" y="18"/>
                  </a:moveTo>
                  <a:lnTo>
                    <a:pt x="86" y="0"/>
                  </a:lnTo>
                  <a:lnTo>
                    <a:pt x="116" y="18"/>
                  </a:lnTo>
                  <a:lnTo>
                    <a:pt x="30" y="409"/>
                  </a:lnTo>
                  <a:lnTo>
                    <a:pt x="0" y="425"/>
                  </a:lnTo>
                  <a:lnTo>
                    <a:pt x="87" y="34"/>
                  </a:lnTo>
                  <a:lnTo>
                    <a:pt x="58" y="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Freeform 460"/>
            <p:cNvSpPr/>
            <p:nvPr userDrawn="1"/>
          </p:nvSpPr>
          <p:spPr bwMode="auto">
            <a:xfrm>
              <a:off x="7182259" y="2262382"/>
              <a:ext cx="210787" cy="743207"/>
            </a:xfrm>
            <a:custGeom>
              <a:avLst/>
              <a:gdLst>
                <a:gd name="T0" fmla="*/ 0 w 116"/>
                <a:gd name="T1" fmla="*/ 392 h 409"/>
                <a:gd name="T2" fmla="*/ 30 w 116"/>
                <a:gd name="T3" fmla="*/ 409 h 409"/>
                <a:gd name="T4" fmla="*/ 116 w 116"/>
                <a:gd name="T5" fmla="*/ 17 h 409"/>
                <a:gd name="T6" fmla="*/ 87 w 116"/>
                <a:gd name="T7" fmla="*/ 0 h 409"/>
                <a:gd name="T8" fmla="*/ 0 w 116"/>
                <a:gd name="T9" fmla="*/ 392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409">
                  <a:moveTo>
                    <a:pt x="0" y="392"/>
                  </a:moveTo>
                  <a:lnTo>
                    <a:pt x="30" y="409"/>
                  </a:lnTo>
                  <a:lnTo>
                    <a:pt x="116" y="17"/>
                  </a:lnTo>
                  <a:lnTo>
                    <a:pt x="87" y="0"/>
                  </a:lnTo>
                  <a:lnTo>
                    <a:pt x="0" y="392"/>
                  </a:lnTo>
                  <a:close/>
                </a:path>
              </a:pathLst>
            </a:custGeom>
            <a:solidFill>
              <a:srgbClr val="7259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Freeform 461"/>
            <p:cNvSpPr/>
            <p:nvPr userDrawn="1"/>
          </p:nvSpPr>
          <p:spPr bwMode="auto">
            <a:xfrm>
              <a:off x="7182259" y="2262382"/>
              <a:ext cx="210787" cy="743207"/>
            </a:xfrm>
            <a:custGeom>
              <a:avLst/>
              <a:gdLst>
                <a:gd name="T0" fmla="*/ 0 w 116"/>
                <a:gd name="T1" fmla="*/ 392 h 409"/>
                <a:gd name="T2" fmla="*/ 30 w 116"/>
                <a:gd name="T3" fmla="*/ 409 h 409"/>
                <a:gd name="T4" fmla="*/ 116 w 116"/>
                <a:gd name="T5" fmla="*/ 17 h 409"/>
                <a:gd name="T6" fmla="*/ 87 w 116"/>
                <a:gd name="T7" fmla="*/ 0 h 409"/>
                <a:gd name="T8" fmla="*/ 0 w 116"/>
                <a:gd name="T9" fmla="*/ 392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409">
                  <a:moveTo>
                    <a:pt x="0" y="392"/>
                  </a:moveTo>
                  <a:lnTo>
                    <a:pt x="30" y="409"/>
                  </a:lnTo>
                  <a:lnTo>
                    <a:pt x="116" y="17"/>
                  </a:lnTo>
                  <a:lnTo>
                    <a:pt x="87" y="0"/>
                  </a:lnTo>
                  <a:lnTo>
                    <a:pt x="0" y="39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Freeform 462"/>
            <p:cNvSpPr/>
            <p:nvPr userDrawn="1"/>
          </p:nvSpPr>
          <p:spPr bwMode="auto">
            <a:xfrm>
              <a:off x="7340351" y="2262382"/>
              <a:ext cx="1817" cy="1817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08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Freeform 463"/>
            <p:cNvSpPr/>
            <p:nvPr userDrawn="1"/>
          </p:nvSpPr>
          <p:spPr bwMode="auto">
            <a:xfrm>
              <a:off x="7340351" y="2262382"/>
              <a:ext cx="1817" cy="1817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Freeform 464"/>
            <p:cNvSpPr/>
            <p:nvPr userDrawn="1"/>
          </p:nvSpPr>
          <p:spPr bwMode="auto">
            <a:xfrm>
              <a:off x="7661983" y="2416837"/>
              <a:ext cx="105394" cy="61783"/>
            </a:xfrm>
            <a:custGeom>
              <a:avLst/>
              <a:gdLst>
                <a:gd name="T0" fmla="*/ 28 w 58"/>
                <a:gd name="T1" fmla="*/ 0 h 34"/>
                <a:gd name="T2" fmla="*/ 3 w 58"/>
                <a:gd name="T3" fmla="*/ 15 h 34"/>
                <a:gd name="T4" fmla="*/ 0 w 58"/>
                <a:gd name="T5" fmla="*/ 18 h 34"/>
                <a:gd name="T6" fmla="*/ 29 w 58"/>
                <a:gd name="T7" fmla="*/ 34 h 34"/>
                <a:gd name="T8" fmla="*/ 58 w 58"/>
                <a:gd name="T9" fmla="*/ 18 h 34"/>
                <a:gd name="T10" fmla="*/ 28 w 58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34">
                  <a:moveTo>
                    <a:pt x="28" y="0"/>
                  </a:moveTo>
                  <a:lnTo>
                    <a:pt x="3" y="15"/>
                  </a:lnTo>
                  <a:lnTo>
                    <a:pt x="0" y="18"/>
                  </a:lnTo>
                  <a:lnTo>
                    <a:pt x="29" y="34"/>
                  </a:lnTo>
                  <a:lnTo>
                    <a:pt x="58" y="1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A08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Freeform 465"/>
            <p:cNvSpPr/>
            <p:nvPr userDrawn="1"/>
          </p:nvSpPr>
          <p:spPr bwMode="auto">
            <a:xfrm>
              <a:off x="7661983" y="2416837"/>
              <a:ext cx="105394" cy="61783"/>
            </a:xfrm>
            <a:custGeom>
              <a:avLst/>
              <a:gdLst>
                <a:gd name="T0" fmla="*/ 28 w 58"/>
                <a:gd name="T1" fmla="*/ 0 h 34"/>
                <a:gd name="T2" fmla="*/ 3 w 58"/>
                <a:gd name="T3" fmla="*/ 15 h 34"/>
                <a:gd name="T4" fmla="*/ 0 w 58"/>
                <a:gd name="T5" fmla="*/ 18 h 34"/>
                <a:gd name="T6" fmla="*/ 29 w 58"/>
                <a:gd name="T7" fmla="*/ 34 h 34"/>
                <a:gd name="T8" fmla="*/ 58 w 58"/>
                <a:gd name="T9" fmla="*/ 18 h 34"/>
                <a:gd name="T10" fmla="*/ 28 w 58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34">
                  <a:moveTo>
                    <a:pt x="28" y="0"/>
                  </a:moveTo>
                  <a:lnTo>
                    <a:pt x="3" y="15"/>
                  </a:lnTo>
                  <a:lnTo>
                    <a:pt x="0" y="18"/>
                  </a:lnTo>
                  <a:lnTo>
                    <a:pt x="29" y="34"/>
                  </a:lnTo>
                  <a:lnTo>
                    <a:pt x="58" y="18"/>
                  </a:lnTo>
                  <a:lnTo>
                    <a:pt x="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Freeform 466"/>
            <p:cNvSpPr/>
            <p:nvPr userDrawn="1"/>
          </p:nvSpPr>
          <p:spPr bwMode="auto">
            <a:xfrm>
              <a:off x="7018718" y="2667602"/>
              <a:ext cx="332535" cy="1321056"/>
            </a:xfrm>
            <a:custGeom>
              <a:avLst/>
              <a:gdLst>
                <a:gd name="T0" fmla="*/ 124 w 183"/>
                <a:gd name="T1" fmla="*/ 17 h 727"/>
                <a:gd name="T2" fmla="*/ 153 w 183"/>
                <a:gd name="T3" fmla="*/ 0 h 727"/>
                <a:gd name="T4" fmla="*/ 183 w 183"/>
                <a:gd name="T5" fmla="*/ 17 h 727"/>
                <a:gd name="T6" fmla="*/ 29 w 183"/>
                <a:gd name="T7" fmla="*/ 709 h 727"/>
                <a:gd name="T8" fmla="*/ 0 w 183"/>
                <a:gd name="T9" fmla="*/ 727 h 727"/>
                <a:gd name="T10" fmla="*/ 153 w 183"/>
                <a:gd name="T11" fmla="*/ 34 h 727"/>
                <a:gd name="T12" fmla="*/ 124 w 183"/>
                <a:gd name="T13" fmla="*/ 17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727">
                  <a:moveTo>
                    <a:pt x="124" y="17"/>
                  </a:moveTo>
                  <a:lnTo>
                    <a:pt x="153" y="0"/>
                  </a:lnTo>
                  <a:lnTo>
                    <a:pt x="183" y="17"/>
                  </a:lnTo>
                  <a:lnTo>
                    <a:pt x="29" y="709"/>
                  </a:lnTo>
                  <a:lnTo>
                    <a:pt x="0" y="727"/>
                  </a:lnTo>
                  <a:lnTo>
                    <a:pt x="153" y="34"/>
                  </a:lnTo>
                  <a:lnTo>
                    <a:pt x="124" y="17"/>
                  </a:lnTo>
                  <a:close/>
                </a:path>
              </a:pathLst>
            </a:custGeom>
            <a:solidFill>
              <a:srgbClr val="543E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Freeform 467"/>
            <p:cNvSpPr/>
            <p:nvPr userDrawn="1"/>
          </p:nvSpPr>
          <p:spPr bwMode="auto">
            <a:xfrm>
              <a:off x="7018718" y="2667602"/>
              <a:ext cx="332535" cy="1321056"/>
            </a:xfrm>
            <a:custGeom>
              <a:avLst/>
              <a:gdLst>
                <a:gd name="T0" fmla="*/ 124 w 183"/>
                <a:gd name="T1" fmla="*/ 17 h 727"/>
                <a:gd name="T2" fmla="*/ 153 w 183"/>
                <a:gd name="T3" fmla="*/ 0 h 727"/>
                <a:gd name="T4" fmla="*/ 183 w 183"/>
                <a:gd name="T5" fmla="*/ 17 h 727"/>
                <a:gd name="T6" fmla="*/ 29 w 183"/>
                <a:gd name="T7" fmla="*/ 709 h 727"/>
                <a:gd name="T8" fmla="*/ 0 w 183"/>
                <a:gd name="T9" fmla="*/ 727 h 727"/>
                <a:gd name="T10" fmla="*/ 153 w 183"/>
                <a:gd name="T11" fmla="*/ 34 h 727"/>
                <a:gd name="T12" fmla="*/ 124 w 183"/>
                <a:gd name="T13" fmla="*/ 17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727">
                  <a:moveTo>
                    <a:pt x="124" y="17"/>
                  </a:moveTo>
                  <a:lnTo>
                    <a:pt x="153" y="0"/>
                  </a:lnTo>
                  <a:lnTo>
                    <a:pt x="183" y="17"/>
                  </a:lnTo>
                  <a:lnTo>
                    <a:pt x="29" y="709"/>
                  </a:lnTo>
                  <a:lnTo>
                    <a:pt x="0" y="727"/>
                  </a:lnTo>
                  <a:lnTo>
                    <a:pt x="153" y="34"/>
                  </a:lnTo>
                  <a:lnTo>
                    <a:pt x="124" y="1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Freeform 468"/>
            <p:cNvSpPr/>
            <p:nvPr userDrawn="1"/>
          </p:nvSpPr>
          <p:spPr bwMode="auto">
            <a:xfrm>
              <a:off x="7220420" y="2869304"/>
              <a:ext cx="321632" cy="247130"/>
            </a:xfrm>
            <a:custGeom>
              <a:avLst/>
              <a:gdLst>
                <a:gd name="T0" fmla="*/ 0 w 177"/>
                <a:gd name="T1" fmla="*/ 0 h 136"/>
                <a:gd name="T2" fmla="*/ 0 w 177"/>
                <a:gd name="T3" fmla="*/ 34 h 136"/>
                <a:gd name="T4" fmla="*/ 177 w 177"/>
                <a:gd name="T5" fmla="*/ 136 h 136"/>
                <a:gd name="T6" fmla="*/ 177 w 177"/>
                <a:gd name="T7" fmla="*/ 102 h 136"/>
                <a:gd name="T8" fmla="*/ 0 w 17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36">
                  <a:moveTo>
                    <a:pt x="0" y="0"/>
                  </a:moveTo>
                  <a:lnTo>
                    <a:pt x="0" y="34"/>
                  </a:lnTo>
                  <a:lnTo>
                    <a:pt x="177" y="136"/>
                  </a:lnTo>
                  <a:lnTo>
                    <a:pt x="177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259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Freeform 469"/>
            <p:cNvSpPr/>
            <p:nvPr userDrawn="1"/>
          </p:nvSpPr>
          <p:spPr bwMode="auto">
            <a:xfrm>
              <a:off x="7220420" y="2869304"/>
              <a:ext cx="321632" cy="247130"/>
            </a:xfrm>
            <a:custGeom>
              <a:avLst/>
              <a:gdLst>
                <a:gd name="T0" fmla="*/ 0 w 177"/>
                <a:gd name="T1" fmla="*/ 0 h 136"/>
                <a:gd name="T2" fmla="*/ 0 w 177"/>
                <a:gd name="T3" fmla="*/ 34 h 136"/>
                <a:gd name="T4" fmla="*/ 177 w 177"/>
                <a:gd name="T5" fmla="*/ 136 h 136"/>
                <a:gd name="T6" fmla="*/ 177 w 177"/>
                <a:gd name="T7" fmla="*/ 102 h 136"/>
                <a:gd name="T8" fmla="*/ 0 w 177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36">
                  <a:moveTo>
                    <a:pt x="0" y="0"/>
                  </a:moveTo>
                  <a:lnTo>
                    <a:pt x="0" y="34"/>
                  </a:lnTo>
                  <a:lnTo>
                    <a:pt x="177" y="136"/>
                  </a:lnTo>
                  <a:lnTo>
                    <a:pt x="177" y="10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Freeform 470"/>
            <p:cNvSpPr/>
            <p:nvPr userDrawn="1"/>
          </p:nvSpPr>
          <p:spPr bwMode="auto">
            <a:xfrm>
              <a:off x="7138648" y="3330856"/>
              <a:ext cx="319815" cy="232593"/>
            </a:xfrm>
            <a:custGeom>
              <a:avLst/>
              <a:gdLst>
                <a:gd name="T0" fmla="*/ 14 w 176"/>
                <a:gd name="T1" fmla="*/ 0 h 128"/>
                <a:gd name="T2" fmla="*/ 0 w 176"/>
                <a:gd name="T3" fmla="*/ 25 h 128"/>
                <a:gd name="T4" fmla="*/ 176 w 176"/>
                <a:gd name="T5" fmla="*/ 128 h 128"/>
                <a:gd name="T6" fmla="*/ 176 w 176"/>
                <a:gd name="T7" fmla="*/ 93 h 128"/>
                <a:gd name="T8" fmla="*/ 14 w 176"/>
                <a:gd name="T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128">
                  <a:moveTo>
                    <a:pt x="14" y="0"/>
                  </a:moveTo>
                  <a:lnTo>
                    <a:pt x="0" y="25"/>
                  </a:lnTo>
                  <a:lnTo>
                    <a:pt x="176" y="128"/>
                  </a:lnTo>
                  <a:lnTo>
                    <a:pt x="176" y="9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7259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Freeform 471"/>
            <p:cNvSpPr/>
            <p:nvPr userDrawn="1"/>
          </p:nvSpPr>
          <p:spPr bwMode="auto">
            <a:xfrm>
              <a:off x="7138648" y="3330856"/>
              <a:ext cx="319815" cy="232593"/>
            </a:xfrm>
            <a:custGeom>
              <a:avLst/>
              <a:gdLst>
                <a:gd name="T0" fmla="*/ 14 w 176"/>
                <a:gd name="T1" fmla="*/ 0 h 128"/>
                <a:gd name="T2" fmla="*/ 0 w 176"/>
                <a:gd name="T3" fmla="*/ 25 h 128"/>
                <a:gd name="T4" fmla="*/ 176 w 176"/>
                <a:gd name="T5" fmla="*/ 128 h 128"/>
                <a:gd name="T6" fmla="*/ 176 w 176"/>
                <a:gd name="T7" fmla="*/ 93 h 128"/>
                <a:gd name="T8" fmla="*/ 14 w 176"/>
                <a:gd name="T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128">
                  <a:moveTo>
                    <a:pt x="14" y="0"/>
                  </a:moveTo>
                  <a:lnTo>
                    <a:pt x="0" y="25"/>
                  </a:lnTo>
                  <a:lnTo>
                    <a:pt x="176" y="128"/>
                  </a:lnTo>
                  <a:lnTo>
                    <a:pt x="176" y="93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Freeform 472"/>
            <p:cNvSpPr/>
            <p:nvPr userDrawn="1"/>
          </p:nvSpPr>
          <p:spPr bwMode="auto">
            <a:xfrm>
              <a:off x="7084133" y="3550730"/>
              <a:ext cx="319815" cy="227141"/>
            </a:xfrm>
            <a:custGeom>
              <a:avLst/>
              <a:gdLst>
                <a:gd name="T0" fmla="*/ 17 w 176"/>
                <a:gd name="T1" fmla="*/ 0 h 125"/>
                <a:gd name="T2" fmla="*/ 0 w 176"/>
                <a:gd name="T3" fmla="*/ 23 h 125"/>
                <a:gd name="T4" fmla="*/ 176 w 176"/>
                <a:gd name="T5" fmla="*/ 125 h 125"/>
                <a:gd name="T6" fmla="*/ 176 w 176"/>
                <a:gd name="T7" fmla="*/ 92 h 125"/>
                <a:gd name="T8" fmla="*/ 17 w 176"/>
                <a:gd name="T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125">
                  <a:moveTo>
                    <a:pt x="17" y="0"/>
                  </a:moveTo>
                  <a:lnTo>
                    <a:pt x="0" y="23"/>
                  </a:lnTo>
                  <a:lnTo>
                    <a:pt x="176" y="125"/>
                  </a:lnTo>
                  <a:lnTo>
                    <a:pt x="176" y="9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259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Freeform 473"/>
            <p:cNvSpPr/>
            <p:nvPr userDrawn="1"/>
          </p:nvSpPr>
          <p:spPr bwMode="auto">
            <a:xfrm>
              <a:off x="7084133" y="3550730"/>
              <a:ext cx="319815" cy="227141"/>
            </a:xfrm>
            <a:custGeom>
              <a:avLst/>
              <a:gdLst>
                <a:gd name="T0" fmla="*/ 17 w 176"/>
                <a:gd name="T1" fmla="*/ 0 h 125"/>
                <a:gd name="T2" fmla="*/ 0 w 176"/>
                <a:gd name="T3" fmla="*/ 23 h 125"/>
                <a:gd name="T4" fmla="*/ 176 w 176"/>
                <a:gd name="T5" fmla="*/ 125 h 125"/>
                <a:gd name="T6" fmla="*/ 176 w 176"/>
                <a:gd name="T7" fmla="*/ 92 h 125"/>
                <a:gd name="T8" fmla="*/ 17 w 176"/>
                <a:gd name="T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125">
                  <a:moveTo>
                    <a:pt x="17" y="0"/>
                  </a:moveTo>
                  <a:lnTo>
                    <a:pt x="0" y="23"/>
                  </a:lnTo>
                  <a:lnTo>
                    <a:pt x="176" y="125"/>
                  </a:lnTo>
                  <a:lnTo>
                    <a:pt x="176" y="92"/>
                  </a:lnTo>
                  <a:lnTo>
                    <a:pt x="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Freeform 474"/>
            <p:cNvSpPr/>
            <p:nvPr userDrawn="1"/>
          </p:nvSpPr>
          <p:spPr bwMode="auto">
            <a:xfrm>
              <a:off x="7200431" y="3109167"/>
              <a:ext cx="292558" cy="223507"/>
            </a:xfrm>
            <a:custGeom>
              <a:avLst/>
              <a:gdLst>
                <a:gd name="T0" fmla="*/ 7 w 161"/>
                <a:gd name="T1" fmla="*/ 0 h 123"/>
                <a:gd name="T2" fmla="*/ 0 w 161"/>
                <a:gd name="T3" fmla="*/ 31 h 123"/>
                <a:gd name="T4" fmla="*/ 161 w 161"/>
                <a:gd name="T5" fmla="*/ 123 h 123"/>
                <a:gd name="T6" fmla="*/ 161 w 161"/>
                <a:gd name="T7" fmla="*/ 90 h 123"/>
                <a:gd name="T8" fmla="*/ 7 w 161"/>
                <a:gd name="T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23">
                  <a:moveTo>
                    <a:pt x="7" y="0"/>
                  </a:moveTo>
                  <a:lnTo>
                    <a:pt x="0" y="31"/>
                  </a:lnTo>
                  <a:lnTo>
                    <a:pt x="161" y="123"/>
                  </a:lnTo>
                  <a:lnTo>
                    <a:pt x="161" y="9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7259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Freeform 475"/>
            <p:cNvSpPr/>
            <p:nvPr userDrawn="1"/>
          </p:nvSpPr>
          <p:spPr bwMode="auto">
            <a:xfrm>
              <a:off x="7200431" y="3109167"/>
              <a:ext cx="292558" cy="223507"/>
            </a:xfrm>
            <a:custGeom>
              <a:avLst/>
              <a:gdLst>
                <a:gd name="T0" fmla="*/ 7 w 161"/>
                <a:gd name="T1" fmla="*/ 0 h 123"/>
                <a:gd name="T2" fmla="*/ 0 w 161"/>
                <a:gd name="T3" fmla="*/ 31 h 123"/>
                <a:gd name="T4" fmla="*/ 161 w 161"/>
                <a:gd name="T5" fmla="*/ 123 h 123"/>
                <a:gd name="T6" fmla="*/ 161 w 161"/>
                <a:gd name="T7" fmla="*/ 90 h 123"/>
                <a:gd name="T8" fmla="*/ 7 w 161"/>
                <a:gd name="T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23">
                  <a:moveTo>
                    <a:pt x="7" y="0"/>
                  </a:moveTo>
                  <a:lnTo>
                    <a:pt x="0" y="31"/>
                  </a:lnTo>
                  <a:lnTo>
                    <a:pt x="161" y="123"/>
                  </a:lnTo>
                  <a:lnTo>
                    <a:pt x="161" y="90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Freeform 476"/>
            <p:cNvSpPr/>
            <p:nvPr userDrawn="1"/>
          </p:nvSpPr>
          <p:spPr bwMode="auto">
            <a:xfrm>
              <a:off x="7031438" y="3766968"/>
              <a:ext cx="319815" cy="227141"/>
            </a:xfrm>
            <a:custGeom>
              <a:avLst/>
              <a:gdLst>
                <a:gd name="T0" fmla="*/ 20 w 176"/>
                <a:gd name="T1" fmla="*/ 0 h 125"/>
                <a:gd name="T2" fmla="*/ 0 w 176"/>
                <a:gd name="T3" fmla="*/ 22 h 125"/>
                <a:gd name="T4" fmla="*/ 176 w 176"/>
                <a:gd name="T5" fmla="*/ 125 h 125"/>
                <a:gd name="T6" fmla="*/ 176 w 176"/>
                <a:gd name="T7" fmla="*/ 91 h 125"/>
                <a:gd name="T8" fmla="*/ 20 w 176"/>
                <a:gd name="T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125">
                  <a:moveTo>
                    <a:pt x="20" y="0"/>
                  </a:moveTo>
                  <a:lnTo>
                    <a:pt x="0" y="22"/>
                  </a:lnTo>
                  <a:lnTo>
                    <a:pt x="176" y="125"/>
                  </a:lnTo>
                  <a:lnTo>
                    <a:pt x="176" y="9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7259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Freeform 477"/>
            <p:cNvSpPr/>
            <p:nvPr userDrawn="1"/>
          </p:nvSpPr>
          <p:spPr bwMode="auto">
            <a:xfrm>
              <a:off x="7031438" y="3766968"/>
              <a:ext cx="319815" cy="227141"/>
            </a:xfrm>
            <a:custGeom>
              <a:avLst/>
              <a:gdLst>
                <a:gd name="T0" fmla="*/ 20 w 176"/>
                <a:gd name="T1" fmla="*/ 0 h 125"/>
                <a:gd name="T2" fmla="*/ 0 w 176"/>
                <a:gd name="T3" fmla="*/ 22 h 125"/>
                <a:gd name="T4" fmla="*/ 176 w 176"/>
                <a:gd name="T5" fmla="*/ 125 h 125"/>
                <a:gd name="T6" fmla="*/ 176 w 176"/>
                <a:gd name="T7" fmla="*/ 91 h 125"/>
                <a:gd name="T8" fmla="*/ 20 w 176"/>
                <a:gd name="T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125">
                  <a:moveTo>
                    <a:pt x="20" y="0"/>
                  </a:moveTo>
                  <a:lnTo>
                    <a:pt x="0" y="22"/>
                  </a:lnTo>
                  <a:lnTo>
                    <a:pt x="176" y="125"/>
                  </a:lnTo>
                  <a:lnTo>
                    <a:pt x="176" y="91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Freeform 478"/>
            <p:cNvSpPr/>
            <p:nvPr userDrawn="1"/>
          </p:nvSpPr>
          <p:spPr bwMode="auto">
            <a:xfrm>
              <a:off x="7067781" y="3736076"/>
              <a:ext cx="336169" cy="258033"/>
            </a:xfrm>
            <a:custGeom>
              <a:avLst/>
              <a:gdLst>
                <a:gd name="T0" fmla="*/ 0 w 185"/>
                <a:gd name="T1" fmla="*/ 17 h 142"/>
                <a:gd name="T2" fmla="*/ 28 w 185"/>
                <a:gd name="T3" fmla="*/ 0 h 142"/>
                <a:gd name="T4" fmla="*/ 185 w 185"/>
                <a:gd name="T5" fmla="*/ 91 h 142"/>
                <a:gd name="T6" fmla="*/ 185 w 185"/>
                <a:gd name="T7" fmla="*/ 125 h 142"/>
                <a:gd name="T8" fmla="*/ 156 w 185"/>
                <a:gd name="T9" fmla="*/ 142 h 142"/>
                <a:gd name="T10" fmla="*/ 156 w 185"/>
                <a:gd name="T11" fmla="*/ 108 h 142"/>
                <a:gd name="T12" fmla="*/ 0 w 185"/>
                <a:gd name="T13" fmla="*/ 17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42">
                  <a:moveTo>
                    <a:pt x="0" y="17"/>
                  </a:moveTo>
                  <a:lnTo>
                    <a:pt x="28" y="0"/>
                  </a:lnTo>
                  <a:lnTo>
                    <a:pt x="185" y="91"/>
                  </a:lnTo>
                  <a:lnTo>
                    <a:pt x="185" y="125"/>
                  </a:lnTo>
                  <a:lnTo>
                    <a:pt x="156" y="142"/>
                  </a:lnTo>
                  <a:lnTo>
                    <a:pt x="156" y="108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543E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Freeform 479"/>
            <p:cNvSpPr/>
            <p:nvPr userDrawn="1"/>
          </p:nvSpPr>
          <p:spPr bwMode="auto">
            <a:xfrm>
              <a:off x="7067781" y="3736076"/>
              <a:ext cx="336169" cy="258033"/>
            </a:xfrm>
            <a:custGeom>
              <a:avLst/>
              <a:gdLst>
                <a:gd name="T0" fmla="*/ 0 w 185"/>
                <a:gd name="T1" fmla="*/ 17 h 142"/>
                <a:gd name="T2" fmla="*/ 28 w 185"/>
                <a:gd name="T3" fmla="*/ 0 h 142"/>
                <a:gd name="T4" fmla="*/ 185 w 185"/>
                <a:gd name="T5" fmla="*/ 91 h 142"/>
                <a:gd name="T6" fmla="*/ 185 w 185"/>
                <a:gd name="T7" fmla="*/ 125 h 142"/>
                <a:gd name="T8" fmla="*/ 156 w 185"/>
                <a:gd name="T9" fmla="*/ 142 h 142"/>
                <a:gd name="T10" fmla="*/ 156 w 185"/>
                <a:gd name="T11" fmla="*/ 108 h 142"/>
                <a:gd name="T12" fmla="*/ 0 w 185"/>
                <a:gd name="T13" fmla="*/ 17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42">
                  <a:moveTo>
                    <a:pt x="0" y="17"/>
                  </a:moveTo>
                  <a:lnTo>
                    <a:pt x="28" y="0"/>
                  </a:lnTo>
                  <a:lnTo>
                    <a:pt x="185" y="91"/>
                  </a:lnTo>
                  <a:lnTo>
                    <a:pt x="185" y="125"/>
                  </a:lnTo>
                  <a:lnTo>
                    <a:pt x="156" y="142"/>
                  </a:lnTo>
                  <a:lnTo>
                    <a:pt x="156" y="108"/>
                  </a:lnTo>
                  <a:lnTo>
                    <a:pt x="0" y="1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Freeform 480"/>
            <p:cNvSpPr/>
            <p:nvPr userDrawn="1"/>
          </p:nvSpPr>
          <p:spPr bwMode="auto">
            <a:xfrm>
              <a:off x="7220420" y="2840230"/>
              <a:ext cx="374329" cy="276204"/>
            </a:xfrm>
            <a:custGeom>
              <a:avLst/>
              <a:gdLst>
                <a:gd name="T0" fmla="*/ 0 w 206"/>
                <a:gd name="T1" fmla="*/ 16 h 152"/>
                <a:gd name="T2" fmla="*/ 29 w 206"/>
                <a:gd name="T3" fmla="*/ 0 h 152"/>
                <a:gd name="T4" fmla="*/ 206 w 206"/>
                <a:gd name="T5" fmla="*/ 101 h 152"/>
                <a:gd name="T6" fmla="*/ 206 w 206"/>
                <a:gd name="T7" fmla="*/ 135 h 152"/>
                <a:gd name="T8" fmla="*/ 177 w 206"/>
                <a:gd name="T9" fmla="*/ 152 h 152"/>
                <a:gd name="T10" fmla="*/ 177 w 206"/>
                <a:gd name="T11" fmla="*/ 118 h 152"/>
                <a:gd name="T12" fmla="*/ 0 w 206"/>
                <a:gd name="T13" fmla="*/ 1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152">
                  <a:moveTo>
                    <a:pt x="0" y="16"/>
                  </a:moveTo>
                  <a:lnTo>
                    <a:pt x="29" y="0"/>
                  </a:lnTo>
                  <a:lnTo>
                    <a:pt x="206" y="101"/>
                  </a:lnTo>
                  <a:lnTo>
                    <a:pt x="206" y="135"/>
                  </a:lnTo>
                  <a:lnTo>
                    <a:pt x="177" y="152"/>
                  </a:lnTo>
                  <a:lnTo>
                    <a:pt x="177" y="118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543E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Freeform 481"/>
            <p:cNvSpPr/>
            <p:nvPr userDrawn="1"/>
          </p:nvSpPr>
          <p:spPr bwMode="auto">
            <a:xfrm>
              <a:off x="7220420" y="2840230"/>
              <a:ext cx="374329" cy="276204"/>
            </a:xfrm>
            <a:custGeom>
              <a:avLst/>
              <a:gdLst>
                <a:gd name="T0" fmla="*/ 0 w 206"/>
                <a:gd name="T1" fmla="*/ 16 h 152"/>
                <a:gd name="T2" fmla="*/ 29 w 206"/>
                <a:gd name="T3" fmla="*/ 0 h 152"/>
                <a:gd name="T4" fmla="*/ 206 w 206"/>
                <a:gd name="T5" fmla="*/ 101 h 152"/>
                <a:gd name="T6" fmla="*/ 206 w 206"/>
                <a:gd name="T7" fmla="*/ 135 h 152"/>
                <a:gd name="T8" fmla="*/ 177 w 206"/>
                <a:gd name="T9" fmla="*/ 152 h 152"/>
                <a:gd name="T10" fmla="*/ 177 w 206"/>
                <a:gd name="T11" fmla="*/ 118 h 152"/>
                <a:gd name="T12" fmla="*/ 0 w 206"/>
                <a:gd name="T13" fmla="*/ 1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152">
                  <a:moveTo>
                    <a:pt x="0" y="16"/>
                  </a:moveTo>
                  <a:lnTo>
                    <a:pt x="29" y="0"/>
                  </a:lnTo>
                  <a:lnTo>
                    <a:pt x="206" y="101"/>
                  </a:lnTo>
                  <a:lnTo>
                    <a:pt x="206" y="135"/>
                  </a:lnTo>
                  <a:lnTo>
                    <a:pt x="177" y="152"/>
                  </a:lnTo>
                  <a:lnTo>
                    <a:pt x="177" y="118"/>
                  </a:lnTo>
                  <a:lnTo>
                    <a:pt x="0" y="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Freeform 482"/>
            <p:cNvSpPr/>
            <p:nvPr userDrawn="1"/>
          </p:nvSpPr>
          <p:spPr bwMode="auto">
            <a:xfrm>
              <a:off x="7213151" y="3080092"/>
              <a:ext cx="332535" cy="252581"/>
            </a:xfrm>
            <a:custGeom>
              <a:avLst/>
              <a:gdLst>
                <a:gd name="T0" fmla="*/ 0 w 183"/>
                <a:gd name="T1" fmla="*/ 16 h 139"/>
                <a:gd name="T2" fmla="*/ 28 w 183"/>
                <a:gd name="T3" fmla="*/ 0 h 139"/>
                <a:gd name="T4" fmla="*/ 183 w 183"/>
                <a:gd name="T5" fmla="*/ 89 h 139"/>
                <a:gd name="T6" fmla="*/ 183 w 183"/>
                <a:gd name="T7" fmla="*/ 123 h 139"/>
                <a:gd name="T8" fmla="*/ 154 w 183"/>
                <a:gd name="T9" fmla="*/ 139 h 139"/>
                <a:gd name="T10" fmla="*/ 154 w 183"/>
                <a:gd name="T11" fmla="*/ 106 h 139"/>
                <a:gd name="T12" fmla="*/ 0 w 183"/>
                <a:gd name="T13" fmla="*/ 16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139">
                  <a:moveTo>
                    <a:pt x="0" y="16"/>
                  </a:moveTo>
                  <a:lnTo>
                    <a:pt x="28" y="0"/>
                  </a:lnTo>
                  <a:lnTo>
                    <a:pt x="183" y="89"/>
                  </a:lnTo>
                  <a:lnTo>
                    <a:pt x="183" y="123"/>
                  </a:lnTo>
                  <a:lnTo>
                    <a:pt x="154" y="139"/>
                  </a:lnTo>
                  <a:lnTo>
                    <a:pt x="154" y="10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543E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Freeform 483"/>
            <p:cNvSpPr/>
            <p:nvPr userDrawn="1"/>
          </p:nvSpPr>
          <p:spPr bwMode="auto">
            <a:xfrm>
              <a:off x="7213151" y="3080092"/>
              <a:ext cx="332535" cy="252581"/>
            </a:xfrm>
            <a:custGeom>
              <a:avLst/>
              <a:gdLst>
                <a:gd name="T0" fmla="*/ 0 w 183"/>
                <a:gd name="T1" fmla="*/ 16 h 139"/>
                <a:gd name="T2" fmla="*/ 28 w 183"/>
                <a:gd name="T3" fmla="*/ 0 h 139"/>
                <a:gd name="T4" fmla="*/ 183 w 183"/>
                <a:gd name="T5" fmla="*/ 89 h 139"/>
                <a:gd name="T6" fmla="*/ 183 w 183"/>
                <a:gd name="T7" fmla="*/ 123 h 139"/>
                <a:gd name="T8" fmla="*/ 154 w 183"/>
                <a:gd name="T9" fmla="*/ 139 h 139"/>
                <a:gd name="T10" fmla="*/ 154 w 183"/>
                <a:gd name="T11" fmla="*/ 106 h 139"/>
                <a:gd name="T12" fmla="*/ 0 w 183"/>
                <a:gd name="T13" fmla="*/ 16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139">
                  <a:moveTo>
                    <a:pt x="0" y="16"/>
                  </a:moveTo>
                  <a:lnTo>
                    <a:pt x="28" y="0"/>
                  </a:lnTo>
                  <a:lnTo>
                    <a:pt x="183" y="89"/>
                  </a:lnTo>
                  <a:lnTo>
                    <a:pt x="183" y="123"/>
                  </a:lnTo>
                  <a:lnTo>
                    <a:pt x="154" y="139"/>
                  </a:lnTo>
                  <a:lnTo>
                    <a:pt x="154" y="106"/>
                  </a:lnTo>
                  <a:lnTo>
                    <a:pt x="0" y="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Freeform 484"/>
            <p:cNvSpPr/>
            <p:nvPr userDrawn="1"/>
          </p:nvSpPr>
          <p:spPr bwMode="auto">
            <a:xfrm>
              <a:off x="7164088" y="3298148"/>
              <a:ext cx="347072" cy="265300"/>
            </a:xfrm>
            <a:custGeom>
              <a:avLst/>
              <a:gdLst>
                <a:gd name="T0" fmla="*/ 0 w 191"/>
                <a:gd name="T1" fmla="*/ 18 h 146"/>
                <a:gd name="T2" fmla="*/ 29 w 191"/>
                <a:gd name="T3" fmla="*/ 0 h 146"/>
                <a:gd name="T4" fmla="*/ 191 w 191"/>
                <a:gd name="T5" fmla="*/ 94 h 146"/>
                <a:gd name="T6" fmla="*/ 191 w 191"/>
                <a:gd name="T7" fmla="*/ 128 h 146"/>
                <a:gd name="T8" fmla="*/ 162 w 191"/>
                <a:gd name="T9" fmla="*/ 146 h 146"/>
                <a:gd name="T10" fmla="*/ 162 w 191"/>
                <a:gd name="T11" fmla="*/ 111 h 146"/>
                <a:gd name="T12" fmla="*/ 0 w 191"/>
                <a:gd name="T13" fmla="*/ 1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146">
                  <a:moveTo>
                    <a:pt x="0" y="18"/>
                  </a:moveTo>
                  <a:lnTo>
                    <a:pt x="29" y="0"/>
                  </a:lnTo>
                  <a:lnTo>
                    <a:pt x="191" y="94"/>
                  </a:lnTo>
                  <a:lnTo>
                    <a:pt x="191" y="128"/>
                  </a:lnTo>
                  <a:lnTo>
                    <a:pt x="162" y="146"/>
                  </a:lnTo>
                  <a:lnTo>
                    <a:pt x="162" y="111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543E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Freeform 485"/>
            <p:cNvSpPr/>
            <p:nvPr userDrawn="1"/>
          </p:nvSpPr>
          <p:spPr bwMode="auto">
            <a:xfrm>
              <a:off x="7164088" y="3298148"/>
              <a:ext cx="347072" cy="265300"/>
            </a:xfrm>
            <a:custGeom>
              <a:avLst/>
              <a:gdLst>
                <a:gd name="T0" fmla="*/ 0 w 191"/>
                <a:gd name="T1" fmla="*/ 18 h 146"/>
                <a:gd name="T2" fmla="*/ 29 w 191"/>
                <a:gd name="T3" fmla="*/ 0 h 146"/>
                <a:gd name="T4" fmla="*/ 191 w 191"/>
                <a:gd name="T5" fmla="*/ 94 h 146"/>
                <a:gd name="T6" fmla="*/ 191 w 191"/>
                <a:gd name="T7" fmla="*/ 128 h 146"/>
                <a:gd name="T8" fmla="*/ 162 w 191"/>
                <a:gd name="T9" fmla="*/ 146 h 146"/>
                <a:gd name="T10" fmla="*/ 162 w 191"/>
                <a:gd name="T11" fmla="*/ 111 h 146"/>
                <a:gd name="T12" fmla="*/ 0 w 191"/>
                <a:gd name="T13" fmla="*/ 1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146">
                  <a:moveTo>
                    <a:pt x="0" y="18"/>
                  </a:moveTo>
                  <a:lnTo>
                    <a:pt x="29" y="0"/>
                  </a:lnTo>
                  <a:lnTo>
                    <a:pt x="191" y="94"/>
                  </a:lnTo>
                  <a:lnTo>
                    <a:pt x="191" y="128"/>
                  </a:lnTo>
                  <a:lnTo>
                    <a:pt x="162" y="146"/>
                  </a:lnTo>
                  <a:lnTo>
                    <a:pt x="162" y="111"/>
                  </a:lnTo>
                  <a:lnTo>
                    <a:pt x="0" y="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486"/>
            <p:cNvSpPr/>
            <p:nvPr userDrawn="1"/>
          </p:nvSpPr>
          <p:spPr bwMode="auto">
            <a:xfrm>
              <a:off x="7115026" y="3518020"/>
              <a:ext cx="343437" cy="259850"/>
            </a:xfrm>
            <a:custGeom>
              <a:avLst/>
              <a:gdLst>
                <a:gd name="T0" fmla="*/ 0 w 189"/>
                <a:gd name="T1" fmla="*/ 18 h 143"/>
                <a:gd name="T2" fmla="*/ 29 w 189"/>
                <a:gd name="T3" fmla="*/ 0 h 143"/>
                <a:gd name="T4" fmla="*/ 189 w 189"/>
                <a:gd name="T5" fmla="*/ 92 h 143"/>
                <a:gd name="T6" fmla="*/ 189 w 189"/>
                <a:gd name="T7" fmla="*/ 126 h 143"/>
                <a:gd name="T8" fmla="*/ 159 w 189"/>
                <a:gd name="T9" fmla="*/ 143 h 143"/>
                <a:gd name="T10" fmla="*/ 159 w 189"/>
                <a:gd name="T11" fmla="*/ 110 h 143"/>
                <a:gd name="T12" fmla="*/ 0 w 189"/>
                <a:gd name="T13" fmla="*/ 18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9" h="143">
                  <a:moveTo>
                    <a:pt x="0" y="18"/>
                  </a:moveTo>
                  <a:lnTo>
                    <a:pt x="29" y="0"/>
                  </a:lnTo>
                  <a:lnTo>
                    <a:pt x="189" y="92"/>
                  </a:lnTo>
                  <a:lnTo>
                    <a:pt x="189" y="126"/>
                  </a:lnTo>
                  <a:lnTo>
                    <a:pt x="159" y="143"/>
                  </a:lnTo>
                  <a:lnTo>
                    <a:pt x="159" y="11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543E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487"/>
            <p:cNvSpPr/>
            <p:nvPr userDrawn="1"/>
          </p:nvSpPr>
          <p:spPr bwMode="auto">
            <a:xfrm>
              <a:off x="7115026" y="3518020"/>
              <a:ext cx="343437" cy="259850"/>
            </a:xfrm>
            <a:custGeom>
              <a:avLst/>
              <a:gdLst>
                <a:gd name="T0" fmla="*/ 0 w 189"/>
                <a:gd name="T1" fmla="*/ 18 h 143"/>
                <a:gd name="T2" fmla="*/ 29 w 189"/>
                <a:gd name="T3" fmla="*/ 0 h 143"/>
                <a:gd name="T4" fmla="*/ 189 w 189"/>
                <a:gd name="T5" fmla="*/ 92 h 143"/>
                <a:gd name="T6" fmla="*/ 189 w 189"/>
                <a:gd name="T7" fmla="*/ 126 h 143"/>
                <a:gd name="T8" fmla="*/ 159 w 189"/>
                <a:gd name="T9" fmla="*/ 143 h 143"/>
                <a:gd name="T10" fmla="*/ 159 w 189"/>
                <a:gd name="T11" fmla="*/ 110 h 143"/>
                <a:gd name="T12" fmla="*/ 0 w 189"/>
                <a:gd name="T13" fmla="*/ 18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9" h="143">
                  <a:moveTo>
                    <a:pt x="0" y="18"/>
                  </a:moveTo>
                  <a:lnTo>
                    <a:pt x="29" y="0"/>
                  </a:lnTo>
                  <a:lnTo>
                    <a:pt x="189" y="92"/>
                  </a:lnTo>
                  <a:lnTo>
                    <a:pt x="189" y="126"/>
                  </a:lnTo>
                  <a:lnTo>
                    <a:pt x="159" y="143"/>
                  </a:lnTo>
                  <a:lnTo>
                    <a:pt x="159" y="110"/>
                  </a:lnTo>
                  <a:lnTo>
                    <a:pt x="0" y="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488"/>
            <p:cNvSpPr/>
            <p:nvPr userDrawn="1"/>
          </p:nvSpPr>
          <p:spPr bwMode="auto">
            <a:xfrm>
              <a:off x="7260396" y="2863852"/>
              <a:ext cx="334352" cy="252581"/>
            </a:xfrm>
            <a:custGeom>
              <a:avLst/>
              <a:gdLst>
                <a:gd name="T0" fmla="*/ 30 w 184"/>
                <a:gd name="T1" fmla="*/ 0 h 139"/>
                <a:gd name="T2" fmla="*/ 0 w 184"/>
                <a:gd name="T3" fmla="*/ 16 h 139"/>
                <a:gd name="T4" fmla="*/ 155 w 184"/>
                <a:gd name="T5" fmla="*/ 105 h 139"/>
                <a:gd name="T6" fmla="*/ 155 w 184"/>
                <a:gd name="T7" fmla="*/ 139 h 139"/>
                <a:gd name="T8" fmla="*/ 184 w 184"/>
                <a:gd name="T9" fmla="*/ 122 h 139"/>
                <a:gd name="T10" fmla="*/ 184 w 184"/>
                <a:gd name="T11" fmla="*/ 88 h 139"/>
                <a:gd name="T12" fmla="*/ 30 w 184"/>
                <a:gd name="T1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39">
                  <a:moveTo>
                    <a:pt x="30" y="0"/>
                  </a:moveTo>
                  <a:lnTo>
                    <a:pt x="0" y="16"/>
                  </a:lnTo>
                  <a:lnTo>
                    <a:pt x="155" y="105"/>
                  </a:lnTo>
                  <a:lnTo>
                    <a:pt x="155" y="139"/>
                  </a:lnTo>
                  <a:lnTo>
                    <a:pt x="184" y="122"/>
                  </a:lnTo>
                  <a:lnTo>
                    <a:pt x="184" y="88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A08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489"/>
            <p:cNvSpPr/>
            <p:nvPr userDrawn="1"/>
          </p:nvSpPr>
          <p:spPr bwMode="auto">
            <a:xfrm>
              <a:off x="7260396" y="2863852"/>
              <a:ext cx="334352" cy="252581"/>
            </a:xfrm>
            <a:custGeom>
              <a:avLst/>
              <a:gdLst>
                <a:gd name="T0" fmla="*/ 30 w 184"/>
                <a:gd name="T1" fmla="*/ 0 h 139"/>
                <a:gd name="T2" fmla="*/ 0 w 184"/>
                <a:gd name="T3" fmla="*/ 16 h 139"/>
                <a:gd name="T4" fmla="*/ 155 w 184"/>
                <a:gd name="T5" fmla="*/ 105 h 139"/>
                <a:gd name="T6" fmla="*/ 155 w 184"/>
                <a:gd name="T7" fmla="*/ 139 h 139"/>
                <a:gd name="T8" fmla="*/ 184 w 184"/>
                <a:gd name="T9" fmla="*/ 122 h 139"/>
                <a:gd name="T10" fmla="*/ 184 w 184"/>
                <a:gd name="T11" fmla="*/ 88 h 139"/>
                <a:gd name="T12" fmla="*/ 30 w 184"/>
                <a:gd name="T1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39">
                  <a:moveTo>
                    <a:pt x="30" y="0"/>
                  </a:moveTo>
                  <a:lnTo>
                    <a:pt x="0" y="16"/>
                  </a:lnTo>
                  <a:lnTo>
                    <a:pt x="155" y="105"/>
                  </a:lnTo>
                  <a:lnTo>
                    <a:pt x="155" y="139"/>
                  </a:lnTo>
                  <a:lnTo>
                    <a:pt x="184" y="122"/>
                  </a:lnTo>
                  <a:lnTo>
                    <a:pt x="184" y="88"/>
                  </a:lnTo>
                  <a:lnTo>
                    <a:pt x="3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490"/>
            <p:cNvSpPr/>
            <p:nvPr userDrawn="1"/>
          </p:nvSpPr>
          <p:spPr bwMode="auto">
            <a:xfrm>
              <a:off x="7213151" y="3080092"/>
              <a:ext cx="332535" cy="252581"/>
            </a:xfrm>
            <a:custGeom>
              <a:avLst/>
              <a:gdLst>
                <a:gd name="T0" fmla="*/ 28 w 183"/>
                <a:gd name="T1" fmla="*/ 0 h 139"/>
                <a:gd name="T2" fmla="*/ 0 w 183"/>
                <a:gd name="T3" fmla="*/ 16 h 139"/>
                <a:gd name="T4" fmla="*/ 154 w 183"/>
                <a:gd name="T5" fmla="*/ 106 h 139"/>
                <a:gd name="T6" fmla="*/ 154 w 183"/>
                <a:gd name="T7" fmla="*/ 139 h 139"/>
                <a:gd name="T8" fmla="*/ 183 w 183"/>
                <a:gd name="T9" fmla="*/ 123 h 139"/>
                <a:gd name="T10" fmla="*/ 183 w 183"/>
                <a:gd name="T11" fmla="*/ 89 h 139"/>
                <a:gd name="T12" fmla="*/ 174 w 183"/>
                <a:gd name="T13" fmla="*/ 84 h 139"/>
                <a:gd name="T14" fmla="*/ 28 w 183"/>
                <a:gd name="T15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3" h="139">
                  <a:moveTo>
                    <a:pt x="28" y="0"/>
                  </a:moveTo>
                  <a:lnTo>
                    <a:pt x="0" y="16"/>
                  </a:lnTo>
                  <a:lnTo>
                    <a:pt x="154" y="106"/>
                  </a:lnTo>
                  <a:lnTo>
                    <a:pt x="154" y="139"/>
                  </a:lnTo>
                  <a:lnTo>
                    <a:pt x="183" y="123"/>
                  </a:lnTo>
                  <a:lnTo>
                    <a:pt x="183" y="89"/>
                  </a:lnTo>
                  <a:lnTo>
                    <a:pt x="174" y="84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A08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491"/>
            <p:cNvSpPr/>
            <p:nvPr userDrawn="1"/>
          </p:nvSpPr>
          <p:spPr bwMode="auto">
            <a:xfrm>
              <a:off x="7213151" y="3080092"/>
              <a:ext cx="332535" cy="252581"/>
            </a:xfrm>
            <a:custGeom>
              <a:avLst/>
              <a:gdLst>
                <a:gd name="T0" fmla="*/ 28 w 183"/>
                <a:gd name="T1" fmla="*/ 0 h 139"/>
                <a:gd name="T2" fmla="*/ 0 w 183"/>
                <a:gd name="T3" fmla="*/ 16 h 139"/>
                <a:gd name="T4" fmla="*/ 154 w 183"/>
                <a:gd name="T5" fmla="*/ 106 h 139"/>
                <a:gd name="T6" fmla="*/ 154 w 183"/>
                <a:gd name="T7" fmla="*/ 139 h 139"/>
                <a:gd name="T8" fmla="*/ 183 w 183"/>
                <a:gd name="T9" fmla="*/ 123 h 139"/>
                <a:gd name="T10" fmla="*/ 183 w 183"/>
                <a:gd name="T11" fmla="*/ 89 h 139"/>
                <a:gd name="T12" fmla="*/ 174 w 183"/>
                <a:gd name="T13" fmla="*/ 84 h 139"/>
                <a:gd name="T14" fmla="*/ 28 w 183"/>
                <a:gd name="T15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3" h="139">
                  <a:moveTo>
                    <a:pt x="28" y="0"/>
                  </a:moveTo>
                  <a:lnTo>
                    <a:pt x="0" y="16"/>
                  </a:lnTo>
                  <a:lnTo>
                    <a:pt x="154" y="106"/>
                  </a:lnTo>
                  <a:lnTo>
                    <a:pt x="154" y="139"/>
                  </a:lnTo>
                  <a:lnTo>
                    <a:pt x="183" y="123"/>
                  </a:lnTo>
                  <a:lnTo>
                    <a:pt x="183" y="89"/>
                  </a:lnTo>
                  <a:lnTo>
                    <a:pt x="174" y="84"/>
                  </a:lnTo>
                  <a:lnTo>
                    <a:pt x="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492"/>
            <p:cNvSpPr/>
            <p:nvPr userDrawn="1"/>
          </p:nvSpPr>
          <p:spPr bwMode="auto">
            <a:xfrm>
              <a:off x="7164088" y="3298148"/>
              <a:ext cx="347072" cy="265300"/>
            </a:xfrm>
            <a:custGeom>
              <a:avLst/>
              <a:gdLst>
                <a:gd name="T0" fmla="*/ 29 w 191"/>
                <a:gd name="T1" fmla="*/ 0 h 146"/>
                <a:gd name="T2" fmla="*/ 29 w 191"/>
                <a:gd name="T3" fmla="*/ 0 h 146"/>
                <a:gd name="T4" fmla="*/ 0 w 191"/>
                <a:gd name="T5" fmla="*/ 18 h 146"/>
                <a:gd name="T6" fmla="*/ 162 w 191"/>
                <a:gd name="T7" fmla="*/ 111 h 146"/>
                <a:gd name="T8" fmla="*/ 162 w 191"/>
                <a:gd name="T9" fmla="*/ 146 h 146"/>
                <a:gd name="T10" fmla="*/ 191 w 191"/>
                <a:gd name="T11" fmla="*/ 128 h 146"/>
                <a:gd name="T12" fmla="*/ 191 w 191"/>
                <a:gd name="T13" fmla="*/ 103 h 146"/>
                <a:gd name="T14" fmla="*/ 191 w 191"/>
                <a:gd name="T15" fmla="*/ 94 h 146"/>
                <a:gd name="T16" fmla="*/ 29 w 191"/>
                <a:gd name="T1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46">
                  <a:moveTo>
                    <a:pt x="29" y="0"/>
                  </a:moveTo>
                  <a:lnTo>
                    <a:pt x="29" y="0"/>
                  </a:lnTo>
                  <a:lnTo>
                    <a:pt x="0" y="18"/>
                  </a:lnTo>
                  <a:lnTo>
                    <a:pt x="162" y="111"/>
                  </a:lnTo>
                  <a:lnTo>
                    <a:pt x="162" y="146"/>
                  </a:lnTo>
                  <a:lnTo>
                    <a:pt x="191" y="128"/>
                  </a:lnTo>
                  <a:lnTo>
                    <a:pt x="191" y="103"/>
                  </a:lnTo>
                  <a:lnTo>
                    <a:pt x="191" y="94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A08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493"/>
            <p:cNvSpPr/>
            <p:nvPr userDrawn="1"/>
          </p:nvSpPr>
          <p:spPr bwMode="auto">
            <a:xfrm>
              <a:off x="7164088" y="3298148"/>
              <a:ext cx="347072" cy="265300"/>
            </a:xfrm>
            <a:custGeom>
              <a:avLst/>
              <a:gdLst>
                <a:gd name="T0" fmla="*/ 29 w 191"/>
                <a:gd name="T1" fmla="*/ 0 h 146"/>
                <a:gd name="T2" fmla="*/ 29 w 191"/>
                <a:gd name="T3" fmla="*/ 0 h 146"/>
                <a:gd name="T4" fmla="*/ 0 w 191"/>
                <a:gd name="T5" fmla="*/ 18 h 146"/>
                <a:gd name="T6" fmla="*/ 162 w 191"/>
                <a:gd name="T7" fmla="*/ 111 h 146"/>
                <a:gd name="T8" fmla="*/ 162 w 191"/>
                <a:gd name="T9" fmla="*/ 146 h 146"/>
                <a:gd name="T10" fmla="*/ 191 w 191"/>
                <a:gd name="T11" fmla="*/ 128 h 146"/>
                <a:gd name="T12" fmla="*/ 191 w 191"/>
                <a:gd name="T13" fmla="*/ 103 h 146"/>
                <a:gd name="T14" fmla="*/ 191 w 191"/>
                <a:gd name="T15" fmla="*/ 94 h 146"/>
                <a:gd name="T16" fmla="*/ 29 w 191"/>
                <a:gd name="T1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46">
                  <a:moveTo>
                    <a:pt x="29" y="0"/>
                  </a:moveTo>
                  <a:lnTo>
                    <a:pt x="29" y="0"/>
                  </a:lnTo>
                  <a:lnTo>
                    <a:pt x="0" y="18"/>
                  </a:lnTo>
                  <a:lnTo>
                    <a:pt x="162" y="111"/>
                  </a:lnTo>
                  <a:lnTo>
                    <a:pt x="162" y="146"/>
                  </a:lnTo>
                  <a:lnTo>
                    <a:pt x="191" y="128"/>
                  </a:lnTo>
                  <a:lnTo>
                    <a:pt x="191" y="103"/>
                  </a:lnTo>
                  <a:lnTo>
                    <a:pt x="191" y="94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Freeform 494"/>
            <p:cNvSpPr/>
            <p:nvPr userDrawn="1"/>
          </p:nvSpPr>
          <p:spPr bwMode="auto">
            <a:xfrm>
              <a:off x="7115026" y="3518020"/>
              <a:ext cx="343437" cy="259850"/>
            </a:xfrm>
            <a:custGeom>
              <a:avLst/>
              <a:gdLst>
                <a:gd name="T0" fmla="*/ 29 w 189"/>
                <a:gd name="T1" fmla="*/ 0 h 143"/>
                <a:gd name="T2" fmla="*/ 0 w 189"/>
                <a:gd name="T3" fmla="*/ 18 h 143"/>
                <a:gd name="T4" fmla="*/ 159 w 189"/>
                <a:gd name="T5" fmla="*/ 110 h 143"/>
                <a:gd name="T6" fmla="*/ 159 w 189"/>
                <a:gd name="T7" fmla="*/ 143 h 143"/>
                <a:gd name="T8" fmla="*/ 189 w 189"/>
                <a:gd name="T9" fmla="*/ 126 h 143"/>
                <a:gd name="T10" fmla="*/ 189 w 189"/>
                <a:gd name="T11" fmla="*/ 92 h 143"/>
                <a:gd name="T12" fmla="*/ 124 w 189"/>
                <a:gd name="T13" fmla="*/ 54 h 143"/>
                <a:gd name="T14" fmla="*/ 29 w 189"/>
                <a:gd name="T1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9" h="143">
                  <a:moveTo>
                    <a:pt x="29" y="0"/>
                  </a:moveTo>
                  <a:lnTo>
                    <a:pt x="0" y="18"/>
                  </a:lnTo>
                  <a:lnTo>
                    <a:pt x="159" y="110"/>
                  </a:lnTo>
                  <a:lnTo>
                    <a:pt x="159" y="143"/>
                  </a:lnTo>
                  <a:lnTo>
                    <a:pt x="189" y="126"/>
                  </a:lnTo>
                  <a:lnTo>
                    <a:pt x="189" y="92"/>
                  </a:lnTo>
                  <a:lnTo>
                    <a:pt x="124" y="54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A08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495"/>
            <p:cNvSpPr/>
            <p:nvPr userDrawn="1"/>
          </p:nvSpPr>
          <p:spPr bwMode="auto">
            <a:xfrm>
              <a:off x="7115026" y="3518020"/>
              <a:ext cx="343437" cy="259850"/>
            </a:xfrm>
            <a:custGeom>
              <a:avLst/>
              <a:gdLst>
                <a:gd name="T0" fmla="*/ 29 w 189"/>
                <a:gd name="T1" fmla="*/ 0 h 143"/>
                <a:gd name="T2" fmla="*/ 0 w 189"/>
                <a:gd name="T3" fmla="*/ 18 h 143"/>
                <a:gd name="T4" fmla="*/ 159 w 189"/>
                <a:gd name="T5" fmla="*/ 110 h 143"/>
                <a:gd name="T6" fmla="*/ 159 w 189"/>
                <a:gd name="T7" fmla="*/ 143 h 143"/>
                <a:gd name="T8" fmla="*/ 189 w 189"/>
                <a:gd name="T9" fmla="*/ 126 h 143"/>
                <a:gd name="T10" fmla="*/ 189 w 189"/>
                <a:gd name="T11" fmla="*/ 92 h 143"/>
                <a:gd name="T12" fmla="*/ 124 w 189"/>
                <a:gd name="T13" fmla="*/ 54 h 143"/>
                <a:gd name="T14" fmla="*/ 29 w 189"/>
                <a:gd name="T1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9" h="143">
                  <a:moveTo>
                    <a:pt x="29" y="0"/>
                  </a:moveTo>
                  <a:lnTo>
                    <a:pt x="0" y="18"/>
                  </a:lnTo>
                  <a:lnTo>
                    <a:pt x="159" y="110"/>
                  </a:lnTo>
                  <a:lnTo>
                    <a:pt x="159" y="143"/>
                  </a:lnTo>
                  <a:lnTo>
                    <a:pt x="189" y="126"/>
                  </a:lnTo>
                  <a:lnTo>
                    <a:pt x="189" y="92"/>
                  </a:lnTo>
                  <a:lnTo>
                    <a:pt x="124" y="54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496"/>
            <p:cNvSpPr/>
            <p:nvPr userDrawn="1"/>
          </p:nvSpPr>
          <p:spPr bwMode="auto">
            <a:xfrm>
              <a:off x="7067781" y="3736076"/>
              <a:ext cx="336169" cy="258033"/>
            </a:xfrm>
            <a:custGeom>
              <a:avLst/>
              <a:gdLst>
                <a:gd name="T0" fmla="*/ 28 w 185"/>
                <a:gd name="T1" fmla="*/ 0 h 142"/>
                <a:gd name="T2" fmla="*/ 0 w 185"/>
                <a:gd name="T3" fmla="*/ 17 h 142"/>
                <a:gd name="T4" fmla="*/ 156 w 185"/>
                <a:gd name="T5" fmla="*/ 108 h 142"/>
                <a:gd name="T6" fmla="*/ 156 w 185"/>
                <a:gd name="T7" fmla="*/ 142 h 142"/>
                <a:gd name="T8" fmla="*/ 185 w 185"/>
                <a:gd name="T9" fmla="*/ 125 h 142"/>
                <a:gd name="T10" fmla="*/ 185 w 185"/>
                <a:gd name="T11" fmla="*/ 91 h 142"/>
                <a:gd name="T12" fmla="*/ 28 w 185"/>
                <a:gd name="T13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42">
                  <a:moveTo>
                    <a:pt x="28" y="0"/>
                  </a:moveTo>
                  <a:lnTo>
                    <a:pt x="0" y="17"/>
                  </a:lnTo>
                  <a:lnTo>
                    <a:pt x="156" y="108"/>
                  </a:lnTo>
                  <a:lnTo>
                    <a:pt x="156" y="142"/>
                  </a:lnTo>
                  <a:lnTo>
                    <a:pt x="185" y="125"/>
                  </a:lnTo>
                  <a:lnTo>
                    <a:pt x="185" y="9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A08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497"/>
            <p:cNvSpPr/>
            <p:nvPr userDrawn="1"/>
          </p:nvSpPr>
          <p:spPr bwMode="auto">
            <a:xfrm>
              <a:off x="7067781" y="3736076"/>
              <a:ext cx="336169" cy="258033"/>
            </a:xfrm>
            <a:custGeom>
              <a:avLst/>
              <a:gdLst>
                <a:gd name="T0" fmla="*/ 28 w 185"/>
                <a:gd name="T1" fmla="*/ 0 h 142"/>
                <a:gd name="T2" fmla="*/ 0 w 185"/>
                <a:gd name="T3" fmla="*/ 17 h 142"/>
                <a:gd name="T4" fmla="*/ 156 w 185"/>
                <a:gd name="T5" fmla="*/ 108 h 142"/>
                <a:gd name="T6" fmla="*/ 156 w 185"/>
                <a:gd name="T7" fmla="*/ 142 h 142"/>
                <a:gd name="T8" fmla="*/ 185 w 185"/>
                <a:gd name="T9" fmla="*/ 125 h 142"/>
                <a:gd name="T10" fmla="*/ 185 w 185"/>
                <a:gd name="T11" fmla="*/ 91 h 142"/>
                <a:gd name="T12" fmla="*/ 28 w 185"/>
                <a:gd name="T13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42">
                  <a:moveTo>
                    <a:pt x="28" y="0"/>
                  </a:moveTo>
                  <a:lnTo>
                    <a:pt x="0" y="17"/>
                  </a:lnTo>
                  <a:lnTo>
                    <a:pt x="156" y="108"/>
                  </a:lnTo>
                  <a:lnTo>
                    <a:pt x="156" y="142"/>
                  </a:lnTo>
                  <a:lnTo>
                    <a:pt x="185" y="125"/>
                  </a:lnTo>
                  <a:lnTo>
                    <a:pt x="185" y="91"/>
                  </a:lnTo>
                  <a:lnTo>
                    <a:pt x="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498"/>
            <p:cNvSpPr/>
            <p:nvPr userDrawn="1"/>
          </p:nvSpPr>
          <p:spPr bwMode="auto">
            <a:xfrm>
              <a:off x="7338533" y="2852949"/>
              <a:ext cx="332535" cy="1319239"/>
            </a:xfrm>
            <a:custGeom>
              <a:avLst/>
              <a:gdLst>
                <a:gd name="T0" fmla="*/ 124 w 183"/>
                <a:gd name="T1" fmla="*/ 17 h 726"/>
                <a:gd name="T2" fmla="*/ 153 w 183"/>
                <a:gd name="T3" fmla="*/ 0 h 726"/>
                <a:gd name="T4" fmla="*/ 183 w 183"/>
                <a:gd name="T5" fmla="*/ 17 h 726"/>
                <a:gd name="T6" fmla="*/ 29 w 183"/>
                <a:gd name="T7" fmla="*/ 709 h 726"/>
                <a:gd name="T8" fmla="*/ 0 w 183"/>
                <a:gd name="T9" fmla="*/ 726 h 726"/>
                <a:gd name="T10" fmla="*/ 153 w 183"/>
                <a:gd name="T11" fmla="*/ 34 h 726"/>
                <a:gd name="T12" fmla="*/ 124 w 183"/>
                <a:gd name="T13" fmla="*/ 17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726">
                  <a:moveTo>
                    <a:pt x="124" y="17"/>
                  </a:moveTo>
                  <a:lnTo>
                    <a:pt x="153" y="0"/>
                  </a:lnTo>
                  <a:lnTo>
                    <a:pt x="183" y="17"/>
                  </a:lnTo>
                  <a:lnTo>
                    <a:pt x="29" y="709"/>
                  </a:lnTo>
                  <a:lnTo>
                    <a:pt x="0" y="726"/>
                  </a:lnTo>
                  <a:lnTo>
                    <a:pt x="153" y="34"/>
                  </a:lnTo>
                  <a:lnTo>
                    <a:pt x="124" y="17"/>
                  </a:lnTo>
                  <a:close/>
                </a:path>
              </a:pathLst>
            </a:custGeom>
            <a:solidFill>
              <a:srgbClr val="543E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499"/>
            <p:cNvSpPr/>
            <p:nvPr userDrawn="1"/>
          </p:nvSpPr>
          <p:spPr bwMode="auto">
            <a:xfrm>
              <a:off x="6964202" y="2587649"/>
              <a:ext cx="365243" cy="1401009"/>
            </a:xfrm>
            <a:custGeom>
              <a:avLst/>
              <a:gdLst>
                <a:gd name="T0" fmla="*/ 0 w 201"/>
                <a:gd name="T1" fmla="*/ 753 h 771"/>
                <a:gd name="T2" fmla="*/ 30 w 201"/>
                <a:gd name="T3" fmla="*/ 771 h 771"/>
                <a:gd name="T4" fmla="*/ 201 w 201"/>
                <a:gd name="T5" fmla="*/ 0 h 771"/>
                <a:gd name="T6" fmla="*/ 154 w 201"/>
                <a:gd name="T7" fmla="*/ 61 h 771"/>
                <a:gd name="T8" fmla="*/ 0 w 201"/>
                <a:gd name="T9" fmla="*/ 753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771">
                  <a:moveTo>
                    <a:pt x="0" y="753"/>
                  </a:moveTo>
                  <a:lnTo>
                    <a:pt x="30" y="771"/>
                  </a:lnTo>
                  <a:lnTo>
                    <a:pt x="201" y="0"/>
                  </a:lnTo>
                  <a:lnTo>
                    <a:pt x="154" y="61"/>
                  </a:lnTo>
                  <a:lnTo>
                    <a:pt x="0" y="753"/>
                  </a:lnTo>
                  <a:close/>
                </a:path>
              </a:pathLst>
            </a:custGeom>
            <a:solidFill>
              <a:srgbClr val="7259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500"/>
            <p:cNvSpPr/>
            <p:nvPr userDrawn="1"/>
          </p:nvSpPr>
          <p:spPr bwMode="auto">
            <a:xfrm>
              <a:off x="7276749" y="2656700"/>
              <a:ext cx="323450" cy="247130"/>
            </a:xfrm>
            <a:custGeom>
              <a:avLst/>
              <a:gdLst>
                <a:gd name="T0" fmla="*/ 0 w 178"/>
                <a:gd name="T1" fmla="*/ 0 h 136"/>
                <a:gd name="T2" fmla="*/ 0 w 178"/>
                <a:gd name="T3" fmla="*/ 34 h 136"/>
                <a:gd name="T4" fmla="*/ 178 w 178"/>
                <a:gd name="T5" fmla="*/ 136 h 136"/>
                <a:gd name="T6" fmla="*/ 176 w 178"/>
                <a:gd name="T7" fmla="*/ 102 h 136"/>
                <a:gd name="T8" fmla="*/ 0 w 178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136">
                  <a:moveTo>
                    <a:pt x="0" y="0"/>
                  </a:moveTo>
                  <a:lnTo>
                    <a:pt x="0" y="34"/>
                  </a:lnTo>
                  <a:lnTo>
                    <a:pt x="178" y="136"/>
                  </a:lnTo>
                  <a:lnTo>
                    <a:pt x="176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259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501"/>
            <p:cNvSpPr/>
            <p:nvPr userDrawn="1"/>
          </p:nvSpPr>
          <p:spPr bwMode="auto">
            <a:xfrm>
              <a:off x="7284016" y="2694859"/>
              <a:ext cx="381598" cy="1477329"/>
            </a:xfrm>
            <a:custGeom>
              <a:avLst/>
              <a:gdLst>
                <a:gd name="T0" fmla="*/ 0 w 210"/>
                <a:gd name="T1" fmla="*/ 796 h 813"/>
                <a:gd name="T2" fmla="*/ 30 w 210"/>
                <a:gd name="T3" fmla="*/ 813 h 813"/>
                <a:gd name="T4" fmla="*/ 210 w 210"/>
                <a:gd name="T5" fmla="*/ 0 h 813"/>
                <a:gd name="T6" fmla="*/ 154 w 210"/>
                <a:gd name="T7" fmla="*/ 104 h 813"/>
                <a:gd name="T8" fmla="*/ 0 w 210"/>
                <a:gd name="T9" fmla="*/ 796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813">
                  <a:moveTo>
                    <a:pt x="0" y="796"/>
                  </a:moveTo>
                  <a:lnTo>
                    <a:pt x="30" y="813"/>
                  </a:lnTo>
                  <a:lnTo>
                    <a:pt x="210" y="0"/>
                  </a:lnTo>
                  <a:lnTo>
                    <a:pt x="154" y="104"/>
                  </a:lnTo>
                  <a:lnTo>
                    <a:pt x="0" y="796"/>
                  </a:lnTo>
                  <a:close/>
                </a:path>
              </a:pathLst>
            </a:custGeom>
            <a:solidFill>
              <a:srgbClr val="7259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502"/>
            <p:cNvSpPr/>
            <p:nvPr userDrawn="1"/>
          </p:nvSpPr>
          <p:spPr bwMode="auto">
            <a:xfrm>
              <a:off x="7271300" y="2836596"/>
              <a:ext cx="45428" cy="32708"/>
            </a:xfrm>
            <a:custGeom>
              <a:avLst/>
              <a:gdLst>
                <a:gd name="T0" fmla="*/ 16 w 25"/>
                <a:gd name="T1" fmla="*/ 18 h 18"/>
                <a:gd name="T2" fmla="*/ 24 w 25"/>
                <a:gd name="T3" fmla="*/ 15 h 18"/>
                <a:gd name="T4" fmla="*/ 25 w 25"/>
                <a:gd name="T5" fmla="*/ 9 h 18"/>
                <a:gd name="T6" fmla="*/ 1 w 25"/>
                <a:gd name="T7" fmla="*/ 0 h 18"/>
                <a:gd name="T8" fmla="*/ 0 w 25"/>
                <a:gd name="T9" fmla="*/ 7 h 18"/>
                <a:gd name="T10" fmla="*/ 16 w 25"/>
                <a:gd name="T1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8">
                  <a:moveTo>
                    <a:pt x="16" y="18"/>
                  </a:moveTo>
                  <a:lnTo>
                    <a:pt x="24" y="15"/>
                  </a:lnTo>
                  <a:lnTo>
                    <a:pt x="25" y="9"/>
                  </a:lnTo>
                  <a:lnTo>
                    <a:pt x="1" y="0"/>
                  </a:lnTo>
                  <a:lnTo>
                    <a:pt x="0" y="7"/>
                  </a:lnTo>
                  <a:lnTo>
                    <a:pt x="16" y="18"/>
                  </a:lnTo>
                  <a:close/>
                </a:path>
              </a:pathLst>
            </a:custGeom>
            <a:solidFill>
              <a:srgbClr val="543E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503"/>
            <p:cNvSpPr/>
            <p:nvPr userDrawn="1"/>
          </p:nvSpPr>
          <p:spPr bwMode="auto">
            <a:xfrm>
              <a:off x="7503892" y="2449546"/>
              <a:ext cx="210787" cy="739573"/>
            </a:xfrm>
            <a:custGeom>
              <a:avLst/>
              <a:gdLst>
                <a:gd name="T0" fmla="*/ 0 w 116"/>
                <a:gd name="T1" fmla="*/ 391 h 407"/>
                <a:gd name="T2" fmla="*/ 29 w 116"/>
                <a:gd name="T3" fmla="*/ 407 h 407"/>
                <a:gd name="T4" fmla="*/ 116 w 116"/>
                <a:gd name="T5" fmla="*/ 16 h 407"/>
                <a:gd name="T6" fmla="*/ 87 w 116"/>
                <a:gd name="T7" fmla="*/ 0 h 407"/>
                <a:gd name="T8" fmla="*/ 0 w 116"/>
                <a:gd name="T9" fmla="*/ 391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407">
                  <a:moveTo>
                    <a:pt x="0" y="391"/>
                  </a:moveTo>
                  <a:lnTo>
                    <a:pt x="29" y="407"/>
                  </a:lnTo>
                  <a:lnTo>
                    <a:pt x="116" y="16"/>
                  </a:lnTo>
                  <a:lnTo>
                    <a:pt x="87" y="0"/>
                  </a:lnTo>
                  <a:lnTo>
                    <a:pt x="0" y="391"/>
                  </a:lnTo>
                  <a:close/>
                </a:path>
              </a:pathLst>
            </a:custGeom>
            <a:solidFill>
              <a:srgbClr val="7259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504"/>
            <p:cNvSpPr/>
            <p:nvPr userDrawn="1"/>
          </p:nvSpPr>
          <p:spPr bwMode="auto">
            <a:xfrm>
              <a:off x="7322179" y="1935298"/>
              <a:ext cx="127199" cy="69051"/>
            </a:xfrm>
            <a:custGeom>
              <a:avLst/>
              <a:gdLst>
                <a:gd name="T0" fmla="*/ 0 w 70"/>
                <a:gd name="T1" fmla="*/ 20 h 38"/>
                <a:gd name="T2" fmla="*/ 5 w 70"/>
                <a:gd name="T3" fmla="*/ 18 h 38"/>
                <a:gd name="T4" fmla="*/ 35 w 70"/>
                <a:gd name="T5" fmla="*/ 0 h 38"/>
                <a:gd name="T6" fmla="*/ 40 w 70"/>
                <a:gd name="T7" fmla="*/ 4 h 38"/>
                <a:gd name="T8" fmla="*/ 70 w 70"/>
                <a:gd name="T9" fmla="*/ 21 h 38"/>
                <a:gd name="T10" fmla="*/ 40 w 70"/>
                <a:gd name="T11" fmla="*/ 38 h 38"/>
                <a:gd name="T12" fmla="*/ 11 w 70"/>
                <a:gd name="T13" fmla="*/ 21 h 38"/>
                <a:gd name="T14" fmla="*/ 11 w 70"/>
                <a:gd name="T15" fmla="*/ 21 h 38"/>
                <a:gd name="T16" fmla="*/ 10 w 70"/>
                <a:gd name="T17" fmla="*/ 20 h 38"/>
                <a:gd name="T18" fmla="*/ 3 w 70"/>
                <a:gd name="T19" fmla="*/ 24 h 38"/>
                <a:gd name="T20" fmla="*/ 0 w 70"/>
                <a:gd name="T21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" h="38">
                  <a:moveTo>
                    <a:pt x="0" y="20"/>
                  </a:moveTo>
                  <a:lnTo>
                    <a:pt x="5" y="18"/>
                  </a:lnTo>
                  <a:lnTo>
                    <a:pt x="35" y="0"/>
                  </a:lnTo>
                  <a:lnTo>
                    <a:pt x="40" y="4"/>
                  </a:lnTo>
                  <a:lnTo>
                    <a:pt x="70" y="21"/>
                  </a:lnTo>
                  <a:lnTo>
                    <a:pt x="40" y="38"/>
                  </a:lnTo>
                  <a:lnTo>
                    <a:pt x="11" y="21"/>
                  </a:lnTo>
                  <a:lnTo>
                    <a:pt x="11" y="21"/>
                  </a:lnTo>
                  <a:lnTo>
                    <a:pt x="10" y="20"/>
                  </a:lnTo>
                  <a:lnTo>
                    <a:pt x="3" y="24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008F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505"/>
            <p:cNvSpPr/>
            <p:nvPr userDrawn="1"/>
          </p:nvSpPr>
          <p:spPr bwMode="auto">
            <a:xfrm>
              <a:off x="7322179" y="1935298"/>
              <a:ext cx="127199" cy="69051"/>
            </a:xfrm>
            <a:custGeom>
              <a:avLst/>
              <a:gdLst>
                <a:gd name="T0" fmla="*/ 0 w 70"/>
                <a:gd name="T1" fmla="*/ 20 h 38"/>
                <a:gd name="T2" fmla="*/ 5 w 70"/>
                <a:gd name="T3" fmla="*/ 18 h 38"/>
                <a:gd name="T4" fmla="*/ 35 w 70"/>
                <a:gd name="T5" fmla="*/ 0 h 38"/>
                <a:gd name="T6" fmla="*/ 40 w 70"/>
                <a:gd name="T7" fmla="*/ 4 h 38"/>
                <a:gd name="T8" fmla="*/ 70 w 70"/>
                <a:gd name="T9" fmla="*/ 21 h 38"/>
                <a:gd name="T10" fmla="*/ 40 w 70"/>
                <a:gd name="T11" fmla="*/ 38 h 38"/>
                <a:gd name="T12" fmla="*/ 11 w 70"/>
                <a:gd name="T13" fmla="*/ 21 h 38"/>
                <a:gd name="T14" fmla="*/ 11 w 70"/>
                <a:gd name="T15" fmla="*/ 21 h 38"/>
                <a:gd name="T16" fmla="*/ 10 w 70"/>
                <a:gd name="T17" fmla="*/ 20 h 38"/>
                <a:gd name="T18" fmla="*/ 3 w 70"/>
                <a:gd name="T19" fmla="*/ 24 h 38"/>
                <a:gd name="T20" fmla="*/ 0 w 70"/>
                <a:gd name="T21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" h="38">
                  <a:moveTo>
                    <a:pt x="0" y="20"/>
                  </a:moveTo>
                  <a:lnTo>
                    <a:pt x="5" y="18"/>
                  </a:lnTo>
                  <a:lnTo>
                    <a:pt x="35" y="0"/>
                  </a:lnTo>
                  <a:lnTo>
                    <a:pt x="40" y="4"/>
                  </a:lnTo>
                  <a:lnTo>
                    <a:pt x="70" y="21"/>
                  </a:lnTo>
                  <a:lnTo>
                    <a:pt x="40" y="38"/>
                  </a:lnTo>
                  <a:lnTo>
                    <a:pt x="11" y="21"/>
                  </a:lnTo>
                  <a:lnTo>
                    <a:pt x="11" y="21"/>
                  </a:lnTo>
                  <a:lnTo>
                    <a:pt x="10" y="20"/>
                  </a:lnTo>
                  <a:lnTo>
                    <a:pt x="3" y="24"/>
                  </a:lnTo>
                  <a:lnTo>
                    <a:pt x="0" y="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506"/>
            <p:cNvSpPr>
              <a:spLocks noEditPoints="1"/>
            </p:cNvSpPr>
            <p:nvPr userDrawn="1"/>
          </p:nvSpPr>
          <p:spPr bwMode="auto">
            <a:xfrm>
              <a:off x="7322179" y="1935298"/>
              <a:ext cx="127199" cy="69051"/>
            </a:xfrm>
            <a:custGeom>
              <a:avLst/>
              <a:gdLst>
                <a:gd name="T0" fmla="*/ 65 w 70"/>
                <a:gd name="T1" fmla="*/ 18 h 38"/>
                <a:gd name="T2" fmla="*/ 70 w 70"/>
                <a:gd name="T3" fmla="*/ 21 h 38"/>
                <a:gd name="T4" fmla="*/ 65 w 70"/>
                <a:gd name="T5" fmla="*/ 18 h 38"/>
                <a:gd name="T6" fmla="*/ 35 w 70"/>
                <a:gd name="T7" fmla="*/ 0 h 38"/>
                <a:gd name="T8" fmla="*/ 5 w 70"/>
                <a:gd name="T9" fmla="*/ 18 h 38"/>
                <a:gd name="T10" fmla="*/ 0 w 70"/>
                <a:gd name="T11" fmla="*/ 20 h 38"/>
                <a:gd name="T12" fmla="*/ 3 w 70"/>
                <a:gd name="T13" fmla="*/ 24 h 38"/>
                <a:gd name="T14" fmla="*/ 10 w 70"/>
                <a:gd name="T15" fmla="*/ 20 h 38"/>
                <a:gd name="T16" fmla="*/ 11 w 70"/>
                <a:gd name="T17" fmla="*/ 21 h 38"/>
                <a:gd name="T18" fmla="*/ 11 w 70"/>
                <a:gd name="T19" fmla="*/ 21 h 38"/>
                <a:gd name="T20" fmla="*/ 40 w 70"/>
                <a:gd name="T21" fmla="*/ 38 h 38"/>
                <a:gd name="T22" fmla="*/ 40 w 70"/>
                <a:gd name="T23" fmla="*/ 4 h 38"/>
                <a:gd name="T24" fmla="*/ 62 w 70"/>
                <a:gd name="T25" fmla="*/ 17 h 38"/>
                <a:gd name="T26" fmla="*/ 62 w 70"/>
                <a:gd name="T27" fmla="*/ 17 h 38"/>
                <a:gd name="T28" fmla="*/ 40 w 70"/>
                <a:gd name="T29" fmla="*/ 4 h 38"/>
                <a:gd name="T30" fmla="*/ 35 w 70"/>
                <a:gd name="T3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0" h="38">
                  <a:moveTo>
                    <a:pt x="65" y="18"/>
                  </a:moveTo>
                  <a:lnTo>
                    <a:pt x="70" y="21"/>
                  </a:lnTo>
                  <a:lnTo>
                    <a:pt x="65" y="18"/>
                  </a:lnTo>
                  <a:close/>
                  <a:moveTo>
                    <a:pt x="35" y="0"/>
                  </a:moveTo>
                  <a:lnTo>
                    <a:pt x="5" y="18"/>
                  </a:lnTo>
                  <a:lnTo>
                    <a:pt x="0" y="20"/>
                  </a:lnTo>
                  <a:lnTo>
                    <a:pt x="3" y="24"/>
                  </a:lnTo>
                  <a:lnTo>
                    <a:pt x="10" y="20"/>
                  </a:lnTo>
                  <a:lnTo>
                    <a:pt x="11" y="21"/>
                  </a:lnTo>
                  <a:lnTo>
                    <a:pt x="11" y="21"/>
                  </a:lnTo>
                  <a:lnTo>
                    <a:pt x="40" y="38"/>
                  </a:lnTo>
                  <a:lnTo>
                    <a:pt x="40" y="4"/>
                  </a:lnTo>
                  <a:lnTo>
                    <a:pt x="62" y="17"/>
                  </a:lnTo>
                  <a:lnTo>
                    <a:pt x="62" y="17"/>
                  </a:lnTo>
                  <a:lnTo>
                    <a:pt x="40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8F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507"/>
            <p:cNvSpPr>
              <a:spLocks noEditPoints="1"/>
            </p:cNvSpPr>
            <p:nvPr userDrawn="1"/>
          </p:nvSpPr>
          <p:spPr bwMode="auto">
            <a:xfrm>
              <a:off x="7322179" y="1935298"/>
              <a:ext cx="127199" cy="69051"/>
            </a:xfrm>
            <a:custGeom>
              <a:avLst/>
              <a:gdLst>
                <a:gd name="T0" fmla="*/ 65 w 70"/>
                <a:gd name="T1" fmla="*/ 18 h 38"/>
                <a:gd name="T2" fmla="*/ 70 w 70"/>
                <a:gd name="T3" fmla="*/ 21 h 38"/>
                <a:gd name="T4" fmla="*/ 65 w 70"/>
                <a:gd name="T5" fmla="*/ 18 h 38"/>
                <a:gd name="T6" fmla="*/ 35 w 70"/>
                <a:gd name="T7" fmla="*/ 0 h 38"/>
                <a:gd name="T8" fmla="*/ 5 w 70"/>
                <a:gd name="T9" fmla="*/ 18 h 38"/>
                <a:gd name="T10" fmla="*/ 0 w 70"/>
                <a:gd name="T11" fmla="*/ 20 h 38"/>
                <a:gd name="T12" fmla="*/ 3 w 70"/>
                <a:gd name="T13" fmla="*/ 24 h 38"/>
                <a:gd name="T14" fmla="*/ 10 w 70"/>
                <a:gd name="T15" fmla="*/ 20 h 38"/>
                <a:gd name="T16" fmla="*/ 11 w 70"/>
                <a:gd name="T17" fmla="*/ 21 h 38"/>
                <a:gd name="T18" fmla="*/ 11 w 70"/>
                <a:gd name="T19" fmla="*/ 21 h 38"/>
                <a:gd name="T20" fmla="*/ 40 w 70"/>
                <a:gd name="T21" fmla="*/ 38 h 38"/>
                <a:gd name="T22" fmla="*/ 40 w 70"/>
                <a:gd name="T23" fmla="*/ 4 h 38"/>
                <a:gd name="T24" fmla="*/ 62 w 70"/>
                <a:gd name="T25" fmla="*/ 17 h 38"/>
                <a:gd name="T26" fmla="*/ 62 w 70"/>
                <a:gd name="T27" fmla="*/ 17 h 38"/>
                <a:gd name="T28" fmla="*/ 40 w 70"/>
                <a:gd name="T29" fmla="*/ 4 h 38"/>
                <a:gd name="T30" fmla="*/ 35 w 70"/>
                <a:gd name="T3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0" h="38">
                  <a:moveTo>
                    <a:pt x="65" y="18"/>
                  </a:moveTo>
                  <a:lnTo>
                    <a:pt x="70" y="21"/>
                  </a:lnTo>
                  <a:lnTo>
                    <a:pt x="65" y="18"/>
                  </a:lnTo>
                  <a:moveTo>
                    <a:pt x="35" y="0"/>
                  </a:moveTo>
                  <a:lnTo>
                    <a:pt x="5" y="18"/>
                  </a:lnTo>
                  <a:lnTo>
                    <a:pt x="0" y="20"/>
                  </a:lnTo>
                  <a:lnTo>
                    <a:pt x="3" y="24"/>
                  </a:lnTo>
                  <a:lnTo>
                    <a:pt x="10" y="20"/>
                  </a:lnTo>
                  <a:lnTo>
                    <a:pt x="11" y="21"/>
                  </a:lnTo>
                  <a:lnTo>
                    <a:pt x="11" y="21"/>
                  </a:lnTo>
                  <a:lnTo>
                    <a:pt x="40" y="38"/>
                  </a:lnTo>
                  <a:lnTo>
                    <a:pt x="40" y="4"/>
                  </a:lnTo>
                  <a:lnTo>
                    <a:pt x="62" y="17"/>
                  </a:lnTo>
                  <a:lnTo>
                    <a:pt x="62" y="17"/>
                  </a:lnTo>
                  <a:lnTo>
                    <a:pt x="40" y="4"/>
                  </a:lnTo>
                  <a:lnTo>
                    <a:pt x="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508"/>
            <p:cNvSpPr/>
            <p:nvPr userDrawn="1"/>
          </p:nvSpPr>
          <p:spPr bwMode="auto">
            <a:xfrm>
              <a:off x="7342166" y="1973457"/>
              <a:ext cx="161724" cy="461552"/>
            </a:xfrm>
            <a:custGeom>
              <a:avLst/>
              <a:gdLst>
                <a:gd name="T0" fmla="*/ 89 w 89"/>
                <a:gd name="T1" fmla="*/ 51 h 254"/>
                <a:gd name="T2" fmla="*/ 89 w 89"/>
                <a:gd name="T3" fmla="*/ 254 h 254"/>
                <a:gd name="T4" fmla="*/ 0 w 89"/>
                <a:gd name="T5" fmla="*/ 204 h 254"/>
                <a:gd name="T6" fmla="*/ 0 w 89"/>
                <a:gd name="T7" fmla="*/ 0 h 254"/>
                <a:gd name="T8" fmla="*/ 89 w 89"/>
                <a:gd name="T9" fmla="*/ 5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254">
                  <a:moveTo>
                    <a:pt x="89" y="51"/>
                  </a:moveTo>
                  <a:lnTo>
                    <a:pt x="89" y="254"/>
                  </a:lnTo>
                  <a:lnTo>
                    <a:pt x="0" y="204"/>
                  </a:lnTo>
                  <a:lnTo>
                    <a:pt x="0" y="0"/>
                  </a:lnTo>
                  <a:lnTo>
                    <a:pt x="89" y="51"/>
                  </a:lnTo>
                  <a:close/>
                </a:path>
              </a:pathLst>
            </a:custGeom>
            <a:solidFill>
              <a:srgbClr val="00C1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509"/>
            <p:cNvSpPr/>
            <p:nvPr userDrawn="1"/>
          </p:nvSpPr>
          <p:spPr bwMode="auto">
            <a:xfrm>
              <a:off x="7342166" y="1973457"/>
              <a:ext cx="161724" cy="461552"/>
            </a:xfrm>
            <a:custGeom>
              <a:avLst/>
              <a:gdLst>
                <a:gd name="T0" fmla="*/ 89 w 89"/>
                <a:gd name="T1" fmla="*/ 51 h 254"/>
                <a:gd name="T2" fmla="*/ 89 w 89"/>
                <a:gd name="T3" fmla="*/ 254 h 254"/>
                <a:gd name="T4" fmla="*/ 0 w 89"/>
                <a:gd name="T5" fmla="*/ 204 h 254"/>
                <a:gd name="T6" fmla="*/ 0 w 89"/>
                <a:gd name="T7" fmla="*/ 0 h 254"/>
                <a:gd name="T8" fmla="*/ 89 w 89"/>
                <a:gd name="T9" fmla="*/ 5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254">
                  <a:moveTo>
                    <a:pt x="89" y="51"/>
                  </a:moveTo>
                  <a:lnTo>
                    <a:pt x="89" y="254"/>
                  </a:lnTo>
                  <a:lnTo>
                    <a:pt x="0" y="204"/>
                  </a:lnTo>
                  <a:lnTo>
                    <a:pt x="0" y="0"/>
                  </a:lnTo>
                  <a:lnTo>
                    <a:pt x="89" y="5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510"/>
            <p:cNvSpPr/>
            <p:nvPr userDrawn="1"/>
          </p:nvSpPr>
          <p:spPr bwMode="auto">
            <a:xfrm>
              <a:off x="7394865" y="1942567"/>
              <a:ext cx="161724" cy="463367"/>
            </a:xfrm>
            <a:custGeom>
              <a:avLst/>
              <a:gdLst>
                <a:gd name="T0" fmla="*/ 89 w 89"/>
                <a:gd name="T1" fmla="*/ 50 h 255"/>
                <a:gd name="T2" fmla="*/ 89 w 89"/>
                <a:gd name="T3" fmla="*/ 255 h 255"/>
                <a:gd name="T4" fmla="*/ 0 w 89"/>
                <a:gd name="T5" fmla="*/ 204 h 255"/>
                <a:gd name="T6" fmla="*/ 0 w 89"/>
                <a:gd name="T7" fmla="*/ 0 h 255"/>
                <a:gd name="T8" fmla="*/ 89 w 89"/>
                <a:gd name="T9" fmla="*/ 5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255">
                  <a:moveTo>
                    <a:pt x="89" y="50"/>
                  </a:moveTo>
                  <a:lnTo>
                    <a:pt x="89" y="255"/>
                  </a:lnTo>
                  <a:lnTo>
                    <a:pt x="0" y="204"/>
                  </a:lnTo>
                  <a:lnTo>
                    <a:pt x="0" y="0"/>
                  </a:lnTo>
                  <a:lnTo>
                    <a:pt x="89" y="50"/>
                  </a:lnTo>
                  <a:close/>
                </a:path>
              </a:pathLst>
            </a:custGeom>
            <a:solidFill>
              <a:srgbClr val="00C1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511"/>
            <p:cNvSpPr/>
            <p:nvPr userDrawn="1"/>
          </p:nvSpPr>
          <p:spPr bwMode="auto">
            <a:xfrm>
              <a:off x="7394865" y="1942567"/>
              <a:ext cx="161724" cy="463367"/>
            </a:xfrm>
            <a:custGeom>
              <a:avLst/>
              <a:gdLst>
                <a:gd name="T0" fmla="*/ 89 w 89"/>
                <a:gd name="T1" fmla="*/ 50 h 255"/>
                <a:gd name="T2" fmla="*/ 89 w 89"/>
                <a:gd name="T3" fmla="*/ 255 h 255"/>
                <a:gd name="T4" fmla="*/ 0 w 89"/>
                <a:gd name="T5" fmla="*/ 204 h 255"/>
                <a:gd name="T6" fmla="*/ 0 w 89"/>
                <a:gd name="T7" fmla="*/ 0 h 255"/>
                <a:gd name="T8" fmla="*/ 89 w 89"/>
                <a:gd name="T9" fmla="*/ 5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255">
                  <a:moveTo>
                    <a:pt x="89" y="50"/>
                  </a:moveTo>
                  <a:lnTo>
                    <a:pt x="89" y="255"/>
                  </a:lnTo>
                  <a:lnTo>
                    <a:pt x="0" y="204"/>
                  </a:lnTo>
                  <a:lnTo>
                    <a:pt x="0" y="0"/>
                  </a:lnTo>
                  <a:lnTo>
                    <a:pt x="89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512"/>
            <p:cNvSpPr/>
            <p:nvPr userDrawn="1"/>
          </p:nvSpPr>
          <p:spPr bwMode="auto">
            <a:xfrm>
              <a:off x="7418487" y="2387763"/>
              <a:ext cx="85406" cy="419757"/>
            </a:xfrm>
            <a:custGeom>
              <a:avLst/>
              <a:gdLst>
                <a:gd name="T0" fmla="*/ 47 w 47"/>
                <a:gd name="T1" fmla="*/ 26 h 231"/>
                <a:gd name="T2" fmla="*/ 47 w 47"/>
                <a:gd name="T3" fmla="*/ 231 h 231"/>
                <a:gd name="T4" fmla="*/ 0 w 47"/>
                <a:gd name="T5" fmla="*/ 205 h 231"/>
                <a:gd name="T6" fmla="*/ 0 w 47"/>
                <a:gd name="T7" fmla="*/ 0 h 231"/>
                <a:gd name="T8" fmla="*/ 47 w 47"/>
                <a:gd name="T9" fmla="*/ 2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31">
                  <a:moveTo>
                    <a:pt x="47" y="26"/>
                  </a:moveTo>
                  <a:lnTo>
                    <a:pt x="47" y="231"/>
                  </a:lnTo>
                  <a:lnTo>
                    <a:pt x="0" y="205"/>
                  </a:lnTo>
                  <a:lnTo>
                    <a:pt x="0" y="0"/>
                  </a:lnTo>
                  <a:lnTo>
                    <a:pt x="47" y="26"/>
                  </a:lnTo>
                  <a:close/>
                </a:path>
              </a:pathLst>
            </a:custGeom>
            <a:solidFill>
              <a:srgbClr val="5556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513"/>
            <p:cNvSpPr/>
            <p:nvPr userDrawn="1"/>
          </p:nvSpPr>
          <p:spPr bwMode="auto">
            <a:xfrm>
              <a:off x="7342166" y="2344153"/>
              <a:ext cx="76320" cy="416123"/>
            </a:xfrm>
            <a:custGeom>
              <a:avLst/>
              <a:gdLst>
                <a:gd name="T0" fmla="*/ 42 w 42"/>
                <a:gd name="T1" fmla="*/ 24 h 229"/>
                <a:gd name="T2" fmla="*/ 42 w 42"/>
                <a:gd name="T3" fmla="*/ 229 h 229"/>
                <a:gd name="T4" fmla="*/ 0 w 42"/>
                <a:gd name="T5" fmla="*/ 203 h 229"/>
                <a:gd name="T6" fmla="*/ 0 w 42"/>
                <a:gd name="T7" fmla="*/ 0 h 229"/>
                <a:gd name="T8" fmla="*/ 42 w 42"/>
                <a:gd name="T9" fmla="*/ 24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29">
                  <a:moveTo>
                    <a:pt x="42" y="24"/>
                  </a:moveTo>
                  <a:lnTo>
                    <a:pt x="42" y="229"/>
                  </a:lnTo>
                  <a:lnTo>
                    <a:pt x="0" y="203"/>
                  </a:lnTo>
                  <a:lnTo>
                    <a:pt x="0" y="0"/>
                  </a:lnTo>
                  <a:lnTo>
                    <a:pt x="42" y="24"/>
                  </a:lnTo>
                  <a:close/>
                </a:path>
              </a:pathLst>
            </a:custGeom>
            <a:solidFill>
              <a:srgbClr val="5556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514"/>
            <p:cNvSpPr/>
            <p:nvPr userDrawn="1"/>
          </p:nvSpPr>
          <p:spPr bwMode="auto">
            <a:xfrm>
              <a:off x="7503892" y="2033423"/>
              <a:ext cx="52696" cy="372512"/>
            </a:xfrm>
            <a:custGeom>
              <a:avLst/>
              <a:gdLst>
                <a:gd name="T0" fmla="*/ 29 w 29"/>
                <a:gd name="T1" fmla="*/ 0 h 205"/>
                <a:gd name="T2" fmla="*/ 29 w 29"/>
                <a:gd name="T3" fmla="*/ 205 h 205"/>
                <a:gd name="T4" fmla="*/ 0 w 29"/>
                <a:gd name="T5" fmla="*/ 188 h 205"/>
                <a:gd name="T6" fmla="*/ 0 w 29"/>
                <a:gd name="T7" fmla="*/ 18 h 205"/>
                <a:gd name="T8" fmla="*/ 29 w 29"/>
                <a:gd name="T9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05">
                  <a:moveTo>
                    <a:pt x="29" y="0"/>
                  </a:moveTo>
                  <a:lnTo>
                    <a:pt x="29" y="205"/>
                  </a:lnTo>
                  <a:lnTo>
                    <a:pt x="0" y="188"/>
                  </a:lnTo>
                  <a:lnTo>
                    <a:pt x="0" y="18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8F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Freeform 515"/>
            <p:cNvSpPr/>
            <p:nvPr userDrawn="1"/>
          </p:nvSpPr>
          <p:spPr bwMode="auto">
            <a:xfrm>
              <a:off x="7503892" y="2033423"/>
              <a:ext cx="52696" cy="372512"/>
            </a:xfrm>
            <a:custGeom>
              <a:avLst/>
              <a:gdLst>
                <a:gd name="T0" fmla="*/ 29 w 29"/>
                <a:gd name="T1" fmla="*/ 0 h 205"/>
                <a:gd name="T2" fmla="*/ 29 w 29"/>
                <a:gd name="T3" fmla="*/ 205 h 205"/>
                <a:gd name="T4" fmla="*/ 0 w 29"/>
                <a:gd name="T5" fmla="*/ 188 h 205"/>
                <a:gd name="T6" fmla="*/ 0 w 29"/>
                <a:gd name="T7" fmla="*/ 18 h 205"/>
                <a:gd name="T8" fmla="*/ 29 w 29"/>
                <a:gd name="T9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05">
                  <a:moveTo>
                    <a:pt x="29" y="0"/>
                  </a:moveTo>
                  <a:lnTo>
                    <a:pt x="29" y="205"/>
                  </a:lnTo>
                  <a:lnTo>
                    <a:pt x="0" y="188"/>
                  </a:lnTo>
                  <a:lnTo>
                    <a:pt x="0" y="18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516"/>
            <p:cNvSpPr/>
            <p:nvPr userDrawn="1"/>
          </p:nvSpPr>
          <p:spPr bwMode="auto">
            <a:xfrm>
              <a:off x="7503892" y="2375044"/>
              <a:ext cx="52696" cy="59965"/>
            </a:xfrm>
            <a:custGeom>
              <a:avLst/>
              <a:gdLst>
                <a:gd name="T0" fmla="*/ 0 w 29"/>
                <a:gd name="T1" fmla="*/ 0 h 33"/>
                <a:gd name="T2" fmla="*/ 0 w 29"/>
                <a:gd name="T3" fmla="*/ 0 h 33"/>
                <a:gd name="T4" fmla="*/ 29 w 29"/>
                <a:gd name="T5" fmla="*/ 17 h 33"/>
                <a:gd name="T6" fmla="*/ 0 w 29"/>
                <a:gd name="T7" fmla="*/ 33 h 33"/>
                <a:gd name="T8" fmla="*/ 0 w 29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3">
                  <a:moveTo>
                    <a:pt x="0" y="0"/>
                  </a:moveTo>
                  <a:lnTo>
                    <a:pt x="0" y="0"/>
                  </a:lnTo>
                  <a:lnTo>
                    <a:pt x="29" y="17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F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517"/>
            <p:cNvSpPr/>
            <p:nvPr userDrawn="1"/>
          </p:nvSpPr>
          <p:spPr bwMode="auto">
            <a:xfrm>
              <a:off x="7405768" y="2380495"/>
              <a:ext cx="29074" cy="388867"/>
            </a:xfrm>
            <a:custGeom>
              <a:avLst/>
              <a:gdLst>
                <a:gd name="T0" fmla="*/ 0 w 16"/>
                <a:gd name="T1" fmla="*/ 204 h 214"/>
                <a:gd name="T2" fmla="*/ 16 w 16"/>
                <a:gd name="T3" fmla="*/ 214 h 214"/>
                <a:gd name="T4" fmla="*/ 16 w 16"/>
                <a:gd name="T5" fmla="*/ 9 h 214"/>
                <a:gd name="T6" fmla="*/ 0 w 16"/>
                <a:gd name="T7" fmla="*/ 0 h 214"/>
                <a:gd name="T8" fmla="*/ 0 w 16"/>
                <a:gd name="T9" fmla="*/ 20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14">
                  <a:moveTo>
                    <a:pt x="0" y="204"/>
                  </a:moveTo>
                  <a:lnTo>
                    <a:pt x="16" y="214"/>
                  </a:lnTo>
                  <a:lnTo>
                    <a:pt x="16" y="9"/>
                  </a:lnTo>
                  <a:lnTo>
                    <a:pt x="0" y="0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rgbClr val="342E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518"/>
            <p:cNvSpPr/>
            <p:nvPr userDrawn="1"/>
          </p:nvSpPr>
          <p:spPr bwMode="auto">
            <a:xfrm>
              <a:off x="7503892" y="2066132"/>
              <a:ext cx="210787" cy="119931"/>
            </a:xfrm>
            <a:custGeom>
              <a:avLst/>
              <a:gdLst>
                <a:gd name="T0" fmla="*/ 0 w 99"/>
                <a:gd name="T1" fmla="*/ 0 h 56"/>
                <a:gd name="T2" fmla="*/ 45 w 99"/>
                <a:gd name="T3" fmla="*/ 37 h 56"/>
                <a:gd name="T4" fmla="*/ 54 w 99"/>
                <a:gd name="T5" fmla="*/ 37 h 56"/>
                <a:gd name="T6" fmla="*/ 99 w 99"/>
                <a:gd name="T7" fmla="*/ 11 h 56"/>
                <a:gd name="T8" fmla="*/ 99 w 99"/>
                <a:gd name="T9" fmla="*/ 28 h 56"/>
                <a:gd name="T10" fmla="*/ 54 w 99"/>
                <a:gd name="T11" fmla="*/ 54 h 56"/>
                <a:gd name="T12" fmla="*/ 45 w 99"/>
                <a:gd name="T13" fmla="*/ 53 h 56"/>
                <a:gd name="T14" fmla="*/ 0 w 99"/>
                <a:gd name="T15" fmla="*/ 17 h 56"/>
                <a:gd name="T16" fmla="*/ 0 w 99"/>
                <a:gd name="T1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56">
                  <a:moveTo>
                    <a:pt x="0" y="0"/>
                  </a:moveTo>
                  <a:cubicBezTo>
                    <a:pt x="45" y="37"/>
                    <a:pt x="45" y="37"/>
                    <a:pt x="45" y="37"/>
                  </a:cubicBezTo>
                  <a:cubicBezTo>
                    <a:pt x="48" y="39"/>
                    <a:pt x="51" y="39"/>
                    <a:pt x="54" y="37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1" y="56"/>
                    <a:pt x="48" y="55"/>
                    <a:pt x="45" y="5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C1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519"/>
            <p:cNvSpPr/>
            <p:nvPr userDrawn="1"/>
          </p:nvSpPr>
          <p:spPr bwMode="auto">
            <a:xfrm>
              <a:off x="7394865" y="1973457"/>
              <a:ext cx="161724" cy="92673"/>
            </a:xfrm>
            <a:custGeom>
              <a:avLst/>
              <a:gdLst>
                <a:gd name="T0" fmla="*/ 30 w 89"/>
                <a:gd name="T1" fmla="*/ 0 h 51"/>
                <a:gd name="T2" fmla="*/ 89 w 89"/>
                <a:gd name="T3" fmla="*/ 33 h 51"/>
                <a:gd name="T4" fmla="*/ 60 w 89"/>
                <a:gd name="T5" fmla="*/ 51 h 51"/>
                <a:gd name="T6" fmla="*/ 0 w 89"/>
                <a:gd name="T7" fmla="*/ 17 h 51"/>
                <a:gd name="T8" fmla="*/ 30 w 89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1">
                  <a:moveTo>
                    <a:pt x="30" y="0"/>
                  </a:moveTo>
                  <a:lnTo>
                    <a:pt x="89" y="33"/>
                  </a:lnTo>
                  <a:lnTo>
                    <a:pt x="60" y="51"/>
                  </a:lnTo>
                  <a:lnTo>
                    <a:pt x="0" y="1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8F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520"/>
            <p:cNvSpPr/>
            <p:nvPr userDrawn="1"/>
          </p:nvSpPr>
          <p:spPr bwMode="auto">
            <a:xfrm>
              <a:off x="7394865" y="1973457"/>
              <a:ext cx="161724" cy="92673"/>
            </a:xfrm>
            <a:custGeom>
              <a:avLst/>
              <a:gdLst>
                <a:gd name="T0" fmla="*/ 30 w 89"/>
                <a:gd name="T1" fmla="*/ 0 h 51"/>
                <a:gd name="T2" fmla="*/ 89 w 89"/>
                <a:gd name="T3" fmla="*/ 33 h 51"/>
                <a:gd name="T4" fmla="*/ 60 w 89"/>
                <a:gd name="T5" fmla="*/ 51 h 51"/>
                <a:gd name="T6" fmla="*/ 0 w 89"/>
                <a:gd name="T7" fmla="*/ 17 h 51"/>
                <a:gd name="T8" fmla="*/ 30 w 89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1">
                  <a:moveTo>
                    <a:pt x="30" y="0"/>
                  </a:moveTo>
                  <a:lnTo>
                    <a:pt x="89" y="33"/>
                  </a:lnTo>
                  <a:lnTo>
                    <a:pt x="60" y="51"/>
                  </a:lnTo>
                  <a:lnTo>
                    <a:pt x="0" y="17"/>
                  </a:lnTo>
                  <a:lnTo>
                    <a:pt x="3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521"/>
            <p:cNvSpPr/>
            <p:nvPr userDrawn="1"/>
          </p:nvSpPr>
          <p:spPr bwMode="auto">
            <a:xfrm>
              <a:off x="7503892" y="2033423"/>
              <a:ext cx="210787" cy="116297"/>
            </a:xfrm>
            <a:custGeom>
              <a:avLst/>
              <a:gdLst>
                <a:gd name="T0" fmla="*/ 74 w 99"/>
                <a:gd name="T1" fmla="*/ 12 h 54"/>
                <a:gd name="T2" fmla="*/ 99 w 99"/>
                <a:gd name="T3" fmla="*/ 26 h 54"/>
                <a:gd name="T4" fmla="*/ 54 w 99"/>
                <a:gd name="T5" fmla="*/ 52 h 54"/>
                <a:gd name="T6" fmla="*/ 45 w 99"/>
                <a:gd name="T7" fmla="*/ 52 h 54"/>
                <a:gd name="T8" fmla="*/ 0 w 99"/>
                <a:gd name="T9" fmla="*/ 15 h 54"/>
                <a:gd name="T10" fmla="*/ 25 w 99"/>
                <a:gd name="T11" fmla="*/ 0 h 54"/>
                <a:gd name="T12" fmla="*/ 45 w 99"/>
                <a:gd name="T13" fmla="*/ 22 h 54"/>
                <a:gd name="T14" fmla="*/ 55 w 99"/>
                <a:gd name="T15" fmla="*/ 23 h 54"/>
                <a:gd name="T16" fmla="*/ 74 w 99"/>
                <a:gd name="T17" fmla="*/ 1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54">
                  <a:moveTo>
                    <a:pt x="74" y="12"/>
                  </a:moveTo>
                  <a:cubicBezTo>
                    <a:pt x="99" y="26"/>
                    <a:pt x="99" y="26"/>
                    <a:pt x="99" y="26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1" y="54"/>
                    <a:pt x="48" y="54"/>
                    <a:pt x="45" y="5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48" y="24"/>
                    <a:pt x="52" y="25"/>
                    <a:pt x="55" y="23"/>
                  </a:cubicBezTo>
                  <a:cubicBezTo>
                    <a:pt x="74" y="12"/>
                    <a:pt x="74" y="12"/>
                    <a:pt x="74" y="12"/>
                  </a:cubicBezTo>
                </a:path>
              </a:pathLst>
            </a:custGeom>
            <a:solidFill>
              <a:srgbClr val="008F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522"/>
            <p:cNvSpPr/>
            <p:nvPr userDrawn="1"/>
          </p:nvSpPr>
          <p:spPr bwMode="auto">
            <a:xfrm>
              <a:off x="7434842" y="1966189"/>
              <a:ext cx="14537" cy="7269"/>
            </a:xfrm>
            <a:custGeom>
              <a:avLst/>
              <a:gdLst>
                <a:gd name="T0" fmla="*/ 0 w 8"/>
                <a:gd name="T1" fmla="*/ 0 h 4"/>
                <a:gd name="T2" fmla="*/ 0 w 8"/>
                <a:gd name="T3" fmla="*/ 0 h 4"/>
                <a:gd name="T4" fmla="*/ 8 w 8"/>
                <a:gd name="T5" fmla="*/ 4 h 4"/>
                <a:gd name="T6" fmla="*/ 8 w 8"/>
                <a:gd name="T7" fmla="*/ 4 h 4"/>
                <a:gd name="T8" fmla="*/ 3 w 8"/>
                <a:gd name="T9" fmla="*/ 1 h 4"/>
                <a:gd name="T10" fmla="*/ 0 w 8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">
                  <a:moveTo>
                    <a:pt x="0" y="0"/>
                  </a:moveTo>
                  <a:lnTo>
                    <a:pt x="0" y="0"/>
                  </a:lnTo>
                  <a:lnTo>
                    <a:pt x="8" y="4"/>
                  </a:lnTo>
                  <a:lnTo>
                    <a:pt x="8" y="4"/>
                  </a:lnTo>
                  <a:lnTo>
                    <a:pt x="3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F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Freeform 523"/>
            <p:cNvSpPr/>
            <p:nvPr userDrawn="1"/>
          </p:nvSpPr>
          <p:spPr bwMode="auto">
            <a:xfrm>
              <a:off x="7434842" y="1966189"/>
              <a:ext cx="14537" cy="7269"/>
            </a:xfrm>
            <a:custGeom>
              <a:avLst/>
              <a:gdLst>
                <a:gd name="T0" fmla="*/ 0 w 8"/>
                <a:gd name="T1" fmla="*/ 0 h 4"/>
                <a:gd name="T2" fmla="*/ 0 w 8"/>
                <a:gd name="T3" fmla="*/ 0 h 4"/>
                <a:gd name="T4" fmla="*/ 8 w 8"/>
                <a:gd name="T5" fmla="*/ 4 h 4"/>
                <a:gd name="T6" fmla="*/ 8 w 8"/>
                <a:gd name="T7" fmla="*/ 4 h 4"/>
                <a:gd name="T8" fmla="*/ 3 w 8"/>
                <a:gd name="T9" fmla="*/ 1 h 4"/>
                <a:gd name="T10" fmla="*/ 0 w 8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">
                  <a:moveTo>
                    <a:pt x="0" y="0"/>
                  </a:moveTo>
                  <a:lnTo>
                    <a:pt x="0" y="0"/>
                  </a:lnTo>
                  <a:lnTo>
                    <a:pt x="8" y="4"/>
                  </a:lnTo>
                  <a:lnTo>
                    <a:pt x="8" y="4"/>
                  </a:lnTo>
                  <a:lnTo>
                    <a:pt x="3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524"/>
            <p:cNvSpPr/>
            <p:nvPr userDrawn="1"/>
          </p:nvSpPr>
          <p:spPr bwMode="auto">
            <a:xfrm>
              <a:off x="7394865" y="1966189"/>
              <a:ext cx="54514" cy="38159"/>
            </a:xfrm>
            <a:custGeom>
              <a:avLst/>
              <a:gdLst>
                <a:gd name="T0" fmla="*/ 22 w 30"/>
                <a:gd name="T1" fmla="*/ 0 h 21"/>
                <a:gd name="T2" fmla="*/ 0 w 30"/>
                <a:gd name="T3" fmla="*/ 21 h 21"/>
                <a:gd name="T4" fmla="*/ 30 w 30"/>
                <a:gd name="T5" fmla="*/ 4 h 21"/>
                <a:gd name="T6" fmla="*/ 22 w 30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1">
                  <a:moveTo>
                    <a:pt x="22" y="0"/>
                  </a:moveTo>
                  <a:lnTo>
                    <a:pt x="0" y="21"/>
                  </a:lnTo>
                  <a:lnTo>
                    <a:pt x="30" y="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2C8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4" name="Freeform 525"/>
            <p:cNvSpPr/>
            <p:nvPr userDrawn="1"/>
          </p:nvSpPr>
          <p:spPr bwMode="auto">
            <a:xfrm>
              <a:off x="7394865" y="1966189"/>
              <a:ext cx="54514" cy="38159"/>
            </a:xfrm>
            <a:custGeom>
              <a:avLst/>
              <a:gdLst>
                <a:gd name="T0" fmla="*/ 22 w 30"/>
                <a:gd name="T1" fmla="*/ 0 h 21"/>
                <a:gd name="T2" fmla="*/ 0 w 30"/>
                <a:gd name="T3" fmla="*/ 21 h 21"/>
                <a:gd name="T4" fmla="*/ 30 w 30"/>
                <a:gd name="T5" fmla="*/ 4 h 21"/>
                <a:gd name="T6" fmla="*/ 22 w 30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1">
                  <a:moveTo>
                    <a:pt x="22" y="0"/>
                  </a:moveTo>
                  <a:lnTo>
                    <a:pt x="0" y="21"/>
                  </a:lnTo>
                  <a:lnTo>
                    <a:pt x="30" y="4"/>
                  </a:lnTo>
                  <a:lnTo>
                    <a:pt x="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5" name="Freeform 526"/>
            <p:cNvSpPr/>
            <p:nvPr userDrawn="1"/>
          </p:nvSpPr>
          <p:spPr bwMode="auto">
            <a:xfrm>
              <a:off x="7394865" y="1966189"/>
              <a:ext cx="54514" cy="38159"/>
            </a:xfrm>
            <a:custGeom>
              <a:avLst/>
              <a:gdLst>
                <a:gd name="T0" fmla="*/ 22 w 30"/>
                <a:gd name="T1" fmla="*/ 0 h 21"/>
                <a:gd name="T2" fmla="*/ 0 w 30"/>
                <a:gd name="T3" fmla="*/ 21 h 21"/>
                <a:gd name="T4" fmla="*/ 30 w 30"/>
                <a:gd name="T5" fmla="*/ 4 h 21"/>
                <a:gd name="T6" fmla="*/ 22 w 30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1">
                  <a:moveTo>
                    <a:pt x="22" y="0"/>
                  </a:moveTo>
                  <a:lnTo>
                    <a:pt x="0" y="21"/>
                  </a:lnTo>
                  <a:lnTo>
                    <a:pt x="30" y="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527"/>
            <p:cNvSpPr/>
            <p:nvPr userDrawn="1"/>
          </p:nvSpPr>
          <p:spPr bwMode="auto">
            <a:xfrm>
              <a:off x="7394865" y="1966189"/>
              <a:ext cx="54514" cy="38159"/>
            </a:xfrm>
            <a:custGeom>
              <a:avLst/>
              <a:gdLst>
                <a:gd name="T0" fmla="*/ 22 w 30"/>
                <a:gd name="T1" fmla="*/ 0 h 21"/>
                <a:gd name="T2" fmla="*/ 0 w 30"/>
                <a:gd name="T3" fmla="*/ 21 h 21"/>
                <a:gd name="T4" fmla="*/ 30 w 30"/>
                <a:gd name="T5" fmla="*/ 4 h 21"/>
                <a:gd name="T6" fmla="*/ 22 w 30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1">
                  <a:moveTo>
                    <a:pt x="22" y="0"/>
                  </a:moveTo>
                  <a:lnTo>
                    <a:pt x="0" y="21"/>
                  </a:lnTo>
                  <a:lnTo>
                    <a:pt x="30" y="4"/>
                  </a:lnTo>
                  <a:lnTo>
                    <a:pt x="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528"/>
            <p:cNvSpPr/>
            <p:nvPr userDrawn="1"/>
          </p:nvSpPr>
          <p:spPr bwMode="auto">
            <a:xfrm>
              <a:off x="7394865" y="1973457"/>
              <a:ext cx="161724" cy="92673"/>
            </a:xfrm>
            <a:custGeom>
              <a:avLst/>
              <a:gdLst>
                <a:gd name="T0" fmla="*/ 30 w 89"/>
                <a:gd name="T1" fmla="*/ 0 h 51"/>
                <a:gd name="T2" fmla="*/ 30 w 89"/>
                <a:gd name="T3" fmla="*/ 0 h 51"/>
                <a:gd name="T4" fmla="*/ 0 w 89"/>
                <a:gd name="T5" fmla="*/ 17 h 51"/>
                <a:gd name="T6" fmla="*/ 60 w 89"/>
                <a:gd name="T7" fmla="*/ 51 h 51"/>
                <a:gd name="T8" fmla="*/ 60 w 89"/>
                <a:gd name="T9" fmla="*/ 51 h 51"/>
                <a:gd name="T10" fmla="*/ 60 w 89"/>
                <a:gd name="T11" fmla="*/ 51 h 51"/>
                <a:gd name="T12" fmla="*/ 89 w 89"/>
                <a:gd name="T13" fmla="*/ 33 h 51"/>
                <a:gd name="T14" fmla="*/ 30 w 89"/>
                <a:gd name="T1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" h="51">
                  <a:moveTo>
                    <a:pt x="30" y="0"/>
                  </a:moveTo>
                  <a:lnTo>
                    <a:pt x="30" y="0"/>
                  </a:lnTo>
                  <a:lnTo>
                    <a:pt x="0" y="17"/>
                  </a:lnTo>
                  <a:lnTo>
                    <a:pt x="60" y="51"/>
                  </a:lnTo>
                  <a:lnTo>
                    <a:pt x="60" y="51"/>
                  </a:lnTo>
                  <a:lnTo>
                    <a:pt x="60" y="51"/>
                  </a:lnTo>
                  <a:lnTo>
                    <a:pt x="89" y="33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8F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Freeform 529"/>
            <p:cNvSpPr/>
            <p:nvPr userDrawn="1"/>
          </p:nvSpPr>
          <p:spPr bwMode="auto">
            <a:xfrm>
              <a:off x="7394865" y="1973457"/>
              <a:ext cx="161724" cy="92673"/>
            </a:xfrm>
            <a:custGeom>
              <a:avLst/>
              <a:gdLst>
                <a:gd name="T0" fmla="*/ 30 w 89"/>
                <a:gd name="T1" fmla="*/ 0 h 51"/>
                <a:gd name="T2" fmla="*/ 30 w 89"/>
                <a:gd name="T3" fmla="*/ 0 h 51"/>
                <a:gd name="T4" fmla="*/ 0 w 89"/>
                <a:gd name="T5" fmla="*/ 17 h 51"/>
                <a:gd name="T6" fmla="*/ 60 w 89"/>
                <a:gd name="T7" fmla="*/ 51 h 51"/>
                <a:gd name="T8" fmla="*/ 60 w 89"/>
                <a:gd name="T9" fmla="*/ 51 h 51"/>
                <a:gd name="T10" fmla="*/ 60 w 89"/>
                <a:gd name="T11" fmla="*/ 51 h 51"/>
                <a:gd name="T12" fmla="*/ 89 w 89"/>
                <a:gd name="T13" fmla="*/ 33 h 51"/>
                <a:gd name="T14" fmla="*/ 30 w 89"/>
                <a:gd name="T1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" h="51">
                  <a:moveTo>
                    <a:pt x="30" y="0"/>
                  </a:moveTo>
                  <a:lnTo>
                    <a:pt x="30" y="0"/>
                  </a:lnTo>
                  <a:lnTo>
                    <a:pt x="0" y="17"/>
                  </a:lnTo>
                  <a:lnTo>
                    <a:pt x="60" y="51"/>
                  </a:lnTo>
                  <a:lnTo>
                    <a:pt x="60" y="51"/>
                  </a:lnTo>
                  <a:lnTo>
                    <a:pt x="60" y="51"/>
                  </a:lnTo>
                  <a:lnTo>
                    <a:pt x="89" y="33"/>
                  </a:lnTo>
                  <a:lnTo>
                    <a:pt x="3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530"/>
            <p:cNvSpPr/>
            <p:nvPr userDrawn="1"/>
          </p:nvSpPr>
          <p:spPr bwMode="auto">
            <a:xfrm>
              <a:off x="7503892" y="2033423"/>
              <a:ext cx="210787" cy="114479"/>
            </a:xfrm>
            <a:custGeom>
              <a:avLst/>
              <a:gdLst>
                <a:gd name="T0" fmla="*/ 25 w 99"/>
                <a:gd name="T1" fmla="*/ 0 h 53"/>
                <a:gd name="T2" fmla="*/ 25 w 99"/>
                <a:gd name="T3" fmla="*/ 0 h 53"/>
                <a:gd name="T4" fmla="*/ 0 w 99"/>
                <a:gd name="T5" fmla="*/ 15 h 53"/>
                <a:gd name="T6" fmla="*/ 45 w 99"/>
                <a:gd name="T7" fmla="*/ 52 h 53"/>
                <a:gd name="T8" fmla="*/ 50 w 99"/>
                <a:gd name="T9" fmla="*/ 53 h 53"/>
                <a:gd name="T10" fmla="*/ 54 w 99"/>
                <a:gd name="T11" fmla="*/ 52 h 53"/>
                <a:gd name="T12" fmla="*/ 99 w 99"/>
                <a:gd name="T13" fmla="*/ 26 h 53"/>
                <a:gd name="T14" fmla="*/ 74 w 99"/>
                <a:gd name="T15" fmla="*/ 12 h 53"/>
                <a:gd name="T16" fmla="*/ 55 w 99"/>
                <a:gd name="T17" fmla="*/ 23 h 53"/>
                <a:gd name="T18" fmla="*/ 51 w 99"/>
                <a:gd name="T19" fmla="*/ 24 h 53"/>
                <a:gd name="T20" fmla="*/ 45 w 99"/>
                <a:gd name="T21" fmla="*/ 22 h 53"/>
                <a:gd name="T22" fmla="*/ 25 w 99"/>
                <a:gd name="T2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53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7" y="53"/>
                    <a:pt x="48" y="53"/>
                    <a:pt x="50" y="53"/>
                  </a:cubicBezTo>
                  <a:cubicBezTo>
                    <a:pt x="52" y="53"/>
                    <a:pt x="53" y="53"/>
                    <a:pt x="54" y="52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4"/>
                    <a:pt x="52" y="24"/>
                    <a:pt x="51" y="24"/>
                  </a:cubicBezTo>
                  <a:cubicBezTo>
                    <a:pt x="49" y="24"/>
                    <a:pt x="47" y="23"/>
                    <a:pt x="45" y="22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008F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531"/>
            <p:cNvSpPr/>
            <p:nvPr userDrawn="1"/>
          </p:nvSpPr>
          <p:spPr bwMode="auto">
            <a:xfrm>
              <a:off x="7661983" y="2044326"/>
              <a:ext cx="81770" cy="45428"/>
            </a:xfrm>
            <a:custGeom>
              <a:avLst/>
              <a:gdLst>
                <a:gd name="T0" fmla="*/ 15 w 45"/>
                <a:gd name="T1" fmla="*/ 0 h 25"/>
                <a:gd name="T2" fmla="*/ 0 w 45"/>
                <a:gd name="T3" fmla="*/ 9 h 25"/>
                <a:gd name="T4" fmla="*/ 29 w 45"/>
                <a:gd name="T5" fmla="*/ 25 h 25"/>
                <a:gd name="T6" fmla="*/ 45 w 45"/>
                <a:gd name="T7" fmla="*/ 17 h 25"/>
                <a:gd name="T8" fmla="*/ 15 w 45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5">
                  <a:moveTo>
                    <a:pt x="15" y="0"/>
                  </a:moveTo>
                  <a:lnTo>
                    <a:pt x="0" y="9"/>
                  </a:lnTo>
                  <a:lnTo>
                    <a:pt x="29" y="25"/>
                  </a:lnTo>
                  <a:lnTo>
                    <a:pt x="45" y="1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0D0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532"/>
            <p:cNvSpPr/>
            <p:nvPr userDrawn="1"/>
          </p:nvSpPr>
          <p:spPr bwMode="auto">
            <a:xfrm>
              <a:off x="7714680" y="2075216"/>
              <a:ext cx="29074" cy="50880"/>
            </a:xfrm>
            <a:custGeom>
              <a:avLst/>
              <a:gdLst>
                <a:gd name="T0" fmla="*/ 0 w 16"/>
                <a:gd name="T1" fmla="*/ 8 h 28"/>
                <a:gd name="T2" fmla="*/ 16 w 16"/>
                <a:gd name="T3" fmla="*/ 0 h 28"/>
                <a:gd name="T4" fmla="*/ 16 w 16"/>
                <a:gd name="T5" fmla="*/ 20 h 28"/>
                <a:gd name="T6" fmla="*/ 0 w 16"/>
                <a:gd name="T7" fmla="*/ 28 h 28"/>
                <a:gd name="T8" fmla="*/ 0 w 16"/>
                <a:gd name="T9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8">
                  <a:moveTo>
                    <a:pt x="0" y="8"/>
                  </a:moveTo>
                  <a:lnTo>
                    <a:pt x="16" y="0"/>
                  </a:lnTo>
                  <a:lnTo>
                    <a:pt x="16" y="20"/>
                  </a:lnTo>
                  <a:lnTo>
                    <a:pt x="0" y="2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0D0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533"/>
            <p:cNvSpPr/>
            <p:nvPr userDrawn="1"/>
          </p:nvSpPr>
          <p:spPr bwMode="auto">
            <a:xfrm>
              <a:off x="7314908" y="2300541"/>
              <a:ext cx="27256" cy="43611"/>
            </a:xfrm>
            <a:custGeom>
              <a:avLst/>
              <a:gdLst>
                <a:gd name="T0" fmla="*/ 15 w 15"/>
                <a:gd name="T1" fmla="*/ 24 h 24"/>
                <a:gd name="T2" fmla="*/ 0 w 15"/>
                <a:gd name="T3" fmla="*/ 15 h 24"/>
                <a:gd name="T4" fmla="*/ 0 w 15"/>
                <a:gd name="T5" fmla="*/ 0 h 24"/>
                <a:gd name="T6" fmla="*/ 15 w 15"/>
                <a:gd name="T7" fmla="*/ 8 h 24"/>
                <a:gd name="T8" fmla="*/ 15 w 15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4">
                  <a:moveTo>
                    <a:pt x="15" y="24"/>
                  </a:moveTo>
                  <a:lnTo>
                    <a:pt x="0" y="15"/>
                  </a:lnTo>
                  <a:lnTo>
                    <a:pt x="0" y="0"/>
                  </a:lnTo>
                  <a:lnTo>
                    <a:pt x="15" y="8"/>
                  </a:lnTo>
                  <a:lnTo>
                    <a:pt x="15" y="24"/>
                  </a:lnTo>
                  <a:close/>
                </a:path>
              </a:pathLst>
            </a:custGeom>
            <a:solidFill>
              <a:srgbClr val="F0D0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534"/>
            <p:cNvSpPr/>
            <p:nvPr userDrawn="1"/>
          </p:nvSpPr>
          <p:spPr bwMode="auto">
            <a:xfrm>
              <a:off x="7542049" y="2676689"/>
              <a:ext cx="52696" cy="61783"/>
            </a:xfrm>
            <a:custGeom>
              <a:avLst/>
              <a:gdLst>
                <a:gd name="T0" fmla="*/ 0 w 29"/>
                <a:gd name="T1" fmla="*/ 34 h 34"/>
                <a:gd name="T2" fmla="*/ 29 w 29"/>
                <a:gd name="T3" fmla="*/ 16 h 34"/>
                <a:gd name="T4" fmla="*/ 0 w 29"/>
                <a:gd name="T5" fmla="*/ 0 h 34"/>
                <a:gd name="T6" fmla="*/ 0 w 29"/>
                <a:gd name="T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4">
                  <a:moveTo>
                    <a:pt x="0" y="34"/>
                  </a:moveTo>
                  <a:lnTo>
                    <a:pt x="29" y="16"/>
                  </a:lnTo>
                  <a:lnTo>
                    <a:pt x="0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342E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535"/>
            <p:cNvSpPr/>
            <p:nvPr userDrawn="1"/>
          </p:nvSpPr>
          <p:spPr bwMode="auto">
            <a:xfrm>
              <a:off x="7503890" y="2694859"/>
              <a:ext cx="107210" cy="112662"/>
            </a:xfrm>
            <a:custGeom>
              <a:avLst/>
              <a:gdLst>
                <a:gd name="T0" fmla="*/ 30 w 50"/>
                <a:gd name="T1" fmla="*/ 5 h 52"/>
                <a:gd name="T2" fmla="*/ 0 w 50"/>
                <a:gd name="T3" fmla="*/ 23 h 52"/>
                <a:gd name="T4" fmla="*/ 0 w 50"/>
                <a:gd name="T5" fmla="*/ 52 h 52"/>
                <a:gd name="T6" fmla="*/ 50 w 50"/>
                <a:gd name="T7" fmla="*/ 23 h 52"/>
                <a:gd name="T8" fmla="*/ 50 w 50"/>
                <a:gd name="T9" fmla="*/ 17 h 52"/>
                <a:gd name="T10" fmla="*/ 30 w 50"/>
                <a:gd name="T11" fmla="*/ 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52">
                  <a:moveTo>
                    <a:pt x="30" y="5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0" y="7"/>
                    <a:pt x="39" y="0"/>
                    <a:pt x="30" y="5"/>
                  </a:cubicBezTo>
                  <a:close/>
                </a:path>
              </a:pathLst>
            </a:custGeom>
            <a:solidFill>
              <a:srgbClr val="342E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536"/>
            <p:cNvSpPr/>
            <p:nvPr userDrawn="1"/>
          </p:nvSpPr>
          <p:spPr bwMode="auto">
            <a:xfrm>
              <a:off x="7503890" y="2405935"/>
              <a:ext cx="52696" cy="401586"/>
            </a:xfrm>
            <a:custGeom>
              <a:avLst/>
              <a:gdLst>
                <a:gd name="T0" fmla="*/ 29 w 29"/>
                <a:gd name="T1" fmla="*/ 0 h 221"/>
                <a:gd name="T2" fmla="*/ 29 w 29"/>
                <a:gd name="T3" fmla="*/ 203 h 221"/>
                <a:gd name="T4" fmla="*/ 0 w 29"/>
                <a:gd name="T5" fmla="*/ 221 h 221"/>
                <a:gd name="T6" fmla="*/ 0 w 29"/>
                <a:gd name="T7" fmla="*/ 16 h 221"/>
                <a:gd name="T8" fmla="*/ 29 w 29"/>
                <a:gd name="T9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21">
                  <a:moveTo>
                    <a:pt x="29" y="0"/>
                  </a:moveTo>
                  <a:lnTo>
                    <a:pt x="29" y="203"/>
                  </a:lnTo>
                  <a:lnTo>
                    <a:pt x="0" y="221"/>
                  </a:lnTo>
                  <a:lnTo>
                    <a:pt x="0" y="16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342E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537"/>
            <p:cNvSpPr/>
            <p:nvPr userDrawn="1"/>
          </p:nvSpPr>
          <p:spPr bwMode="auto">
            <a:xfrm>
              <a:off x="7376690" y="1824452"/>
              <a:ext cx="168993" cy="218056"/>
            </a:xfrm>
            <a:custGeom>
              <a:avLst/>
              <a:gdLst>
                <a:gd name="T0" fmla="*/ 79 w 79"/>
                <a:gd name="T1" fmla="*/ 23 h 102"/>
                <a:gd name="T2" fmla="*/ 39 w 79"/>
                <a:gd name="T3" fmla="*/ 0 h 102"/>
                <a:gd name="T4" fmla="*/ 8 w 79"/>
                <a:gd name="T5" fmla="*/ 17 h 102"/>
                <a:gd name="T6" fmla="*/ 0 w 79"/>
                <a:gd name="T7" fmla="*/ 31 h 102"/>
                <a:gd name="T8" fmla="*/ 0 w 79"/>
                <a:gd name="T9" fmla="*/ 79 h 102"/>
                <a:gd name="T10" fmla="*/ 41 w 79"/>
                <a:gd name="T11" fmla="*/ 102 h 102"/>
                <a:gd name="T12" fmla="*/ 65 w 79"/>
                <a:gd name="T13" fmla="*/ 89 h 102"/>
                <a:gd name="T14" fmla="*/ 79 w 79"/>
                <a:gd name="T15" fmla="*/ 65 h 102"/>
                <a:gd name="T16" fmla="*/ 79 w 79"/>
                <a:gd name="T17" fmla="*/ 2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102">
                  <a:moveTo>
                    <a:pt x="79" y="23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3" y="20"/>
                    <a:pt x="0" y="25"/>
                    <a:pt x="0" y="3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41" y="102"/>
                    <a:pt x="41" y="102"/>
                    <a:pt x="41" y="102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73" y="84"/>
                    <a:pt x="79" y="75"/>
                    <a:pt x="79" y="65"/>
                  </a:cubicBezTo>
                  <a:lnTo>
                    <a:pt x="79" y="23"/>
                  </a:ln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538"/>
            <p:cNvSpPr/>
            <p:nvPr userDrawn="1"/>
          </p:nvSpPr>
          <p:spPr bwMode="auto">
            <a:xfrm>
              <a:off x="7483901" y="1895321"/>
              <a:ext cx="61783" cy="138102"/>
            </a:xfrm>
            <a:custGeom>
              <a:avLst/>
              <a:gdLst>
                <a:gd name="T0" fmla="*/ 29 w 29"/>
                <a:gd name="T1" fmla="*/ 0 h 65"/>
                <a:gd name="T2" fmla="*/ 8 w 29"/>
                <a:gd name="T3" fmla="*/ 12 h 65"/>
                <a:gd name="T4" fmla="*/ 0 w 29"/>
                <a:gd name="T5" fmla="*/ 26 h 65"/>
                <a:gd name="T6" fmla="*/ 0 w 29"/>
                <a:gd name="T7" fmla="*/ 65 h 65"/>
                <a:gd name="T8" fmla="*/ 15 w 29"/>
                <a:gd name="T9" fmla="*/ 56 h 65"/>
                <a:gd name="T10" fmla="*/ 29 w 29"/>
                <a:gd name="T11" fmla="*/ 32 h 65"/>
                <a:gd name="T12" fmla="*/ 29 w 29"/>
                <a:gd name="T13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65">
                  <a:moveTo>
                    <a:pt x="29" y="0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3" y="15"/>
                    <a:pt x="0" y="20"/>
                    <a:pt x="0" y="26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23" y="51"/>
                    <a:pt x="29" y="42"/>
                    <a:pt x="29" y="32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0D0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539"/>
            <p:cNvSpPr/>
            <p:nvPr userDrawn="1"/>
          </p:nvSpPr>
          <p:spPr bwMode="auto">
            <a:xfrm>
              <a:off x="7460279" y="1815367"/>
              <a:ext cx="99943" cy="79954"/>
            </a:xfrm>
            <a:custGeom>
              <a:avLst/>
              <a:gdLst>
                <a:gd name="T0" fmla="*/ 8 w 47"/>
                <a:gd name="T1" fmla="*/ 0 h 37"/>
                <a:gd name="T2" fmla="*/ 47 w 47"/>
                <a:gd name="T3" fmla="*/ 23 h 37"/>
                <a:gd name="T4" fmla="*/ 47 w 47"/>
                <a:gd name="T5" fmla="*/ 23 h 37"/>
                <a:gd name="T6" fmla="*/ 40 w 47"/>
                <a:gd name="T7" fmla="*/ 37 h 37"/>
                <a:gd name="T8" fmla="*/ 40 w 47"/>
                <a:gd name="T9" fmla="*/ 27 h 37"/>
                <a:gd name="T10" fmla="*/ 0 w 47"/>
                <a:gd name="T11" fmla="*/ 4 h 37"/>
                <a:gd name="T12" fmla="*/ 8 w 47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37">
                  <a:moveTo>
                    <a:pt x="8" y="0"/>
                  </a:move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9"/>
                    <a:pt x="44" y="34"/>
                    <a:pt x="40" y="3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540"/>
            <p:cNvSpPr/>
            <p:nvPr userDrawn="1"/>
          </p:nvSpPr>
          <p:spPr bwMode="auto">
            <a:xfrm>
              <a:off x="7314911" y="1966188"/>
              <a:ext cx="27256" cy="350706"/>
            </a:xfrm>
            <a:custGeom>
              <a:avLst/>
              <a:gdLst>
                <a:gd name="T0" fmla="*/ 0 w 13"/>
                <a:gd name="T1" fmla="*/ 156 h 164"/>
                <a:gd name="T2" fmla="*/ 13 w 13"/>
                <a:gd name="T3" fmla="*/ 164 h 164"/>
                <a:gd name="T4" fmla="*/ 13 w 13"/>
                <a:gd name="T5" fmla="*/ 4 h 164"/>
                <a:gd name="T6" fmla="*/ 13 w 13"/>
                <a:gd name="T7" fmla="*/ 3 h 164"/>
                <a:gd name="T8" fmla="*/ 0 w 13"/>
                <a:gd name="T9" fmla="*/ 10 h 164"/>
                <a:gd name="T10" fmla="*/ 0 w 13"/>
                <a:gd name="T11" fmla="*/ 156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64">
                  <a:moveTo>
                    <a:pt x="0" y="156"/>
                  </a:moveTo>
                  <a:cubicBezTo>
                    <a:pt x="13" y="164"/>
                    <a:pt x="13" y="164"/>
                    <a:pt x="13" y="16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7" y="0"/>
                    <a:pt x="0" y="4"/>
                    <a:pt x="0" y="10"/>
                  </a:cubicBezTo>
                  <a:lnTo>
                    <a:pt x="0" y="156"/>
                  </a:lnTo>
                  <a:close/>
                </a:path>
              </a:pathLst>
            </a:custGeom>
            <a:solidFill>
              <a:srgbClr val="00C1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603"/>
            <p:cNvSpPr/>
            <p:nvPr userDrawn="1"/>
          </p:nvSpPr>
          <p:spPr bwMode="auto">
            <a:xfrm>
              <a:off x="7503856" y="2449548"/>
              <a:ext cx="210787" cy="739573"/>
            </a:xfrm>
            <a:custGeom>
              <a:avLst/>
              <a:gdLst>
                <a:gd name="T0" fmla="*/ 29 w 116"/>
                <a:gd name="T1" fmla="*/ 407 h 407"/>
                <a:gd name="T2" fmla="*/ 0 w 116"/>
                <a:gd name="T3" fmla="*/ 391 h 407"/>
                <a:gd name="T4" fmla="*/ 87 w 116"/>
                <a:gd name="T5" fmla="*/ 0 h 407"/>
                <a:gd name="T6" fmla="*/ 116 w 116"/>
                <a:gd name="T7" fmla="*/ 16 h 407"/>
                <a:gd name="T8" fmla="*/ 29 w 116"/>
                <a:gd name="T9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407">
                  <a:moveTo>
                    <a:pt x="29" y="407"/>
                  </a:moveTo>
                  <a:lnTo>
                    <a:pt x="0" y="391"/>
                  </a:lnTo>
                  <a:lnTo>
                    <a:pt x="87" y="0"/>
                  </a:lnTo>
                  <a:lnTo>
                    <a:pt x="116" y="16"/>
                  </a:lnTo>
                  <a:lnTo>
                    <a:pt x="29" y="407"/>
                  </a:lnTo>
                  <a:close/>
                </a:path>
              </a:pathLst>
            </a:custGeom>
            <a:solidFill>
              <a:srgbClr val="7259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www.islide.cc </a:t>
            </a:r>
            <a:r>
              <a:rPr lang="zh-CN" altLang="en-US" dirty="0"/>
              <a:t>「 让</a:t>
            </a:r>
            <a:r>
              <a:rPr lang="en-US" altLang="zh-CN" dirty="0"/>
              <a:t>PPT</a:t>
            </a:r>
            <a:r>
              <a:rPr lang="zh-CN" altLang="en-US" dirty="0"/>
              <a:t>设计简单起来！」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4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tags" Target="../tags/tag30.xml"/><Relationship Id="rId18" Type="http://schemas.openxmlformats.org/officeDocument/2006/relationships/tags" Target="../tags/tag35.xml"/><Relationship Id="rId3" Type="http://schemas.openxmlformats.org/officeDocument/2006/relationships/tags" Target="../tags/tag20.xml"/><Relationship Id="rId21" Type="http://schemas.openxmlformats.org/officeDocument/2006/relationships/slideLayout" Target="../slideLayouts/slideLayout6.xml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20" Type="http://schemas.openxmlformats.org/officeDocument/2006/relationships/tags" Target="../tags/tag37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10" Type="http://schemas.openxmlformats.org/officeDocument/2006/relationships/tags" Target="../tags/tag27.xml"/><Relationship Id="rId19" Type="http://schemas.openxmlformats.org/officeDocument/2006/relationships/tags" Target="../tags/tag36.xml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占位符 39"/>
          <p:cNvSpPr>
            <a:spLocks noGrp="1"/>
          </p:cNvSpPr>
          <p:nvPr>
            <p:ph type="body" sz="quarter" idx="10"/>
          </p:nvPr>
        </p:nvSpPr>
        <p:spPr>
          <a:xfrm>
            <a:off x="1076779" y="3626395"/>
            <a:ext cx="3684135" cy="248371"/>
          </a:xfrm>
        </p:spPr>
        <p:txBody>
          <a:bodyPr/>
          <a:lstStyle/>
          <a:p>
            <a:r>
              <a:rPr lang="en-US" altLang="zh-CN" b="1" dirty="0"/>
              <a:t>Lionad-Guirotar	</a:t>
            </a:r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11"/>
          </p:nvPr>
        </p:nvSpPr>
        <p:spPr>
          <a:xfrm>
            <a:off x="1038678" y="4017854"/>
            <a:ext cx="3684135" cy="248371"/>
          </a:xfrm>
        </p:spPr>
        <p:txBody>
          <a:bodyPr/>
          <a:lstStyle/>
          <a:p>
            <a:r>
              <a:rPr lang="en-US" altLang="zh-CN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1806234223@qq.com</a:t>
            </a:r>
            <a:endParaRPr lang="en-US" alt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076779" y="2454140"/>
            <a:ext cx="5469618" cy="558799"/>
          </a:xfrm>
        </p:spPr>
        <p:txBody>
          <a:bodyPr/>
          <a:lstStyle/>
          <a:p>
            <a:r>
              <a:rPr lang="zh-CN" altLang="en-US" dirty="0"/>
              <a:t>状态 </a:t>
            </a:r>
            <a:r>
              <a:rPr lang="en-US" altLang="zh-CN" dirty="0"/>
              <a:t>&amp; </a:t>
            </a:r>
            <a:r>
              <a:rPr lang="zh-CN" altLang="en-US" dirty="0"/>
              <a:t>管理</a:t>
            </a:r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076779" y="1074295"/>
            <a:ext cx="6499678" cy="1315222"/>
          </a:xfrm>
        </p:spPr>
        <p:txBody>
          <a:bodyPr>
            <a:normAutofit/>
          </a:bodyPr>
          <a:lstStyle/>
          <a:p>
            <a:r>
              <a:rPr lang="zh-CN" altLang="en-US" dirty="0"/>
              <a:t>前端状态管理概述</a:t>
            </a:r>
          </a:p>
        </p:txBody>
      </p:sp>
      <p:sp>
        <p:nvSpPr>
          <p:cNvPr id="6" name="文本占位符 40"/>
          <p:cNvSpPr txBox="1"/>
          <p:nvPr/>
        </p:nvSpPr>
        <p:spPr>
          <a:xfrm>
            <a:off x="1048202" y="4362994"/>
            <a:ext cx="3684135" cy="2483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rgbClr val="240B37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github.com/Lionad-Morotar</a:t>
            </a:r>
            <a:endParaRPr lang="en-US" alt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5410200" y="2743200"/>
            <a:ext cx="1371600" cy="13716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Flux</a:t>
            </a:r>
            <a:endParaRPr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乘云小程序 </a:t>
            </a:r>
            <a:r>
              <a:rPr lang="en-US" altLang="zh-CN" dirty="0"/>
              <a:t>@Lionad-Guirotar &lt;</a:t>
            </a:r>
            <a:r>
              <a:rPr lang="zh-CN" altLang="en-US" dirty="0"/>
              <a:t>前端状态管理 </a:t>
            </a:r>
            <a:r>
              <a:rPr lang="en-US" altLang="zh-CN" dirty="0"/>
              <a:t>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107" name="矩形 106"/>
          <p:cNvSpPr/>
          <p:nvPr/>
        </p:nvSpPr>
        <p:spPr>
          <a:xfrm>
            <a:off x="352425" y="542925"/>
            <a:ext cx="238125" cy="485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AutoShape 2" descr="preview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387" y="1200150"/>
            <a:ext cx="4162425" cy="4762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Dispatcher</a:t>
            </a:r>
            <a:endParaRPr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乘云小程序 </a:t>
            </a:r>
            <a:r>
              <a:rPr lang="en-US" altLang="zh-CN" dirty="0"/>
              <a:t>@Lionad-Guirotar &lt;</a:t>
            </a:r>
            <a:r>
              <a:rPr lang="zh-CN" altLang="en-US" dirty="0"/>
              <a:t>前端状态管理 </a:t>
            </a:r>
            <a:r>
              <a:rPr lang="en-US" altLang="zh-CN" dirty="0"/>
              <a:t>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107" name="矩形 106"/>
          <p:cNvSpPr/>
          <p:nvPr/>
        </p:nvSpPr>
        <p:spPr>
          <a:xfrm>
            <a:off x="352425" y="542925"/>
            <a:ext cx="238125" cy="485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7" name="f0548030-5a00-4e3c-bc4d-cb9f9d39f99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 flipH="1">
            <a:off x="6247653" y="1283730"/>
            <a:ext cx="3833813" cy="4305331"/>
            <a:chOff x="4179094" y="1276361"/>
            <a:chExt cx="3833813" cy="4305331"/>
          </a:xfrm>
        </p:grpSpPr>
        <p:grpSp>
          <p:nvGrpSpPr>
            <p:cNvPr id="868" name="ïṧ1ídè"/>
            <p:cNvGrpSpPr/>
            <p:nvPr/>
          </p:nvGrpSpPr>
          <p:grpSpPr bwMode="auto">
            <a:xfrm>
              <a:off x="4179094" y="1276361"/>
              <a:ext cx="3833813" cy="4305331"/>
              <a:chOff x="2796" y="979"/>
              <a:chExt cx="2415" cy="2712"/>
            </a:xfrm>
          </p:grpSpPr>
          <p:sp>
            <p:nvSpPr>
              <p:cNvPr id="1129" name="iṧļíḋè"/>
              <p:cNvSpPr/>
              <p:nvPr/>
            </p:nvSpPr>
            <p:spPr bwMode="auto">
              <a:xfrm>
                <a:off x="2796" y="3646"/>
                <a:ext cx="2415" cy="45"/>
              </a:xfrm>
              <a:custGeom>
                <a:avLst/>
                <a:gdLst>
                  <a:gd name="T0" fmla="*/ 2641 w 2641"/>
                  <a:gd name="T1" fmla="*/ 25 h 49"/>
                  <a:gd name="T2" fmla="*/ 2611 w 2641"/>
                  <a:gd name="T3" fmla="*/ 0 h 49"/>
                  <a:gd name="T4" fmla="*/ 31 w 2641"/>
                  <a:gd name="T5" fmla="*/ 0 h 49"/>
                  <a:gd name="T6" fmla="*/ 0 w 2641"/>
                  <a:gd name="T7" fmla="*/ 25 h 49"/>
                  <a:gd name="T8" fmla="*/ 31 w 2641"/>
                  <a:gd name="T9" fmla="*/ 49 h 49"/>
                  <a:gd name="T10" fmla="*/ 2611 w 2641"/>
                  <a:gd name="T11" fmla="*/ 49 h 49"/>
                  <a:gd name="T12" fmla="*/ 2641 w 2641"/>
                  <a:gd name="T13" fmla="*/ 2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41" h="49">
                    <a:moveTo>
                      <a:pt x="2641" y="25"/>
                    </a:moveTo>
                    <a:cubicBezTo>
                      <a:pt x="2641" y="11"/>
                      <a:pt x="2628" y="0"/>
                      <a:pt x="261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1"/>
                      <a:pt x="0" y="25"/>
                    </a:cubicBezTo>
                    <a:cubicBezTo>
                      <a:pt x="0" y="38"/>
                      <a:pt x="14" y="49"/>
                      <a:pt x="31" y="49"/>
                    </a:cubicBezTo>
                    <a:cubicBezTo>
                      <a:pt x="2611" y="49"/>
                      <a:pt x="2611" y="49"/>
                      <a:pt x="2611" y="49"/>
                    </a:cubicBezTo>
                    <a:cubicBezTo>
                      <a:pt x="2628" y="49"/>
                      <a:pt x="2641" y="38"/>
                      <a:pt x="2641" y="25"/>
                    </a:cubicBezTo>
                  </a:path>
                </a:pathLst>
              </a:custGeom>
              <a:solidFill>
                <a:srgbClr val="CCDE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0" name="iṣļíďê"/>
              <p:cNvSpPr/>
              <p:nvPr/>
            </p:nvSpPr>
            <p:spPr bwMode="auto">
              <a:xfrm>
                <a:off x="3171" y="1784"/>
                <a:ext cx="312" cy="146"/>
              </a:xfrm>
              <a:custGeom>
                <a:avLst/>
                <a:gdLst>
                  <a:gd name="T0" fmla="*/ 33 w 341"/>
                  <a:gd name="T1" fmla="*/ 71 h 160"/>
                  <a:gd name="T2" fmla="*/ 4 w 341"/>
                  <a:gd name="T3" fmla="*/ 140 h 160"/>
                  <a:gd name="T4" fmla="*/ 164 w 341"/>
                  <a:gd name="T5" fmla="*/ 148 h 160"/>
                  <a:gd name="T6" fmla="*/ 315 w 341"/>
                  <a:gd name="T7" fmla="*/ 39 h 160"/>
                  <a:gd name="T8" fmla="*/ 33 w 341"/>
                  <a:gd name="T9" fmla="*/ 71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1" h="160">
                    <a:moveTo>
                      <a:pt x="33" y="71"/>
                    </a:moveTo>
                    <a:cubicBezTo>
                      <a:pt x="12" y="98"/>
                      <a:pt x="0" y="123"/>
                      <a:pt x="4" y="140"/>
                    </a:cubicBezTo>
                    <a:cubicBezTo>
                      <a:pt x="10" y="160"/>
                      <a:pt x="40" y="155"/>
                      <a:pt x="164" y="148"/>
                    </a:cubicBezTo>
                    <a:cubicBezTo>
                      <a:pt x="288" y="142"/>
                      <a:pt x="341" y="103"/>
                      <a:pt x="315" y="39"/>
                    </a:cubicBezTo>
                    <a:cubicBezTo>
                      <a:pt x="300" y="0"/>
                      <a:pt x="33" y="71"/>
                      <a:pt x="33" y="71"/>
                    </a:cubicBezTo>
                  </a:path>
                </a:pathLst>
              </a:custGeom>
              <a:solidFill>
                <a:srgbClr val="EAA6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1" name="îsḷiḍè"/>
              <p:cNvSpPr/>
              <p:nvPr/>
            </p:nvSpPr>
            <p:spPr bwMode="auto">
              <a:xfrm>
                <a:off x="4576" y="998"/>
                <a:ext cx="258" cy="369"/>
              </a:xfrm>
              <a:prstGeom prst="rect">
                <a:avLst/>
              </a:prstGeom>
              <a:solidFill>
                <a:srgbClr val="D889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2" name="ïṥľiḑê"/>
              <p:cNvSpPr/>
              <p:nvPr/>
            </p:nvSpPr>
            <p:spPr bwMode="auto">
              <a:xfrm>
                <a:off x="4576" y="998"/>
                <a:ext cx="258" cy="3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3" name="íṣ1íḓé"/>
              <p:cNvSpPr/>
              <p:nvPr/>
            </p:nvSpPr>
            <p:spPr bwMode="auto">
              <a:xfrm>
                <a:off x="4275" y="998"/>
                <a:ext cx="307" cy="369"/>
              </a:xfrm>
              <a:prstGeom prst="rect">
                <a:avLst/>
              </a:prstGeom>
              <a:solidFill>
                <a:srgbClr val="FCC4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4" name="isḻïḍe"/>
              <p:cNvSpPr/>
              <p:nvPr/>
            </p:nvSpPr>
            <p:spPr bwMode="auto">
              <a:xfrm>
                <a:off x="4275" y="998"/>
                <a:ext cx="307" cy="3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5" name="iṣľïḍê"/>
              <p:cNvSpPr/>
              <p:nvPr/>
            </p:nvSpPr>
            <p:spPr bwMode="auto">
              <a:xfrm>
                <a:off x="4288" y="1088"/>
                <a:ext cx="310" cy="329"/>
              </a:xfrm>
              <a:prstGeom prst="rect">
                <a:avLst/>
              </a:prstGeom>
              <a:solidFill>
                <a:srgbClr val="B2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6" name="ïṥlíḓe"/>
              <p:cNvSpPr/>
              <p:nvPr/>
            </p:nvSpPr>
            <p:spPr bwMode="auto">
              <a:xfrm>
                <a:off x="4288" y="1088"/>
                <a:ext cx="310" cy="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7" name="îṧḷiďê"/>
              <p:cNvSpPr/>
              <p:nvPr/>
            </p:nvSpPr>
            <p:spPr bwMode="auto">
              <a:xfrm>
                <a:off x="4232" y="1088"/>
                <a:ext cx="310" cy="329"/>
              </a:xfrm>
              <a:prstGeom prst="rect">
                <a:avLst/>
              </a:prstGeom>
              <a:solidFill>
                <a:srgbClr val="8C35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8" name="islïďé"/>
              <p:cNvSpPr/>
              <p:nvPr/>
            </p:nvSpPr>
            <p:spPr bwMode="auto">
              <a:xfrm>
                <a:off x="4232" y="1088"/>
                <a:ext cx="310" cy="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9" name="íṣḻiḋê"/>
              <p:cNvSpPr/>
              <p:nvPr/>
            </p:nvSpPr>
            <p:spPr bwMode="auto">
              <a:xfrm>
                <a:off x="4596" y="1088"/>
                <a:ext cx="293" cy="329"/>
              </a:xfrm>
              <a:prstGeom prst="rect">
                <a:avLst/>
              </a:prstGeom>
              <a:solidFill>
                <a:srgbClr val="E559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0" name="iṧļîḓê"/>
              <p:cNvSpPr/>
              <p:nvPr/>
            </p:nvSpPr>
            <p:spPr bwMode="auto">
              <a:xfrm>
                <a:off x="4596" y="1088"/>
                <a:ext cx="293" cy="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1" name="ïslíḋe"/>
              <p:cNvSpPr/>
              <p:nvPr/>
            </p:nvSpPr>
            <p:spPr bwMode="auto">
              <a:xfrm>
                <a:off x="4163" y="1023"/>
                <a:ext cx="50" cy="2167"/>
              </a:xfrm>
              <a:prstGeom prst="rect">
                <a:avLst/>
              </a:prstGeom>
              <a:solidFill>
                <a:srgbClr val="1549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2" name="î$ḷiḓê"/>
              <p:cNvSpPr/>
              <p:nvPr/>
            </p:nvSpPr>
            <p:spPr bwMode="auto">
              <a:xfrm>
                <a:off x="4163" y="1023"/>
                <a:ext cx="50" cy="21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3" name="ïşliďè"/>
              <p:cNvSpPr/>
              <p:nvPr/>
            </p:nvSpPr>
            <p:spPr bwMode="auto">
              <a:xfrm>
                <a:off x="4212" y="1023"/>
                <a:ext cx="49" cy="2167"/>
              </a:xfrm>
              <a:prstGeom prst="rect">
                <a:avLst/>
              </a:prstGeom>
              <a:solidFill>
                <a:srgbClr val="1A5A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4" name="ïṡļïḍé"/>
              <p:cNvSpPr/>
              <p:nvPr/>
            </p:nvSpPr>
            <p:spPr bwMode="auto">
              <a:xfrm>
                <a:off x="4212" y="1023"/>
                <a:ext cx="49" cy="21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5" name="ïšlíḋe"/>
              <p:cNvSpPr/>
              <p:nvPr/>
            </p:nvSpPr>
            <p:spPr bwMode="auto">
              <a:xfrm>
                <a:off x="4163" y="1439"/>
                <a:ext cx="98" cy="1751"/>
              </a:xfrm>
              <a:custGeom>
                <a:avLst/>
                <a:gdLst>
                  <a:gd name="T0" fmla="*/ 0 w 98"/>
                  <a:gd name="T1" fmla="*/ 0 h 1751"/>
                  <a:gd name="T2" fmla="*/ 49 w 98"/>
                  <a:gd name="T3" fmla="*/ 0 h 1751"/>
                  <a:gd name="T4" fmla="*/ 50 w 98"/>
                  <a:gd name="T5" fmla="*/ 0 h 1751"/>
                  <a:gd name="T6" fmla="*/ 98 w 98"/>
                  <a:gd name="T7" fmla="*/ 0 h 1751"/>
                  <a:gd name="T8" fmla="*/ 98 w 98"/>
                  <a:gd name="T9" fmla="*/ 1751 h 1751"/>
                  <a:gd name="T10" fmla="*/ 50 w 98"/>
                  <a:gd name="T11" fmla="*/ 1751 h 1751"/>
                  <a:gd name="T12" fmla="*/ 49 w 98"/>
                  <a:gd name="T13" fmla="*/ 1751 h 1751"/>
                  <a:gd name="T14" fmla="*/ 0 w 98"/>
                  <a:gd name="T15" fmla="*/ 1751 h 1751"/>
                  <a:gd name="T16" fmla="*/ 0 w 98"/>
                  <a:gd name="T17" fmla="*/ 0 h 1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1751">
                    <a:moveTo>
                      <a:pt x="0" y="0"/>
                    </a:moveTo>
                    <a:lnTo>
                      <a:pt x="49" y="0"/>
                    </a:lnTo>
                    <a:lnTo>
                      <a:pt x="50" y="0"/>
                    </a:lnTo>
                    <a:lnTo>
                      <a:pt x="98" y="0"/>
                    </a:lnTo>
                    <a:lnTo>
                      <a:pt x="98" y="1751"/>
                    </a:lnTo>
                    <a:lnTo>
                      <a:pt x="50" y="1751"/>
                    </a:lnTo>
                    <a:lnTo>
                      <a:pt x="49" y="1751"/>
                    </a:lnTo>
                    <a:lnTo>
                      <a:pt x="0" y="17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344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6" name="íSḻïḋé"/>
              <p:cNvSpPr/>
              <p:nvPr/>
            </p:nvSpPr>
            <p:spPr bwMode="auto">
              <a:xfrm>
                <a:off x="4163" y="1439"/>
                <a:ext cx="98" cy="1751"/>
              </a:xfrm>
              <a:custGeom>
                <a:avLst/>
                <a:gdLst>
                  <a:gd name="T0" fmla="*/ 0 w 98"/>
                  <a:gd name="T1" fmla="*/ 0 h 1751"/>
                  <a:gd name="T2" fmla="*/ 49 w 98"/>
                  <a:gd name="T3" fmla="*/ 0 h 1751"/>
                  <a:gd name="T4" fmla="*/ 50 w 98"/>
                  <a:gd name="T5" fmla="*/ 0 h 1751"/>
                  <a:gd name="T6" fmla="*/ 98 w 98"/>
                  <a:gd name="T7" fmla="*/ 0 h 1751"/>
                  <a:gd name="T8" fmla="*/ 98 w 98"/>
                  <a:gd name="T9" fmla="*/ 1751 h 1751"/>
                  <a:gd name="T10" fmla="*/ 50 w 98"/>
                  <a:gd name="T11" fmla="*/ 1751 h 1751"/>
                  <a:gd name="T12" fmla="*/ 49 w 98"/>
                  <a:gd name="T13" fmla="*/ 1751 h 1751"/>
                  <a:gd name="T14" fmla="*/ 0 w 98"/>
                  <a:gd name="T15" fmla="*/ 1751 h 1751"/>
                  <a:gd name="T16" fmla="*/ 0 w 98"/>
                  <a:gd name="T17" fmla="*/ 0 h 1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1751">
                    <a:moveTo>
                      <a:pt x="0" y="0"/>
                    </a:moveTo>
                    <a:lnTo>
                      <a:pt x="49" y="0"/>
                    </a:lnTo>
                    <a:lnTo>
                      <a:pt x="50" y="0"/>
                    </a:lnTo>
                    <a:lnTo>
                      <a:pt x="98" y="0"/>
                    </a:lnTo>
                    <a:lnTo>
                      <a:pt x="98" y="1751"/>
                    </a:lnTo>
                    <a:lnTo>
                      <a:pt x="50" y="1751"/>
                    </a:lnTo>
                    <a:lnTo>
                      <a:pt x="49" y="1751"/>
                    </a:lnTo>
                    <a:lnTo>
                      <a:pt x="0" y="175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7" name="îṣḻiḋé"/>
              <p:cNvSpPr/>
              <p:nvPr/>
            </p:nvSpPr>
            <p:spPr bwMode="auto">
              <a:xfrm>
                <a:off x="3981" y="1524"/>
                <a:ext cx="310" cy="330"/>
              </a:xfrm>
              <a:prstGeom prst="rect">
                <a:avLst/>
              </a:prstGeom>
              <a:solidFill>
                <a:srgbClr val="FFA8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8" name="îṡḻiḋè"/>
              <p:cNvSpPr/>
              <p:nvPr/>
            </p:nvSpPr>
            <p:spPr bwMode="auto">
              <a:xfrm>
                <a:off x="3981" y="1524"/>
                <a:ext cx="310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9" name="îSḻíḓè"/>
              <p:cNvSpPr/>
              <p:nvPr/>
            </p:nvSpPr>
            <p:spPr bwMode="auto">
              <a:xfrm>
                <a:off x="4289" y="1524"/>
                <a:ext cx="166" cy="330"/>
              </a:xfrm>
              <a:prstGeom prst="rect">
                <a:avLst/>
              </a:prstGeom>
              <a:solidFill>
                <a:srgbClr val="A869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0" name="i$ḷíḍè"/>
              <p:cNvSpPr/>
              <p:nvPr/>
            </p:nvSpPr>
            <p:spPr bwMode="auto">
              <a:xfrm>
                <a:off x="4474" y="1498"/>
                <a:ext cx="191" cy="361"/>
              </a:xfrm>
              <a:prstGeom prst="rect">
                <a:avLst/>
              </a:prstGeom>
              <a:solidFill>
                <a:srgbClr val="C2D8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1" name="ïs1ïḑé"/>
              <p:cNvSpPr/>
              <p:nvPr/>
            </p:nvSpPr>
            <p:spPr bwMode="auto">
              <a:xfrm>
                <a:off x="4447" y="1498"/>
                <a:ext cx="191" cy="408"/>
              </a:xfrm>
              <a:custGeom>
                <a:avLst/>
                <a:gdLst>
                  <a:gd name="T0" fmla="*/ 191 w 191"/>
                  <a:gd name="T1" fmla="*/ 408 h 408"/>
                  <a:gd name="T2" fmla="*/ 0 w 191"/>
                  <a:gd name="T3" fmla="*/ 408 h 408"/>
                  <a:gd name="T4" fmla="*/ 72 w 191"/>
                  <a:gd name="T5" fmla="*/ 151 h 408"/>
                  <a:gd name="T6" fmla="*/ 72 w 191"/>
                  <a:gd name="T7" fmla="*/ 0 h 408"/>
                  <a:gd name="T8" fmla="*/ 103 w 191"/>
                  <a:gd name="T9" fmla="*/ 0 h 408"/>
                  <a:gd name="T10" fmla="*/ 103 w 191"/>
                  <a:gd name="T11" fmla="*/ 47 h 408"/>
                  <a:gd name="T12" fmla="*/ 121 w 191"/>
                  <a:gd name="T13" fmla="*/ 45 h 408"/>
                  <a:gd name="T14" fmla="*/ 191 w 191"/>
                  <a:gd name="T15" fmla="*/ 104 h 408"/>
                  <a:gd name="T16" fmla="*/ 191 w 191"/>
                  <a:gd name="T17" fmla="*/ 408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1" h="408">
                    <a:moveTo>
                      <a:pt x="191" y="408"/>
                    </a:moveTo>
                    <a:lnTo>
                      <a:pt x="0" y="408"/>
                    </a:lnTo>
                    <a:lnTo>
                      <a:pt x="72" y="151"/>
                    </a:lnTo>
                    <a:lnTo>
                      <a:pt x="72" y="0"/>
                    </a:lnTo>
                    <a:lnTo>
                      <a:pt x="103" y="0"/>
                    </a:lnTo>
                    <a:lnTo>
                      <a:pt x="103" y="47"/>
                    </a:lnTo>
                    <a:lnTo>
                      <a:pt x="121" y="45"/>
                    </a:lnTo>
                    <a:lnTo>
                      <a:pt x="191" y="104"/>
                    </a:lnTo>
                    <a:lnTo>
                      <a:pt x="191" y="408"/>
                    </a:lnTo>
                    <a:close/>
                  </a:path>
                </a:pathLst>
              </a:custGeom>
              <a:solidFill>
                <a:srgbClr val="8A8A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2" name="ïSḷíḍe"/>
              <p:cNvSpPr/>
              <p:nvPr/>
            </p:nvSpPr>
            <p:spPr bwMode="auto">
              <a:xfrm>
                <a:off x="4637" y="1498"/>
                <a:ext cx="269" cy="361"/>
              </a:xfrm>
              <a:prstGeom prst="rect">
                <a:avLst/>
              </a:prstGeom>
              <a:solidFill>
                <a:srgbClr val="B0B0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3" name="íŝ1ïde"/>
              <p:cNvSpPr/>
              <p:nvPr/>
            </p:nvSpPr>
            <p:spPr bwMode="auto">
              <a:xfrm>
                <a:off x="3690" y="1632"/>
                <a:ext cx="364" cy="230"/>
              </a:xfrm>
              <a:custGeom>
                <a:avLst/>
                <a:gdLst>
                  <a:gd name="T0" fmla="*/ 364 w 364"/>
                  <a:gd name="T1" fmla="*/ 0 h 230"/>
                  <a:gd name="T2" fmla="*/ 236 w 364"/>
                  <a:gd name="T3" fmla="*/ 230 h 230"/>
                  <a:gd name="T4" fmla="*/ 0 w 364"/>
                  <a:gd name="T5" fmla="*/ 230 h 230"/>
                  <a:gd name="T6" fmla="*/ 0 w 364"/>
                  <a:gd name="T7" fmla="*/ 93 h 230"/>
                  <a:gd name="T8" fmla="*/ 217 w 364"/>
                  <a:gd name="T9" fmla="*/ 0 h 230"/>
                  <a:gd name="T10" fmla="*/ 364 w 364"/>
                  <a:gd name="T11" fmla="*/ 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4" h="230">
                    <a:moveTo>
                      <a:pt x="364" y="0"/>
                    </a:moveTo>
                    <a:lnTo>
                      <a:pt x="236" y="230"/>
                    </a:lnTo>
                    <a:lnTo>
                      <a:pt x="0" y="230"/>
                    </a:lnTo>
                    <a:lnTo>
                      <a:pt x="0" y="93"/>
                    </a:lnTo>
                    <a:lnTo>
                      <a:pt x="217" y="0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BF7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4" name="ïşļïḓe"/>
              <p:cNvSpPr/>
              <p:nvPr/>
            </p:nvSpPr>
            <p:spPr bwMode="auto">
              <a:xfrm>
                <a:off x="3709" y="1619"/>
                <a:ext cx="36" cy="208"/>
              </a:xfrm>
              <a:prstGeom prst="rect">
                <a:avLst/>
              </a:prstGeom>
              <a:solidFill>
                <a:srgbClr val="75D9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5" name="i$ľîḑe"/>
              <p:cNvSpPr/>
              <p:nvPr/>
            </p:nvSpPr>
            <p:spPr bwMode="auto">
              <a:xfrm>
                <a:off x="3741" y="1619"/>
                <a:ext cx="178" cy="208"/>
              </a:xfrm>
              <a:prstGeom prst="rect">
                <a:avLst/>
              </a:prstGeom>
              <a:solidFill>
                <a:srgbClr val="279C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6" name="is1îḍe"/>
              <p:cNvSpPr/>
              <p:nvPr/>
            </p:nvSpPr>
            <p:spPr bwMode="auto">
              <a:xfrm>
                <a:off x="3753" y="1619"/>
                <a:ext cx="36" cy="208"/>
              </a:xfrm>
              <a:prstGeom prst="rect">
                <a:avLst/>
              </a:prstGeom>
              <a:solidFill>
                <a:srgbClr val="75D9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7" name="îşḷíde"/>
              <p:cNvSpPr/>
              <p:nvPr/>
            </p:nvSpPr>
            <p:spPr bwMode="auto">
              <a:xfrm>
                <a:off x="3943" y="1632"/>
                <a:ext cx="146" cy="138"/>
              </a:xfrm>
              <a:prstGeom prst="rect">
                <a:avLst/>
              </a:prstGeom>
              <a:solidFill>
                <a:srgbClr val="A862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8" name="îsļîďê"/>
              <p:cNvSpPr/>
              <p:nvPr/>
            </p:nvSpPr>
            <p:spPr bwMode="auto">
              <a:xfrm>
                <a:off x="3785" y="1619"/>
                <a:ext cx="178" cy="208"/>
              </a:xfrm>
              <a:prstGeom prst="rect">
                <a:avLst/>
              </a:prstGeom>
              <a:solidFill>
                <a:srgbClr val="279C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9" name="íś1îḓé"/>
              <p:cNvSpPr/>
              <p:nvPr/>
            </p:nvSpPr>
            <p:spPr bwMode="auto">
              <a:xfrm>
                <a:off x="3802" y="1619"/>
                <a:ext cx="36" cy="208"/>
              </a:xfrm>
              <a:prstGeom prst="rect">
                <a:avLst/>
              </a:prstGeom>
              <a:solidFill>
                <a:srgbClr val="75D9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0" name="îşľïḓè"/>
              <p:cNvSpPr/>
              <p:nvPr/>
            </p:nvSpPr>
            <p:spPr bwMode="auto">
              <a:xfrm>
                <a:off x="3834" y="1619"/>
                <a:ext cx="178" cy="208"/>
              </a:xfrm>
              <a:prstGeom prst="rect">
                <a:avLst/>
              </a:prstGeom>
              <a:solidFill>
                <a:srgbClr val="279C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1" name="iśľîḍè"/>
              <p:cNvSpPr/>
              <p:nvPr/>
            </p:nvSpPr>
            <p:spPr bwMode="auto">
              <a:xfrm>
                <a:off x="3834" y="1633"/>
                <a:ext cx="397" cy="229"/>
              </a:xfrm>
              <a:custGeom>
                <a:avLst/>
                <a:gdLst>
                  <a:gd name="T0" fmla="*/ 268 w 397"/>
                  <a:gd name="T1" fmla="*/ 229 h 229"/>
                  <a:gd name="T2" fmla="*/ 0 w 397"/>
                  <a:gd name="T3" fmla="*/ 229 h 229"/>
                  <a:gd name="T4" fmla="*/ 0 w 397"/>
                  <a:gd name="T5" fmla="*/ 92 h 229"/>
                  <a:gd name="T6" fmla="*/ 209 w 397"/>
                  <a:gd name="T7" fmla="*/ 0 h 229"/>
                  <a:gd name="T8" fmla="*/ 397 w 397"/>
                  <a:gd name="T9" fmla="*/ 0 h 229"/>
                  <a:gd name="T10" fmla="*/ 268 w 397"/>
                  <a:gd name="T11" fmla="*/ 229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7" h="229">
                    <a:moveTo>
                      <a:pt x="268" y="229"/>
                    </a:moveTo>
                    <a:lnTo>
                      <a:pt x="0" y="229"/>
                    </a:lnTo>
                    <a:lnTo>
                      <a:pt x="0" y="92"/>
                    </a:lnTo>
                    <a:lnTo>
                      <a:pt x="209" y="0"/>
                    </a:lnTo>
                    <a:lnTo>
                      <a:pt x="397" y="0"/>
                    </a:lnTo>
                    <a:lnTo>
                      <a:pt x="268" y="229"/>
                    </a:lnTo>
                    <a:close/>
                  </a:path>
                </a:pathLst>
              </a:custGeom>
              <a:solidFill>
                <a:srgbClr val="D889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2" name="iṧľiḋe"/>
              <p:cNvSpPr/>
              <p:nvPr/>
            </p:nvSpPr>
            <p:spPr bwMode="auto">
              <a:xfrm>
                <a:off x="3834" y="1633"/>
                <a:ext cx="397" cy="229"/>
              </a:xfrm>
              <a:custGeom>
                <a:avLst/>
                <a:gdLst>
                  <a:gd name="T0" fmla="*/ 268 w 397"/>
                  <a:gd name="T1" fmla="*/ 229 h 229"/>
                  <a:gd name="T2" fmla="*/ 0 w 397"/>
                  <a:gd name="T3" fmla="*/ 229 h 229"/>
                  <a:gd name="T4" fmla="*/ 0 w 397"/>
                  <a:gd name="T5" fmla="*/ 92 h 229"/>
                  <a:gd name="T6" fmla="*/ 209 w 397"/>
                  <a:gd name="T7" fmla="*/ 0 h 229"/>
                  <a:gd name="T8" fmla="*/ 397 w 397"/>
                  <a:gd name="T9" fmla="*/ 0 h 229"/>
                  <a:gd name="T10" fmla="*/ 268 w 397"/>
                  <a:gd name="T11" fmla="*/ 229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7" h="229">
                    <a:moveTo>
                      <a:pt x="268" y="229"/>
                    </a:moveTo>
                    <a:lnTo>
                      <a:pt x="0" y="229"/>
                    </a:lnTo>
                    <a:lnTo>
                      <a:pt x="0" y="92"/>
                    </a:lnTo>
                    <a:lnTo>
                      <a:pt x="209" y="0"/>
                    </a:lnTo>
                    <a:lnTo>
                      <a:pt x="397" y="0"/>
                    </a:lnTo>
                    <a:lnTo>
                      <a:pt x="268" y="22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3" name="iṥḷíḋé"/>
              <p:cNvSpPr/>
              <p:nvPr/>
            </p:nvSpPr>
            <p:spPr bwMode="auto">
              <a:xfrm>
                <a:off x="3689" y="1725"/>
                <a:ext cx="146" cy="137"/>
              </a:xfrm>
              <a:prstGeom prst="rect">
                <a:avLst/>
              </a:prstGeom>
              <a:solidFill>
                <a:srgbClr val="FCC4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4" name="îṩľíḋè"/>
              <p:cNvSpPr/>
              <p:nvPr/>
            </p:nvSpPr>
            <p:spPr bwMode="auto">
              <a:xfrm>
                <a:off x="3900" y="1632"/>
                <a:ext cx="364" cy="230"/>
              </a:xfrm>
              <a:custGeom>
                <a:avLst/>
                <a:gdLst>
                  <a:gd name="T0" fmla="*/ 364 w 364"/>
                  <a:gd name="T1" fmla="*/ 0 h 230"/>
                  <a:gd name="T2" fmla="*/ 236 w 364"/>
                  <a:gd name="T3" fmla="*/ 230 h 230"/>
                  <a:gd name="T4" fmla="*/ 0 w 364"/>
                  <a:gd name="T5" fmla="*/ 230 h 230"/>
                  <a:gd name="T6" fmla="*/ 0 w 364"/>
                  <a:gd name="T7" fmla="*/ 93 h 230"/>
                  <a:gd name="T8" fmla="*/ 217 w 364"/>
                  <a:gd name="T9" fmla="*/ 0 h 230"/>
                  <a:gd name="T10" fmla="*/ 364 w 364"/>
                  <a:gd name="T11" fmla="*/ 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4" h="230">
                    <a:moveTo>
                      <a:pt x="364" y="0"/>
                    </a:moveTo>
                    <a:lnTo>
                      <a:pt x="236" y="230"/>
                    </a:lnTo>
                    <a:lnTo>
                      <a:pt x="0" y="230"/>
                    </a:lnTo>
                    <a:lnTo>
                      <a:pt x="0" y="93"/>
                    </a:lnTo>
                    <a:lnTo>
                      <a:pt x="217" y="0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A862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5" name="ïśľîďè"/>
              <p:cNvSpPr/>
              <p:nvPr/>
            </p:nvSpPr>
            <p:spPr bwMode="auto">
              <a:xfrm>
                <a:off x="3900" y="1632"/>
                <a:ext cx="364" cy="230"/>
              </a:xfrm>
              <a:custGeom>
                <a:avLst/>
                <a:gdLst>
                  <a:gd name="T0" fmla="*/ 364 w 364"/>
                  <a:gd name="T1" fmla="*/ 0 h 230"/>
                  <a:gd name="T2" fmla="*/ 236 w 364"/>
                  <a:gd name="T3" fmla="*/ 230 h 230"/>
                  <a:gd name="T4" fmla="*/ 0 w 364"/>
                  <a:gd name="T5" fmla="*/ 230 h 230"/>
                  <a:gd name="T6" fmla="*/ 0 w 364"/>
                  <a:gd name="T7" fmla="*/ 93 h 230"/>
                  <a:gd name="T8" fmla="*/ 217 w 364"/>
                  <a:gd name="T9" fmla="*/ 0 h 230"/>
                  <a:gd name="T10" fmla="*/ 364 w 364"/>
                  <a:gd name="T11" fmla="*/ 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4" h="230">
                    <a:moveTo>
                      <a:pt x="364" y="0"/>
                    </a:moveTo>
                    <a:lnTo>
                      <a:pt x="236" y="230"/>
                    </a:lnTo>
                    <a:lnTo>
                      <a:pt x="0" y="230"/>
                    </a:lnTo>
                    <a:lnTo>
                      <a:pt x="0" y="93"/>
                    </a:lnTo>
                    <a:lnTo>
                      <a:pt x="217" y="0"/>
                    </a:lnTo>
                    <a:lnTo>
                      <a:pt x="36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6" name="ïṧlídê"/>
              <p:cNvSpPr/>
              <p:nvPr/>
            </p:nvSpPr>
            <p:spPr bwMode="auto">
              <a:xfrm>
                <a:off x="4165" y="1632"/>
                <a:ext cx="146" cy="138"/>
              </a:xfrm>
              <a:prstGeom prst="rect">
                <a:avLst/>
              </a:prstGeom>
              <a:solidFill>
                <a:srgbClr val="FCC4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7" name="ïšļiḑe"/>
              <p:cNvSpPr/>
              <p:nvPr/>
            </p:nvSpPr>
            <p:spPr bwMode="auto">
              <a:xfrm>
                <a:off x="4165" y="1632"/>
                <a:ext cx="146" cy="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8" name="î$1iḍe"/>
              <p:cNvSpPr/>
              <p:nvPr/>
            </p:nvSpPr>
            <p:spPr bwMode="auto">
              <a:xfrm>
                <a:off x="4092" y="1592"/>
                <a:ext cx="114" cy="135"/>
              </a:xfrm>
              <a:custGeom>
                <a:avLst/>
                <a:gdLst>
                  <a:gd name="T0" fmla="*/ 27 w 114"/>
                  <a:gd name="T1" fmla="*/ 135 h 135"/>
                  <a:gd name="T2" fmla="*/ 114 w 114"/>
                  <a:gd name="T3" fmla="*/ 135 h 135"/>
                  <a:gd name="T4" fmla="*/ 87 w 114"/>
                  <a:gd name="T5" fmla="*/ 0 h 135"/>
                  <a:gd name="T6" fmla="*/ 0 w 114"/>
                  <a:gd name="T7" fmla="*/ 0 h 135"/>
                  <a:gd name="T8" fmla="*/ 27 w 114"/>
                  <a:gd name="T9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35">
                    <a:moveTo>
                      <a:pt x="27" y="135"/>
                    </a:moveTo>
                    <a:lnTo>
                      <a:pt x="114" y="135"/>
                    </a:lnTo>
                    <a:lnTo>
                      <a:pt x="87" y="0"/>
                    </a:lnTo>
                    <a:lnTo>
                      <a:pt x="0" y="0"/>
                    </a:lnTo>
                    <a:lnTo>
                      <a:pt x="27" y="135"/>
                    </a:lnTo>
                    <a:close/>
                  </a:path>
                </a:pathLst>
              </a:custGeom>
              <a:solidFill>
                <a:srgbClr val="CCCB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9" name="î$ḷîḋe"/>
              <p:cNvSpPr/>
              <p:nvPr/>
            </p:nvSpPr>
            <p:spPr bwMode="auto">
              <a:xfrm>
                <a:off x="4092" y="1592"/>
                <a:ext cx="114" cy="135"/>
              </a:xfrm>
              <a:custGeom>
                <a:avLst/>
                <a:gdLst>
                  <a:gd name="T0" fmla="*/ 27 w 114"/>
                  <a:gd name="T1" fmla="*/ 135 h 135"/>
                  <a:gd name="T2" fmla="*/ 114 w 114"/>
                  <a:gd name="T3" fmla="*/ 135 h 135"/>
                  <a:gd name="T4" fmla="*/ 87 w 114"/>
                  <a:gd name="T5" fmla="*/ 0 h 135"/>
                  <a:gd name="T6" fmla="*/ 0 w 114"/>
                  <a:gd name="T7" fmla="*/ 0 h 135"/>
                  <a:gd name="T8" fmla="*/ 27 w 114"/>
                  <a:gd name="T9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35">
                    <a:moveTo>
                      <a:pt x="27" y="135"/>
                    </a:moveTo>
                    <a:lnTo>
                      <a:pt x="114" y="135"/>
                    </a:lnTo>
                    <a:lnTo>
                      <a:pt x="87" y="0"/>
                    </a:lnTo>
                    <a:lnTo>
                      <a:pt x="0" y="0"/>
                    </a:lnTo>
                    <a:lnTo>
                      <a:pt x="27" y="13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0" name="ïṧ1iďe"/>
              <p:cNvSpPr/>
              <p:nvPr/>
            </p:nvSpPr>
            <p:spPr bwMode="auto">
              <a:xfrm>
                <a:off x="4129" y="1727"/>
                <a:ext cx="36" cy="6"/>
              </a:xfrm>
              <a:custGeom>
                <a:avLst/>
                <a:gdLst>
                  <a:gd name="T0" fmla="*/ 36 w 36"/>
                  <a:gd name="T1" fmla="*/ 0 h 6"/>
                  <a:gd name="T2" fmla="*/ 0 w 36"/>
                  <a:gd name="T3" fmla="*/ 0 h 6"/>
                  <a:gd name="T4" fmla="*/ 1 w 36"/>
                  <a:gd name="T5" fmla="*/ 6 h 6"/>
                  <a:gd name="T6" fmla="*/ 36 w 36"/>
                  <a:gd name="T7" fmla="*/ 2 h 6"/>
                  <a:gd name="T8" fmla="*/ 36 w 3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6">
                    <a:moveTo>
                      <a:pt x="36" y="0"/>
                    </a:moveTo>
                    <a:lnTo>
                      <a:pt x="0" y="0"/>
                    </a:lnTo>
                    <a:lnTo>
                      <a:pt x="1" y="6"/>
                    </a:lnTo>
                    <a:lnTo>
                      <a:pt x="36" y="2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977B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1" name="ïṩḻïḋè"/>
              <p:cNvSpPr/>
              <p:nvPr/>
            </p:nvSpPr>
            <p:spPr bwMode="auto">
              <a:xfrm>
                <a:off x="4129" y="1727"/>
                <a:ext cx="36" cy="6"/>
              </a:xfrm>
              <a:custGeom>
                <a:avLst/>
                <a:gdLst>
                  <a:gd name="T0" fmla="*/ 36 w 36"/>
                  <a:gd name="T1" fmla="*/ 0 h 6"/>
                  <a:gd name="T2" fmla="*/ 0 w 36"/>
                  <a:gd name="T3" fmla="*/ 0 h 6"/>
                  <a:gd name="T4" fmla="*/ 1 w 36"/>
                  <a:gd name="T5" fmla="*/ 6 h 6"/>
                  <a:gd name="T6" fmla="*/ 36 w 36"/>
                  <a:gd name="T7" fmla="*/ 2 h 6"/>
                  <a:gd name="T8" fmla="*/ 36 w 3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6">
                    <a:moveTo>
                      <a:pt x="36" y="0"/>
                    </a:moveTo>
                    <a:lnTo>
                      <a:pt x="0" y="0"/>
                    </a:lnTo>
                    <a:lnTo>
                      <a:pt x="1" y="6"/>
                    </a:lnTo>
                    <a:lnTo>
                      <a:pt x="36" y="2"/>
                    </a:lnTo>
                    <a:lnTo>
                      <a:pt x="3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2" name="ïŝľiḓè"/>
              <p:cNvSpPr/>
              <p:nvPr/>
            </p:nvSpPr>
            <p:spPr bwMode="auto">
              <a:xfrm>
                <a:off x="4165" y="1727"/>
                <a:ext cx="18" cy="2"/>
              </a:xfrm>
              <a:custGeom>
                <a:avLst/>
                <a:gdLst>
                  <a:gd name="T0" fmla="*/ 18 w 18"/>
                  <a:gd name="T1" fmla="*/ 0 h 2"/>
                  <a:gd name="T2" fmla="*/ 0 w 18"/>
                  <a:gd name="T3" fmla="*/ 0 h 2"/>
                  <a:gd name="T4" fmla="*/ 0 w 18"/>
                  <a:gd name="T5" fmla="*/ 2 h 2"/>
                  <a:gd name="T6" fmla="*/ 18 w 18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2">
                    <a:moveTo>
                      <a:pt x="18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B9A2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3" name="iṡḻíďe"/>
              <p:cNvSpPr/>
              <p:nvPr/>
            </p:nvSpPr>
            <p:spPr bwMode="auto">
              <a:xfrm>
                <a:off x="4165" y="1727"/>
                <a:ext cx="18" cy="2"/>
              </a:xfrm>
              <a:custGeom>
                <a:avLst/>
                <a:gdLst>
                  <a:gd name="T0" fmla="*/ 18 w 18"/>
                  <a:gd name="T1" fmla="*/ 0 h 2"/>
                  <a:gd name="T2" fmla="*/ 0 w 18"/>
                  <a:gd name="T3" fmla="*/ 0 h 2"/>
                  <a:gd name="T4" fmla="*/ 0 w 18"/>
                  <a:gd name="T5" fmla="*/ 2 h 2"/>
                  <a:gd name="T6" fmla="*/ 18 w 18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2">
                    <a:moveTo>
                      <a:pt x="18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1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4" name="iṧḻiďé"/>
              <p:cNvSpPr/>
              <p:nvPr/>
            </p:nvSpPr>
            <p:spPr bwMode="auto">
              <a:xfrm>
                <a:off x="4102" y="1592"/>
                <a:ext cx="94" cy="135"/>
              </a:xfrm>
              <a:custGeom>
                <a:avLst/>
                <a:gdLst>
                  <a:gd name="T0" fmla="*/ 65 w 94"/>
                  <a:gd name="T1" fmla="*/ 0 h 135"/>
                  <a:gd name="T2" fmla="*/ 0 w 94"/>
                  <a:gd name="T3" fmla="*/ 0 h 135"/>
                  <a:gd name="T4" fmla="*/ 27 w 94"/>
                  <a:gd name="T5" fmla="*/ 135 h 135"/>
                  <a:gd name="T6" fmla="*/ 63 w 94"/>
                  <a:gd name="T7" fmla="*/ 135 h 135"/>
                  <a:gd name="T8" fmla="*/ 81 w 94"/>
                  <a:gd name="T9" fmla="*/ 135 h 135"/>
                  <a:gd name="T10" fmla="*/ 94 w 94"/>
                  <a:gd name="T11" fmla="*/ 133 h 135"/>
                  <a:gd name="T12" fmla="*/ 65 w 94"/>
                  <a:gd name="T13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135">
                    <a:moveTo>
                      <a:pt x="65" y="0"/>
                    </a:moveTo>
                    <a:lnTo>
                      <a:pt x="0" y="0"/>
                    </a:lnTo>
                    <a:lnTo>
                      <a:pt x="27" y="135"/>
                    </a:lnTo>
                    <a:lnTo>
                      <a:pt x="63" y="135"/>
                    </a:lnTo>
                    <a:lnTo>
                      <a:pt x="81" y="135"/>
                    </a:lnTo>
                    <a:lnTo>
                      <a:pt x="94" y="133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A6A5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5" name="îSļiḑe"/>
              <p:cNvSpPr/>
              <p:nvPr/>
            </p:nvSpPr>
            <p:spPr bwMode="auto">
              <a:xfrm>
                <a:off x="4102" y="1592"/>
                <a:ext cx="94" cy="135"/>
              </a:xfrm>
              <a:custGeom>
                <a:avLst/>
                <a:gdLst>
                  <a:gd name="T0" fmla="*/ 65 w 94"/>
                  <a:gd name="T1" fmla="*/ 0 h 135"/>
                  <a:gd name="T2" fmla="*/ 0 w 94"/>
                  <a:gd name="T3" fmla="*/ 0 h 135"/>
                  <a:gd name="T4" fmla="*/ 27 w 94"/>
                  <a:gd name="T5" fmla="*/ 135 h 135"/>
                  <a:gd name="T6" fmla="*/ 63 w 94"/>
                  <a:gd name="T7" fmla="*/ 135 h 135"/>
                  <a:gd name="T8" fmla="*/ 81 w 94"/>
                  <a:gd name="T9" fmla="*/ 135 h 135"/>
                  <a:gd name="T10" fmla="*/ 94 w 94"/>
                  <a:gd name="T11" fmla="*/ 133 h 135"/>
                  <a:gd name="T12" fmla="*/ 65 w 94"/>
                  <a:gd name="T13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135">
                    <a:moveTo>
                      <a:pt x="65" y="0"/>
                    </a:moveTo>
                    <a:lnTo>
                      <a:pt x="0" y="0"/>
                    </a:lnTo>
                    <a:lnTo>
                      <a:pt x="27" y="135"/>
                    </a:lnTo>
                    <a:lnTo>
                      <a:pt x="63" y="135"/>
                    </a:lnTo>
                    <a:lnTo>
                      <a:pt x="81" y="135"/>
                    </a:lnTo>
                    <a:lnTo>
                      <a:pt x="94" y="133"/>
                    </a:lnTo>
                    <a:lnTo>
                      <a:pt x="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6" name="ïṣ1îḋe"/>
              <p:cNvSpPr/>
              <p:nvPr/>
            </p:nvSpPr>
            <p:spPr bwMode="auto">
              <a:xfrm>
                <a:off x="4050" y="1592"/>
                <a:ext cx="69" cy="143"/>
              </a:xfrm>
              <a:custGeom>
                <a:avLst/>
                <a:gdLst>
                  <a:gd name="T0" fmla="*/ 69 w 69"/>
                  <a:gd name="T1" fmla="*/ 135 h 143"/>
                  <a:gd name="T2" fmla="*/ 28 w 69"/>
                  <a:gd name="T3" fmla="*/ 143 h 143"/>
                  <a:gd name="T4" fmla="*/ 0 w 69"/>
                  <a:gd name="T5" fmla="*/ 8 h 143"/>
                  <a:gd name="T6" fmla="*/ 42 w 69"/>
                  <a:gd name="T7" fmla="*/ 0 h 143"/>
                  <a:gd name="T8" fmla="*/ 69 w 69"/>
                  <a:gd name="T9" fmla="*/ 13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143">
                    <a:moveTo>
                      <a:pt x="69" y="135"/>
                    </a:moveTo>
                    <a:lnTo>
                      <a:pt x="28" y="143"/>
                    </a:lnTo>
                    <a:lnTo>
                      <a:pt x="0" y="8"/>
                    </a:lnTo>
                    <a:lnTo>
                      <a:pt x="42" y="0"/>
                    </a:lnTo>
                    <a:lnTo>
                      <a:pt x="69" y="135"/>
                    </a:lnTo>
                    <a:close/>
                  </a:path>
                </a:pathLst>
              </a:custGeom>
              <a:solidFill>
                <a:srgbClr val="EEEF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7" name="iŝḻïḋê"/>
              <p:cNvSpPr/>
              <p:nvPr/>
            </p:nvSpPr>
            <p:spPr bwMode="auto">
              <a:xfrm>
                <a:off x="4155" y="1592"/>
                <a:ext cx="114" cy="135"/>
              </a:xfrm>
              <a:custGeom>
                <a:avLst/>
                <a:gdLst>
                  <a:gd name="T0" fmla="*/ 27 w 114"/>
                  <a:gd name="T1" fmla="*/ 135 h 135"/>
                  <a:gd name="T2" fmla="*/ 114 w 114"/>
                  <a:gd name="T3" fmla="*/ 135 h 135"/>
                  <a:gd name="T4" fmla="*/ 87 w 114"/>
                  <a:gd name="T5" fmla="*/ 0 h 135"/>
                  <a:gd name="T6" fmla="*/ 0 w 114"/>
                  <a:gd name="T7" fmla="*/ 0 h 135"/>
                  <a:gd name="T8" fmla="*/ 27 w 114"/>
                  <a:gd name="T9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35">
                    <a:moveTo>
                      <a:pt x="27" y="135"/>
                    </a:moveTo>
                    <a:lnTo>
                      <a:pt x="114" y="135"/>
                    </a:lnTo>
                    <a:lnTo>
                      <a:pt x="87" y="0"/>
                    </a:lnTo>
                    <a:lnTo>
                      <a:pt x="0" y="0"/>
                    </a:lnTo>
                    <a:lnTo>
                      <a:pt x="27" y="135"/>
                    </a:lnTo>
                    <a:close/>
                  </a:path>
                </a:pathLst>
              </a:custGeom>
              <a:solidFill>
                <a:srgbClr val="CCCB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8" name="îŝļíḓê"/>
              <p:cNvSpPr/>
              <p:nvPr/>
            </p:nvSpPr>
            <p:spPr bwMode="auto">
              <a:xfrm>
                <a:off x="4113" y="1592"/>
                <a:ext cx="69" cy="143"/>
              </a:xfrm>
              <a:custGeom>
                <a:avLst/>
                <a:gdLst>
                  <a:gd name="T0" fmla="*/ 69 w 69"/>
                  <a:gd name="T1" fmla="*/ 135 h 143"/>
                  <a:gd name="T2" fmla="*/ 27 w 69"/>
                  <a:gd name="T3" fmla="*/ 143 h 143"/>
                  <a:gd name="T4" fmla="*/ 0 w 69"/>
                  <a:gd name="T5" fmla="*/ 8 h 143"/>
                  <a:gd name="T6" fmla="*/ 42 w 69"/>
                  <a:gd name="T7" fmla="*/ 0 h 143"/>
                  <a:gd name="T8" fmla="*/ 69 w 69"/>
                  <a:gd name="T9" fmla="*/ 13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143">
                    <a:moveTo>
                      <a:pt x="69" y="135"/>
                    </a:moveTo>
                    <a:lnTo>
                      <a:pt x="27" y="143"/>
                    </a:lnTo>
                    <a:lnTo>
                      <a:pt x="0" y="8"/>
                    </a:lnTo>
                    <a:lnTo>
                      <a:pt x="42" y="0"/>
                    </a:lnTo>
                    <a:lnTo>
                      <a:pt x="69" y="135"/>
                    </a:lnTo>
                    <a:close/>
                  </a:path>
                </a:pathLst>
              </a:custGeom>
              <a:solidFill>
                <a:srgbClr val="EEEF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9" name="íṣḻïďe"/>
              <p:cNvSpPr/>
              <p:nvPr/>
            </p:nvSpPr>
            <p:spPr bwMode="auto">
              <a:xfrm>
                <a:off x="4032" y="1689"/>
                <a:ext cx="147" cy="138"/>
              </a:xfrm>
              <a:prstGeom prst="rect">
                <a:avLst/>
              </a:prstGeom>
              <a:solidFill>
                <a:srgbClr val="E5B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0" name="íṧļiḋe"/>
              <p:cNvSpPr/>
              <p:nvPr/>
            </p:nvSpPr>
            <p:spPr bwMode="auto">
              <a:xfrm>
                <a:off x="3919" y="1689"/>
                <a:ext cx="146" cy="138"/>
              </a:xfrm>
              <a:prstGeom prst="rect">
                <a:avLst/>
              </a:prstGeom>
              <a:solidFill>
                <a:srgbClr val="FBF6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1" name="ïšlíḋe"/>
              <p:cNvSpPr/>
              <p:nvPr/>
            </p:nvSpPr>
            <p:spPr bwMode="auto">
              <a:xfrm>
                <a:off x="4044" y="1633"/>
                <a:ext cx="268" cy="229"/>
              </a:xfrm>
              <a:custGeom>
                <a:avLst/>
                <a:gdLst>
                  <a:gd name="T0" fmla="*/ 268 w 268"/>
                  <a:gd name="T1" fmla="*/ 229 h 229"/>
                  <a:gd name="T2" fmla="*/ 0 w 268"/>
                  <a:gd name="T3" fmla="*/ 229 h 229"/>
                  <a:gd name="T4" fmla="*/ 0 w 268"/>
                  <a:gd name="T5" fmla="*/ 92 h 229"/>
                  <a:gd name="T6" fmla="*/ 210 w 268"/>
                  <a:gd name="T7" fmla="*/ 0 h 229"/>
                  <a:gd name="T8" fmla="*/ 268 w 268"/>
                  <a:gd name="T9" fmla="*/ 0 h 229"/>
                  <a:gd name="T10" fmla="*/ 268 w 268"/>
                  <a:gd name="T11" fmla="*/ 229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8" h="229">
                    <a:moveTo>
                      <a:pt x="268" y="229"/>
                    </a:moveTo>
                    <a:lnTo>
                      <a:pt x="0" y="229"/>
                    </a:lnTo>
                    <a:lnTo>
                      <a:pt x="0" y="92"/>
                    </a:lnTo>
                    <a:lnTo>
                      <a:pt x="210" y="0"/>
                    </a:lnTo>
                    <a:lnTo>
                      <a:pt x="268" y="0"/>
                    </a:lnTo>
                    <a:lnTo>
                      <a:pt x="268" y="229"/>
                    </a:lnTo>
                    <a:close/>
                  </a:path>
                </a:pathLst>
              </a:custGeom>
              <a:solidFill>
                <a:srgbClr val="D889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2" name="íṥ1îde"/>
              <p:cNvSpPr/>
              <p:nvPr/>
            </p:nvSpPr>
            <p:spPr bwMode="auto">
              <a:xfrm>
                <a:off x="3899" y="1725"/>
                <a:ext cx="146" cy="137"/>
              </a:xfrm>
              <a:prstGeom prst="rect">
                <a:avLst/>
              </a:prstGeom>
              <a:solidFill>
                <a:srgbClr val="FCC4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3" name="iṩļiḍe"/>
              <p:cNvSpPr/>
              <p:nvPr/>
            </p:nvSpPr>
            <p:spPr bwMode="auto">
              <a:xfrm>
                <a:off x="4629" y="1939"/>
                <a:ext cx="257" cy="370"/>
              </a:xfrm>
              <a:prstGeom prst="rect">
                <a:avLst/>
              </a:prstGeom>
              <a:solidFill>
                <a:srgbClr val="B87A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4" name="iṡľîḑê"/>
              <p:cNvSpPr/>
              <p:nvPr/>
            </p:nvSpPr>
            <p:spPr bwMode="auto">
              <a:xfrm>
                <a:off x="4527" y="1939"/>
                <a:ext cx="106" cy="370"/>
              </a:xfrm>
              <a:prstGeom prst="rect">
                <a:avLst/>
              </a:prstGeom>
              <a:solidFill>
                <a:srgbClr val="7041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5" name="íšḷïḋè"/>
              <p:cNvSpPr/>
              <p:nvPr/>
            </p:nvSpPr>
            <p:spPr bwMode="auto">
              <a:xfrm>
                <a:off x="4376" y="1983"/>
                <a:ext cx="268" cy="361"/>
              </a:xfrm>
              <a:custGeom>
                <a:avLst/>
                <a:gdLst>
                  <a:gd name="T0" fmla="*/ 268 w 268"/>
                  <a:gd name="T1" fmla="*/ 361 h 361"/>
                  <a:gd name="T2" fmla="*/ 0 w 268"/>
                  <a:gd name="T3" fmla="*/ 361 h 361"/>
                  <a:gd name="T4" fmla="*/ 0 w 268"/>
                  <a:gd name="T5" fmla="*/ 174 h 361"/>
                  <a:gd name="T6" fmla="*/ 139 w 268"/>
                  <a:gd name="T7" fmla="*/ 0 h 361"/>
                  <a:gd name="T8" fmla="*/ 268 w 268"/>
                  <a:gd name="T9" fmla="*/ 0 h 361"/>
                  <a:gd name="T10" fmla="*/ 268 w 268"/>
                  <a:gd name="T11" fmla="*/ 361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8" h="361">
                    <a:moveTo>
                      <a:pt x="268" y="361"/>
                    </a:moveTo>
                    <a:lnTo>
                      <a:pt x="0" y="361"/>
                    </a:lnTo>
                    <a:lnTo>
                      <a:pt x="0" y="174"/>
                    </a:lnTo>
                    <a:lnTo>
                      <a:pt x="139" y="0"/>
                    </a:lnTo>
                    <a:lnTo>
                      <a:pt x="268" y="0"/>
                    </a:lnTo>
                    <a:lnTo>
                      <a:pt x="268" y="361"/>
                    </a:lnTo>
                    <a:close/>
                  </a:path>
                </a:pathLst>
              </a:custGeom>
              <a:solidFill>
                <a:srgbClr val="2725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6" name="îşļîďè"/>
              <p:cNvSpPr/>
              <p:nvPr/>
            </p:nvSpPr>
            <p:spPr bwMode="auto">
              <a:xfrm>
                <a:off x="3688" y="1942"/>
                <a:ext cx="94" cy="360"/>
              </a:xfrm>
              <a:prstGeom prst="rect">
                <a:avLst/>
              </a:prstGeom>
              <a:solidFill>
                <a:srgbClr val="FED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7" name="îṩľíde"/>
              <p:cNvSpPr/>
              <p:nvPr/>
            </p:nvSpPr>
            <p:spPr bwMode="auto">
              <a:xfrm>
                <a:off x="3688" y="1942"/>
                <a:ext cx="94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8" name="ïṣļïḓè"/>
              <p:cNvSpPr/>
              <p:nvPr/>
            </p:nvSpPr>
            <p:spPr bwMode="auto">
              <a:xfrm>
                <a:off x="3782" y="1942"/>
                <a:ext cx="243" cy="360"/>
              </a:xfrm>
              <a:prstGeom prst="rect">
                <a:avLst/>
              </a:prstGeom>
              <a:solidFill>
                <a:srgbClr val="EAA6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9" name="í$líďê"/>
              <p:cNvSpPr/>
              <p:nvPr/>
            </p:nvSpPr>
            <p:spPr bwMode="auto">
              <a:xfrm>
                <a:off x="3719" y="2022"/>
                <a:ext cx="28" cy="16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0" name="ïślídè"/>
              <p:cNvSpPr/>
              <p:nvPr/>
            </p:nvSpPr>
            <p:spPr bwMode="auto">
              <a:xfrm>
                <a:off x="3688" y="2236"/>
                <a:ext cx="94" cy="50"/>
              </a:xfrm>
              <a:prstGeom prst="rect">
                <a:avLst/>
              </a:prstGeom>
              <a:solidFill>
                <a:srgbClr val="5B56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1" name="íṡlîde"/>
              <p:cNvSpPr/>
              <p:nvPr/>
            </p:nvSpPr>
            <p:spPr bwMode="auto">
              <a:xfrm>
                <a:off x="3688" y="2236"/>
                <a:ext cx="94" cy="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2" name="îṡļiḑe"/>
              <p:cNvSpPr/>
              <p:nvPr/>
            </p:nvSpPr>
            <p:spPr bwMode="auto">
              <a:xfrm>
                <a:off x="3782" y="2236"/>
                <a:ext cx="218" cy="50"/>
              </a:xfrm>
              <a:prstGeom prst="rect">
                <a:avLst/>
              </a:prstGeom>
              <a:solidFill>
                <a:srgbClr val="1E2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3" name="îŝľiḓe"/>
              <p:cNvSpPr/>
              <p:nvPr/>
            </p:nvSpPr>
            <p:spPr bwMode="auto">
              <a:xfrm>
                <a:off x="3804" y="1942"/>
                <a:ext cx="93" cy="360"/>
              </a:xfrm>
              <a:prstGeom prst="rect">
                <a:avLst/>
              </a:prstGeom>
              <a:solidFill>
                <a:srgbClr val="FED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4" name="íṩ1íḍê"/>
              <p:cNvSpPr/>
              <p:nvPr/>
            </p:nvSpPr>
            <p:spPr bwMode="auto">
              <a:xfrm>
                <a:off x="3897" y="1942"/>
                <a:ext cx="244" cy="360"/>
              </a:xfrm>
              <a:prstGeom prst="rect">
                <a:avLst/>
              </a:prstGeom>
              <a:solidFill>
                <a:srgbClr val="EAA6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5" name="i$ḻïďé"/>
              <p:cNvSpPr/>
              <p:nvPr/>
            </p:nvSpPr>
            <p:spPr bwMode="auto">
              <a:xfrm>
                <a:off x="3834" y="2022"/>
                <a:ext cx="28" cy="16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6" name="iśľidé"/>
              <p:cNvSpPr/>
              <p:nvPr/>
            </p:nvSpPr>
            <p:spPr bwMode="auto">
              <a:xfrm>
                <a:off x="3804" y="2236"/>
                <a:ext cx="93" cy="50"/>
              </a:xfrm>
              <a:prstGeom prst="rect">
                <a:avLst/>
              </a:prstGeom>
              <a:solidFill>
                <a:srgbClr val="5B56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7" name="ïsļíḋè"/>
              <p:cNvSpPr/>
              <p:nvPr/>
            </p:nvSpPr>
            <p:spPr bwMode="auto">
              <a:xfrm>
                <a:off x="3897" y="2236"/>
                <a:ext cx="244" cy="50"/>
              </a:xfrm>
              <a:prstGeom prst="rect">
                <a:avLst/>
              </a:prstGeom>
              <a:solidFill>
                <a:srgbClr val="1E2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8" name="ï$ḷiḑè"/>
              <p:cNvSpPr/>
              <p:nvPr/>
            </p:nvSpPr>
            <p:spPr bwMode="auto">
              <a:xfrm>
                <a:off x="3983" y="1983"/>
                <a:ext cx="268" cy="361"/>
              </a:xfrm>
              <a:custGeom>
                <a:avLst/>
                <a:gdLst>
                  <a:gd name="T0" fmla="*/ 268 w 268"/>
                  <a:gd name="T1" fmla="*/ 0 h 361"/>
                  <a:gd name="T2" fmla="*/ 268 w 268"/>
                  <a:gd name="T3" fmla="*/ 361 h 361"/>
                  <a:gd name="T4" fmla="*/ 0 w 268"/>
                  <a:gd name="T5" fmla="*/ 361 h 361"/>
                  <a:gd name="T6" fmla="*/ 0 w 268"/>
                  <a:gd name="T7" fmla="*/ 174 h 361"/>
                  <a:gd name="T8" fmla="*/ 139 w 268"/>
                  <a:gd name="T9" fmla="*/ 0 h 361"/>
                  <a:gd name="T10" fmla="*/ 268 w 268"/>
                  <a:gd name="T11" fmla="*/ 0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8" h="361">
                    <a:moveTo>
                      <a:pt x="268" y="0"/>
                    </a:moveTo>
                    <a:lnTo>
                      <a:pt x="268" y="361"/>
                    </a:lnTo>
                    <a:lnTo>
                      <a:pt x="0" y="361"/>
                    </a:lnTo>
                    <a:lnTo>
                      <a:pt x="0" y="174"/>
                    </a:lnTo>
                    <a:lnTo>
                      <a:pt x="139" y="0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rgbClr val="505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9" name="íṣľiďé"/>
              <p:cNvSpPr/>
              <p:nvPr/>
            </p:nvSpPr>
            <p:spPr bwMode="auto">
              <a:xfrm>
                <a:off x="3983" y="1983"/>
                <a:ext cx="268" cy="174"/>
              </a:xfrm>
              <a:custGeom>
                <a:avLst/>
                <a:gdLst>
                  <a:gd name="T0" fmla="*/ 268 w 268"/>
                  <a:gd name="T1" fmla="*/ 0 h 174"/>
                  <a:gd name="T2" fmla="*/ 268 w 268"/>
                  <a:gd name="T3" fmla="*/ 174 h 174"/>
                  <a:gd name="T4" fmla="*/ 0 w 268"/>
                  <a:gd name="T5" fmla="*/ 174 h 174"/>
                  <a:gd name="T6" fmla="*/ 139 w 268"/>
                  <a:gd name="T7" fmla="*/ 0 h 174"/>
                  <a:gd name="T8" fmla="*/ 268 w 268"/>
                  <a:gd name="T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8" h="174">
                    <a:moveTo>
                      <a:pt x="268" y="0"/>
                    </a:moveTo>
                    <a:lnTo>
                      <a:pt x="268" y="174"/>
                    </a:lnTo>
                    <a:lnTo>
                      <a:pt x="0" y="174"/>
                    </a:lnTo>
                    <a:lnTo>
                      <a:pt x="139" y="0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rgbClr val="737B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0" name="iSḻíḑê"/>
              <p:cNvSpPr/>
              <p:nvPr/>
            </p:nvSpPr>
            <p:spPr bwMode="auto">
              <a:xfrm>
                <a:off x="4008" y="1983"/>
                <a:ext cx="268" cy="361"/>
              </a:xfrm>
              <a:custGeom>
                <a:avLst/>
                <a:gdLst>
                  <a:gd name="T0" fmla="*/ 268 w 268"/>
                  <a:gd name="T1" fmla="*/ 361 h 361"/>
                  <a:gd name="T2" fmla="*/ 0 w 268"/>
                  <a:gd name="T3" fmla="*/ 361 h 361"/>
                  <a:gd name="T4" fmla="*/ 0 w 268"/>
                  <a:gd name="T5" fmla="*/ 174 h 361"/>
                  <a:gd name="T6" fmla="*/ 139 w 268"/>
                  <a:gd name="T7" fmla="*/ 0 h 361"/>
                  <a:gd name="T8" fmla="*/ 268 w 268"/>
                  <a:gd name="T9" fmla="*/ 0 h 361"/>
                  <a:gd name="T10" fmla="*/ 268 w 268"/>
                  <a:gd name="T11" fmla="*/ 361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8" h="361">
                    <a:moveTo>
                      <a:pt x="268" y="361"/>
                    </a:moveTo>
                    <a:lnTo>
                      <a:pt x="0" y="361"/>
                    </a:lnTo>
                    <a:lnTo>
                      <a:pt x="0" y="174"/>
                    </a:lnTo>
                    <a:lnTo>
                      <a:pt x="139" y="0"/>
                    </a:lnTo>
                    <a:lnTo>
                      <a:pt x="268" y="0"/>
                    </a:lnTo>
                    <a:lnTo>
                      <a:pt x="268" y="361"/>
                    </a:lnTo>
                    <a:close/>
                  </a:path>
                </a:pathLst>
              </a:custGeom>
              <a:solidFill>
                <a:srgbClr val="2725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1" name="išļïde"/>
              <p:cNvSpPr/>
              <p:nvPr/>
            </p:nvSpPr>
            <p:spPr bwMode="auto">
              <a:xfrm>
                <a:off x="4050" y="2004"/>
                <a:ext cx="257" cy="305"/>
              </a:xfrm>
              <a:prstGeom prst="rect">
                <a:avLst/>
              </a:prstGeom>
              <a:solidFill>
                <a:srgbClr val="8991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2" name="îṥļïḍé"/>
              <p:cNvSpPr/>
              <p:nvPr/>
            </p:nvSpPr>
            <p:spPr bwMode="auto">
              <a:xfrm>
                <a:off x="4112" y="2004"/>
                <a:ext cx="258" cy="305"/>
              </a:xfrm>
              <a:prstGeom prst="rect">
                <a:avLst/>
              </a:prstGeom>
              <a:solidFill>
                <a:srgbClr val="8991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3" name="íSlïḋe"/>
              <p:cNvSpPr/>
              <p:nvPr/>
            </p:nvSpPr>
            <p:spPr bwMode="auto">
              <a:xfrm>
                <a:off x="4139" y="1983"/>
                <a:ext cx="267" cy="361"/>
              </a:xfrm>
              <a:custGeom>
                <a:avLst/>
                <a:gdLst>
                  <a:gd name="T0" fmla="*/ 267 w 267"/>
                  <a:gd name="T1" fmla="*/ 0 h 361"/>
                  <a:gd name="T2" fmla="*/ 267 w 267"/>
                  <a:gd name="T3" fmla="*/ 361 h 361"/>
                  <a:gd name="T4" fmla="*/ 0 w 267"/>
                  <a:gd name="T5" fmla="*/ 361 h 361"/>
                  <a:gd name="T6" fmla="*/ 0 w 267"/>
                  <a:gd name="T7" fmla="*/ 174 h 361"/>
                  <a:gd name="T8" fmla="*/ 138 w 267"/>
                  <a:gd name="T9" fmla="*/ 0 h 361"/>
                  <a:gd name="T10" fmla="*/ 267 w 267"/>
                  <a:gd name="T11" fmla="*/ 0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7" h="361">
                    <a:moveTo>
                      <a:pt x="267" y="0"/>
                    </a:moveTo>
                    <a:lnTo>
                      <a:pt x="267" y="361"/>
                    </a:lnTo>
                    <a:lnTo>
                      <a:pt x="0" y="361"/>
                    </a:lnTo>
                    <a:lnTo>
                      <a:pt x="0" y="174"/>
                    </a:lnTo>
                    <a:lnTo>
                      <a:pt x="138" y="0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rgbClr val="505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4" name="íšļîḍè"/>
              <p:cNvSpPr/>
              <p:nvPr/>
            </p:nvSpPr>
            <p:spPr bwMode="auto">
              <a:xfrm>
                <a:off x="4139" y="1983"/>
                <a:ext cx="267" cy="174"/>
              </a:xfrm>
              <a:custGeom>
                <a:avLst/>
                <a:gdLst>
                  <a:gd name="T0" fmla="*/ 267 w 267"/>
                  <a:gd name="T1" fmla="*/ 0 h 174"/>
                  <a:gd name="T2" fmla="*/ 267 w 267"/>
                  <a:gd name="T3" fmla="*/ 174 h 174"/>
                  <a:gd name="T4" fmla="*/ 0 w 267"/>
                  <a:gd name="T5" fmla="*/ 174 h 174"/>
                  <a:gd name="T6" fmla="*/ 138 w 267"/>
                  <a:gd name="T7" fmla="*/ 0 h 174"/>
                  <a:gd name="T8" fmla="*/ 267 w 267"/>
                  <a:gd name="T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174">
                    <a:moveTo>
                      <a:pt x="267" y="0"/>
                    </a:moveTo>
                    <a:lnTo>
                      <a:pt x="267" y="174"/>
                    </a:lnTo>
                    <a:lnTo>
                      <a:pt x="0" y="174"/>
                    </a:lnTo>
                    <a:lnTo>
                      <a:pt x="138" y="0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rgbClr val="737B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5" name="iSľïďe"/>
              <p:cNvSpPr/>
              <p:nvPr/>
            </p:nvSpPr>
            <p:spPr bwMode="auto">
              <a:xfrm>
                <a:off x="4148" y="1996"/>
                <a:ext cx="145" cy="148"/>
              </a:xfrm>
              <a:custGeom>
                <a:avLst/>
                <a:gdLst>
                  <a:gd name="T0" fmla="*/ 145 w 145"/>
                  <a:gd name="T1" fmla="*/ 0 h 148"/>
                  <a:gd name="T2" fmla="*/ 44 w 145"/>
                  <a:gd name="T3" fmla="*/ 136 h 148"/>
                  <a:gd name="T4" fmla="*/ 0 w 145"/>
                  <a:gd name="T5" fmla="*/ 148 h 148"/>
                  <a:gd name="T6" fmla="*/ 118 w 145"/>
                  <a:gd name="T7" fmla="*/ 0 h 148"/>
                  <a:gd name="T8" fmla="*/ 145 w 145"/>
                  <a:gd name="T9" fmla="*/ 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" h="148">
                    <a:moveTo>
                      <a:pt x="145" y="0"/>
                    </a:moveTo>
                    <a:lnTo>
                      <a:pt x="44" y="136"/>
                    </a:lnTo>
                    <a:lnTo>
                      <a:pt x="0" y="148"/>
                    </a:lnTo>
                    <a:lnTo>
                      <a:pt x="118" y="0"/>
                    </a:lnTo>
                    <a:lnTo>
                      <a:pt x="145" y="0"/>
                    </a:lnTo>
                    <a:close/>
                  </a:path>
                </a:pathLst>
              </a:custGeom>
              <a:solidFill>
                <a:srgbClr val="332E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6" name="îṥļîḋè"/>
              <p:cNvSpPr/>
              <p:nvPr/>
            </p:nvSpPr>
            <p:spPr bwMode="auto">
              <a:xfrm>
                <a:off x="4166" y="1983"/>
                <a:ext cx="268" cy="361"/>
              </a:xfrm>
              <a:custGeom>
                <a:avLst/>
                <a:gdLst>
                  <a:gd name="T0" fmla="*/ 268 w 268"/>
                  <a:gd name="T1" fmla="*/ 361 h 361"/>
                  <a:gd name="T2" fmla="*/ 0 w 268"/>
                  <a:gd name="T3" fmla="*/ 361 h 361"/>
                  <a:gd name="T4" fmla="*/ 0 w 268"/>
                  <a:gd name="T5" fmla="*/ 174 h 361"/>
                  <a:gd name="T6" fmla="*/ 138 w 268"/>
                  <a:gd name="T7" fmla="*/ 0 h 361"/>
                  <a:gd name="T8" fmla="*/ 268 w 268"/>
                  <a:gd name="T9" fmla="*/ 0 h 361"/>
                  <a:gd name="T10" fmla="*/ 268 w 268"/>
                  <a:gd name="T11" fmla="*/ 361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8" h="361">
                    <a:moveTo>
                      <a:pt x="268" y="361"/>
                    </a:moveTo>
                    <a:lnTo>
                      <a:pt x="0" y="361"/>
                    </a:lnTo>
                    <a:lnTo>
                      <a:pt x="0" y="174"/>
                    </a:lnTo>
                    <a:lnTo>
                      <a:pt x="138" y="0"/>
                    </a:lnTo>
                    <a:lnTo>
                      <a:pt x="268" y="0"/>
                    </a:lnTo>
                    <a:lnTo>
                      <a:pt x="268" y="361"/>
                    </a:lnTo>
                    <a:close/>
                  </a:path>
                </a:pathLst>
              </a:custGeom>
              <a:solidFill>
                <a:srgbClr val="2725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7" name="ïslíḑe"/>
              <p:cNvSpPr/>
              <p:nvPr/>
            </p:nvSpPr>
            <p:spPr bwMode="auto">
              <a:xfrm>
                <a:off x="4217" y="1939"/>
                <a:ext cx="258" cy="370"/>
              </a:xfrm>
              <a:prstGeom prst="rect">
                <a:avLst/>
              </a:prstGeom>
              <a:solidFill>
                <a:srgbClr val="B2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8" name="îṣlïḓê"/>
              <p:cNvSpPr/>
              <p:nvPr/>
            </p:nvSpPr>
            <p:spPr bwMode="auto">
              <a:xfrm>
                <a:off x="4181" y="1939"/>
                <a:ext cx="42" cy="370"/>
              </a:xfrm>
              <a:prstGeom prst="rect">
                <a:avLst/>
              </a:prstGeom>
              <a:solidFill>
                <a:srgbClr val="FF52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9" name="íṡḷîdé"/>
              <p:cNvSpPr/>
              <p:nvPr/>
            </p:nvSpPr>
            <p:spPr bwMode="auto">
              <a:xfrm>
                <a:off x="4278" y="1939"/>
                <a:ext cx="258" cy="370"/>
              </a:xfrm>
              <a:prstGeom prst="rect">
                <a:avLst/>
              </a:prstGeom>
              <a:solidFill>
                <a:srgbClr val="B2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0" name="íṡľiḓe"/>
              <p:cNvSpPr/>
              <p:nvPr/>
            </p:nvSpPr>
            <p:spPr bwMode="auto">
              <a:xfrm>
                <a:off x="4242" y="1939"/>
                <a:ext cx="42" cy="370"/>
              </a:xfrm>
              <a:prstGeom prst="rect">
                <a:avLst/>
              </a:prstGeom>
              <a:solidFill>
                <a:srgbClr val="FF52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1" name="ïṧļîdê"/>
              <p:cNvSpPr/>
              <p:nvPr/>
            </p:nvSpPr>
            <p:spPr bwMode="auto">
              <a:xfrm>
                <a:off x="4019" y="2004"/>
                <a:ext cx="42" cy="305"/>
              </a:xfrm>
              <a:prstGeom prst="rect">
                <a:avLst/>
              </a:prstGeom>
              <a:solidFill>
                <a:srgbClr val="C7D8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2" name="iṧḷïďe"/>
              <p:cNvSpPr/>
              <p:nvPr/>
            </p:nvSpPr>
            <p:spPr bwMode="auto">
              <a:xfrm>
                <a:off x="4080" y="2004"/>
                <a:ext cx="42" cy="305"/>
              </a:xfrm>
              <a:prstGeom prst="rect">
                <a:avLst/>
              </a:prstGeom>
              <a:solidFill>
                <a:srgbClr val="C7D8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3" name="išlîdé"/>
              <p:cNvSpPr/>
              <p:nvPr/>
            </p:nvSpPr>
            <p:spPr bwMode="auto">
              <a:xfrm>
                <a:off x="4299" y="1983"/>
                <a:ext cx="268" cy="361"/>
              </a:xfrm>
              <a:custGeom>
                <a:avLst/>
                <a:gdLst>
                  <a:gd name="T0" fmla="*/ 268 w 268"/>
                  <a:gd name="T1" fmla="*/ 0 h 361"/>
                  <a:gd name="T2" fmla="*/ 268 w 268"/>
                  <a:gd name="T3" fmla="*/ 361 h 361"/>
                  <a:gd name="T4" fmla="*/ 0 w 268"/>
                  <a:gd name="T5" fmla="*/ 361 h 361"/>
                  <a:gd name="T6" fmla="*/ 0 w 268"/>
                  <a:gd name="T7" fmla="*/ 174 h 361"/>
                  <a:gd name="T8" fmla="*/ 139 w 268"/>
                  <a:gd name="T9" fmla="*/ 0 h 361"/>
                  <a:gd name="T10" fmla="*/ 268 w 268"/>
                  <a:gd name="T11" fmla="*/ 0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8" h="361">
                    <a:moveTo>
                      <a:pt x="268" y="0"/>
                    </a:moveTo>
                    <a:lnTo>
                      <a:pt x="268" y="361"/>
                    </a:lnTo>
                    <a:lnTo>
                      <a:pt x="0" y="361"/>
                    </a:lnTo>
                    <a:lnTo>
                      <a:pt x="0" y="174"/>
                    </a:lnTo>
                    <a:lnTo>
                      <a:pt x="139" y="0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rgbClr val="505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4" name="iṩlîḍé"/>
              <p:cNvSpPr/>
              <p:nvPr/>
            </p:nvSpPr>
            <p:spPr bwMode="auto">
              <a:xfrm>
                <a:off x="4299" y="1983"/>
                <a:ext cx="268" cy="174"/>
              </a:xfrm>
              <a:custGeom>
                <a:avLst/>
                <a:gdLst>
                  <a:gd name="T0" fmla="*/ 268 w 268"/>
                  <a:gd name="T1" fmla="*/ 0 h 174"/>
                  <a:gd name="T2" fmla="*/ 268 w 268"/>
                  <a:gd name="T3" fmla="*/ 174 h 174"/>
                  <a:gd name="T4" fmla="*/ 0 w 268"/>
                  <a:gd name="T5" fmla="*/ 174 h 174"/>
                  <a:gd name="T6" fmla="*/ 21 w 268"/>
                  <a:gd name="T7" fmla="*/ 148 h 174"/>
                  <a:gd name="T8" fmla="*/ 139 w 268"/>
                  <a:gd name="T9" fmla="*/ 0 h 174"/>
                  <a:gd name="T10" fmla="*/ 268 w 268"/>
                  <a:gd name="T11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8" h="174">
                    <a:moveTo>
                      <a:pt x="268" y="0"/>
                    </a:moveTo>
                    <a:lnTo>
                      <a:pt x="268" y="174"/>
                    </a:lnTo>
                    <a:lnTo>
                      <a:pt x="0" y="174"/>
                    </a:lnTo>
                    <a:lnTo>
                      <a:pt x="21" y="148"/>
                    </a:lnTo>
                    <a:lnTo>
                      <a:pt x="139" y="0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rgbClr val="737B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5" name="íSļïḍê"/>
              <p:cNvSpPr/>
              <p:nvPr/>
            </p:nvSpPr>
            <p:spPr bwMode="auto">
              <a:xfrm>
                <a:off x="4320" y="1983"/>
                <a:ext cx="146" cy="148"/>
              </a:xfrm>
              <a:custGeom>
                <a:avLst/>
                <a:gdLst>
                  <a:gd name="T0" fmla="*/ 146 w 146"/>
                  <a:gd name="T1" fmla="*/ 0 h 148"/>
                  <a:gd name="T2" fmla="*/ 45 w 146"/>
                  <a:gd name="T3" fmla="*/ 136 h 148"/>
                  <a:gd name="T4" fmla="*/ 0 w 146"/>
                  <a:gd name="T5" fmla="*/ 148 h 148"/>
                  <a:gd name="T6" fmla="*/ 118 w 146"/>
                  <a:gd name="T7" fmla="*/ 0 h 148"/>
                  <a:gd name="T8" fmla="*/ 146 w 146"/>
                  <a:gd name="T9" fmla="*/ 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6" h="148">
                    <a:moveTo>
                      <a:pt x="146" y="0"/>
                    </a:moveTo>
                    <a:lnTo>
                      <a:pt x="45" y="136"/>
                    </a:lnTo>
                    <a:lnTo>
                      <a:pt x="0" y="148"/>
                    </a:lnTo>
                    <a:lnTo>
                      <a:pt x="118" y="0"/>
                    </a:lnTo>
                    <a:lnTo>
                      <a:pt x="146" y="0"/>
                    </a:lnTo>
                    <a:close/>
                  </a:path>
                </a:pathLst>
              </a:custGeom>
              <a:solidFill>
                <a:srgbClr val="332E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6" name="ïṣľiḑê"/>
              <p:cNvSpPr/>
              <p:nvPr/>
            </p:nvSpPr>
            <p:spPr bwMode="auto">
              <a:xfrm>
                <a:off x="4327" y="1983"/>
                <a:ext cx="268" cy="361"/>
              </a:xfrm>
              <a:custGeom>
                <a:avLst/>
                <a:gdLst>
                  <a:gd name="T0" fmla="*/ 268 w 268"/>
                  <a:gd name="T1" fmla="*/ 361 h 361"/>
                  <a:gd name="T2" fmla="*/ 0 w 268"/>
                  <a:gd name="T3" fmla="*/ 361 h 361"/>
                  <a:gd name="T4" fmla="*/ 0 w 268"/>
                  <a:gd name="T5" fmla="*/ 174 h 361"/>
                  <a:gd name="T6" fmla="*/ 139 w 268"/>
                  <a:gd name="T7" fmla="*/ 0 h 361"/>
                  <a:gd name="T8" fmla="*/ 268 w 268"/>
                  <a:gd name="T9" fmla="*/ 0 h 361"/>
                  <a:gd name="T10" fmla="*/ 268 w 268"/>
                  <a:gd name="T11" fmla="*/ 361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8" h="361">
                    <a:moveTo>
                      <a:pt x="268" y="361"/>
                    </a:moveTo>
                    <a:lnTo>
                      <a:pt x="0" y="361"/>
                    </a:lnTo>
                    <a:lnTo>
                      <a:pt x="0" y="174"/>
                    </a:lnTo>
                    <a:lnTo>
                      <a:pt x="139" y="0"/>
                    </a:lnTo>
                    <a:lnTo>
                      <a:pt x="268" y="0"/>
                    </a:lnTo>
                    <a:lnTo>
                      <a:pt x="268" y="361"/>
                    </a:lnTo>
                    <a:close/>
                  </a:path>
                </a:pathLst>
              </a:custGeom>
              <a:solidFill>
                <a:srgbClr val="332E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7" name="îsļíḑê"/>
              <p:cNvSpPr/>
              <p:nvPr/>
            </p:nvSpPr>
            <p:spPr bwMode="auto">
              <a:xfrm>
                <a:off x="4119" y="1544"/>
                <a:ext cx="268" cy="362"/>
              </a:xfrm>
              <a:custGeom>
                <a:avLst/>
                <a:gdLst>
                  <a:gd name="T0" fmla="*/ 268 w 268"/>
                  <a:gd name="T1" fmla="*/ 362 h 362"/>
                  <a:gd name="T2" fmla="*/ 0 w 268"/>
                  <a:gd name="T3" fmla="*/ 362 h 362"/>
                  <a:gd name="T4" fmla="*/ 0 w 268"/>
                  <a:gd name="T5" fmla="*/ 175 h 362"/>
                  <a:gd name="T6" fmla="*/ 139 w 268"/>
                  <a:gd name="T7" fmla="*/ 0 h 362"/>
                  <a:gd name="T8" fmla="*/ 268 w 268"/>
                  <a:gd name="T9" fmla="*/ 0 h 362"/>
                  <a:gd name="T10" fmla="*/ 268 w 268"/>
                  <a:gd name="T11" fmla="*/ 362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8" h="362">
                    <a:moveTo>
                      <a:pt x="268" y="362"/>
                    </a:moveTo>
                    <a:lnTo>
                      <a:pt x="0" y="362"/>
                    </a:lnTo>
                    <a:lnTo>
                      <a:pt x="0" y="175"/>
                    </a:lnTo>
                    <a:lnTo>
                      <a:pt x="139" y="0"/>
                    </a:lnTo>
                    <a:lnTo>
                      <a:pt x="268" y="0"/>
                    </a:lnTo>
                    <a:lnTo>
                      <a:pt x="268" y="362"/>
                    </a:lnTo>
                    <a:close/>
                  </a:path>
                </a:pathLst>
              </a:custGeom>
              <a:solidFill>
                <a:srgbClr val="505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8" name="iṥľîḑe"/>
              <p:cNvSpPr/>
              <p:nvPr/>
            </p:nvSpPr>
            <p:spPr bwMode="auto">
              <a:xfrm>
                <a:off x="4147" y="1544"/>
                <a:ext cx="268" cy="362"/>
              </a:xfrm>
              <a:custGeom>
                <a:avLst/>
                <a:gdLst>
                  <a:gd name="T0" fmla="*/ 268 w 268"/>
                  <a:gd name="T1" fmla="*/ 362 h 362"/>
                  <a:gd name="T2" fmla="*/ 0 w 268"/>
                  <a:gd name="T3" fmla="*/ 362 h 362"/>
                  <a:gd name="T4" fmla="*/ 0 w 268"/>
                  <a:gd name="T5" fmla="*/ 175 h 362"/>
                  <a:gd name="T6" fmla="*/ 138 w 268"/>
                  <a:gd name="T7" fmla="*/ 0 h 362"/>
                  <a:gd name="T8" fmla="*/ 268 w 268"/>
                  <a:gd name="T9" fmla="*/ 0 h 362"/>
                  <a:gd name="T10" fmla="*/ 268 w 268"/>
                  <a:gd name="T11" fmla="*/ 362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8" h="362">
                    <a:moveTo>
                      <a:pt x="268" y="362"/>
                    </a:moveTo>
                    <a:lnTo>
                      <a:pt x="0" y="362"/>
                    </a:lnTo>
                    <a:lnTo>
                      <a:pt x="0" y="175"/>
                    </a:lnTo>
                    <a:lnTo>
                      <a:pt x="138" y="0"/>
                    </a:lnTo>
                    <a:lnTo>
                      <a:pt x="268" y="0"/>
                    </a:lnTo>
                    <a:lnTo>
                      <a:pt x="268" y="362"/>
                    </a:lnTo>
                    <a:close/>
                  </a:path>
                </a:pathLst>
              </a:custGeom>
              <a:solidFill>
                <a:srgbClr val="2725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9" name="íṧlïde"/>
              <p:cNvSpPr/>
              <p:nvPr/>
            </p:nvSpPr>
            <p:spPr bwMode="auto">
              <a:xfrm>
                <a:off x="4148" y="1504"/>
                <a:ext cx="64" cy="362"/>
              </a:xfrm>
              <a:custGeom>
                <a:avLst/>
                <a:gdLst>
                  <a:gd name="T0" fmla="*/ 64 w 64"/>
                  <a:gd name="T1" fmla="*/ 362 h 362"/>
                  <a:gd name="T2" fmla="*/ 17 w 64"/>
                  <a:gd name="T3" fmla="*/ 362 h 362"/>
                  <a:gd name="T4" fmla="*/ 0 w 64"/>
                  <a:gd name="T5" fmla="*/ 0 h 362"/>
                  <a:gd name="T6" fmla="*/ 46 w 64"/>
                  <a:gd name="T7" fmla="*/ 0 h 362"/>
                  <a:gd name="T8" fmla="*/ 64 w 64"/>
                  <a:gd name="T9" fmla="*/ 362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362">
                    <a:moveTo>
                      <a:pt x="64" y="362"/>
                    </a:moveTo>
                    <a:lnTo>
                      <a:pt x="17" y="362"/>
                    </a:lnTo>
                    <a:lnTo>
                      <a:pt x="0" y="0"/>
                    </a:lnTo>
                    <a:lnTo>
                      <a:pt x="46" y="0"/>
                    </a:lnTo>
                    <a:lnTo>
                      <a:pt x="64" y="362"/>
                    </a:lnTo>
                    <a:close/>
                  </a:path>
                </a:pathLst>
              </a:custGeom>
              <a:solidFill>
                <a:srgbClr val="FED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0" name="îṡľiḋe"/>
              <p:cNvSpPr/>
              <p:nvPr/>
            </p:nvSpPr>
            <p:spPr bwMode="auto">
              <a:xfrm>
                <a:off x="4171" y="1504"/>
                <a:ext cx="275" cy="362"/>
              </a:xfrm>
              <a:custGeom>
                <a:avLst/>
                <a:gdLst>
                  <a:gd name="T0" fmla="*/ 275 w 275"/>
                  <a:gd name="T1" fmla="*/ 362 h 362"/>
                  <a:gd name="T2" fmla="*/ 17 w 275"/>
                  <a:gd name="T3" fmla="*/ 362 h 362"/>
                  <a:gd name="T4" fmla="*/ 0 w 275"/>
                  <a:gd name="T5" fmla="*/ 0 h 362"/>
                  <a:gd name="T6" fmla="*/ 257 w 275"/>
                  <a:gd name="T7" fmla="*/ 0 h 362"/>
                  <a:gd name="T8" fmla="*/ 275 w 275"/>
                  <a:gd name="T9" fmla="*/ 362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5" h="362">
                    <a:moveTo>
                      <a:pt x="275" y="362"/>
                    </a:moveTo>
                    <a:lnTo>
                      <a:pt x="17" y="362"/>
                    </a:lnTo>
                    <a:lnTo>
                      <a:pt x="0" y="0"/>
                    </a:lnTo>
                    <a:lnTo>
                      <a:pt x="257" y="0"/>
                    </a:lnTo>
                    <a:lnTo>
                      <a:pt x="275" y="362"/>
                    </a:lnTo>
                    <a:close/>
                  </a:path>
                </a:pathLst>
              </a:custGeom>
              <a:solidFill>
                <a:srgbClr val="CE8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1" name="i$ľiďè"/>
              <p:cNvSpPr/>
              <p:nvPr/>
            </p:nvSpPr>
            <p:spPr bwMode="auto">
              <a:xfrm>
                <a:off x="4209" y="1517"/>
                <a:ext cx="47" cy="362"/>
              </a:xfrm>
              <a:prstGeom prst="rect">
                <a:avLst/>
              </a:prstGeom>
              <a:solidFill>
                <a:srgbClr val="FED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2" name="ïşlîďê"/>
              <p:cNvSpPr/>
              <p:nvPr/>
            </p:nvSpPr>
            <p:spPr bwMode="auto">
              <a:xfrm>
                <a:off x="4232" y="1517"/>
                <a:ext cx="258" cy="362"/>
              </a:xfrm>
              <a:prstGeom prst="rect">
                <a:avLst/>
              </a:prstGeom>
              <a:solidFill>
                <a:srgbClr val="CE8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3" name="iṥḻíḍê"/>
              <p:cNvSpPr/>
              <p:nvPr/>
            </p:nvSpPr>
            <p:spPr bwMode="auto">
              <a:xfrm>
                <a:off x="4244" y="1498"/>
                <a:ext cx="46" cy="361"/>
              </a:xfrm>
              <a:prstGeom prst="rect">
                <a:avLst/>
              </a:prstGeom>
              <a:solidFill>
                <a:srgbClr val="FED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4" name="iŝľíḑé"/>
              <p:cNvSpPr/>
              <p:nvPr/>
            </p:nvSpPr>
            <p:spPr bwMode="auto">
              <a:xfrm>
                <a:off x="4267" y="1498"/>
                <a:ext cx="257" cy="361"/>
              </a:xfrm>
              <a:prstGeom prst="rect">
                <a:avLst/>
              </a:prstGeom>
              <a:solidFill>
                <a:srgbClr val="CE8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5" name="ísļiḍe"/>
              <p:cNvSpPr/>
              <p:nvPr/>
            </p:nvSpPr>
            <p:spPr bwMode="auto">
              <a:xfrm>
                <a:off x="4280" y="1544"/>
                <a:ext cx="268" cy="362"/>
              </a:xfrm>
              <a:custGeom>
                <a:avLst/>
                <a:gdLst>
                  <a:gd name="T0" fmla="*/ 268 w 268"/>
                  <a:gd name="T1" fmla="*/ 362 h 362"/>
                  <a:gd name="T2" fmla="*/ 0 w 268"/>
                  <a:gd name="T3" fmla="*/ 362 h 362"/>
                  <a:gd name="T4" fmla="*/ 0 w 268"/>
                  <a:gd name="T5" fmla="*/ 175 h 362"/>
                  <a:gd name="T6" fmla="*/ 139 w 268"/>
                  <a:gd name="T7" fmla="*/ 0 h 362"/>
                  <a:gd name="T8" fmla="*/ 268 w 268"/>
                  <a:gd name="T9" fmla="*/ 0 h 362"/>
                  <a:gd name="T10" fmla="*/ 268 w 268"/>
                  <a:gd name="T11" fmla="*/ 362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8" h="362">
                    <a:moveTo>
                      <a:pt x="268" y="362"/>
                    </a:moveTo>
                    <a:lnTo>
                      <a:pt x="0" y="362"/>
                    </a:lnTo>
                    <a:lnTo>
                      <a:pt x="0" y="175"/>
                    </a:lnTo>
                    <a:lnTo>
                      <a:pt x="139" y="0"/>
                    </a:lnTo>
                    <a:lnTo>
                      <a:pt x="268" y="0"/>
                    </a:lnTo>
                    <a:lnTo>
                      <a:pt x="268" y="362"/>
                    </a:lnTo>
                    <a:close/>
                  </a:path>
                </a:pathLst>
              </a:custGeom>
              <a:solidFill>
                <a:srgbClr val="505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6" name="íṩḻîḋè"/>
              <p:cNvSpPr/>
              <p:nvPr/>
            </p:nvSpPr>
            <p:spPr bwMode="auto">
              <a:xfrm>
                <a:off x="4308" y="1544"/>
                <a:ext cx="268" cy="362"/>
              </a:xfrm>
              <a:custGeom>
                <a:avLst/>
                <a:gdLst>
                  <a:gd name="T0" fmla="*/ 268 w 268"/>
                  <a:gd name="T1" fmla="*/ 362 h 362"/>
                  <a:gd name="T2" fmla="*/ 0 w 268"/>
                  <a:gd name="T3" fmla="*/ 362 h 362"/>
                  <a:gd name="T4" fmla="*/ 0 w 268"/>
                  <a:gd name="T5" fmla="*/ 175 h 362"/>
                  <a:gd name="T6" fmla="*/ 139 w 268"/>
                  <a:gd name="T7" fmla="*/ 0 h 362"/>
                  <a:gd name="T8" fmla="*/ 268 w 268"/>
                  <a:gd name="T9" fmla="*/ 0 h 362"/>
                  <a:gd name="T10" fmla="*/ 268 w 268"/>
                  <a:gd name="T11" fmla="*/ 362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8" h="362">
                    <a:moveTo>
                      <a:pt x="268" y="362"/>
                    </a:moveTo>
                    <a:lnTo>
                      <a:pt x="0" y="362"/>
                    </a:lnTo>
                    <a:lnTo>
                      <a:pt x="0" y="175"/>
                    </a:lnTo>
                    <a:lnTo>
                      <a:pt x="139" y="0"/>
                    </a:lnTo>
                    <a:lnTo>
                      <a:pt x="268" y="0"/>
                    </a:lnTo>
                    <a:lnTo>
                      <a:pt x="268" y="362"/>
                    </a:lnTo>
                    <a:close/>
                  </a:path>
                </a:pathLst>
              </a:custGeom>
              <a:solidFill>
                <a:srgbClr val="332E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7" name="îSḷiḓé"/>
              <p:cNvSpPr/>
              <p:nvPr/>
            </p:nvSpPr>
            <p:spPr bwMode="auto">
              <a:xfrm>
                <a:off x="4639" y="1983"/>
                <a:ext cx="268" cy="361"/>
              </a:xfrm>
              <a:custGeom>
                <a:avLst/>
                <a:gdLst>
                  <a:gd name="T0" fmla="*/ 0 w 268"/>
                  <a:gd name="T1" fmla="*/ 361 h 361"/>
                  <a:gd name="T2" fmla="*/ 268 w 268"/>
                  <a:gd name="T3" fmla="*/ 361 h 361"/>
                  <a:gd name="T4" fmla="*/ 268 w 268"/>
                  <a:gd name="T5" fmla="*/ 174 h 361"/>
                  <a:gd name="T6" fmla="*/ 129 w 268"/>
                  <a:gd name="T7" fmla="*/ 0 h 361"/>
                  <a:gd name="T8" fmla="*/ 0 w 268"/>
                  <a:gd name="T9" fmla="*/ 0 h 361"/>
                  <a:gd name="T10" fmla="*/ 0 w 268"/>
                  <a:gd name="T11" fmla="*/ 361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8" h="361">
                    <a:moveTo>
                      <a:pt x="0" y="361"/>
                    </a:moveTo>
                    <a:lnTo>
                      <a:pt x="268" y="361"/>
                    </a:lnTo>
                    <a:lnTo>
                      <a:pt x="268" y="174"/>
                    </a:lnTo>
                    <a:lnTo>
                      <a:pt x="129" y="0"/>
                    </a:lnTo>
                    <a:lnTo>
                      <a:pt x="0" y="0"/>
                    </a:lnTo>
                    <a:lnTo>
                      <a:pt x="0" y="361"/>
                    </a:lnTo>
                    <a:close/>
                  </a:path>
                </a:pathLst>
              </a:custGeom>
              <a:solidFill>
                <a:srgbClr val="332E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8" name="ïṧḷíḓé"/>
              <p:cNvSpPr/>
              <p:nvPr/>
            </p:nvSpPr>
            <p:spPr bwMode="auto">
              <a:xfrm>
                <a:off x="3711" y="2576"/>
                <a:ext cx="288" cy="202"/>
              </a:xfrm>
              <a:prstGeom prst="rect">
                <a:avLst/>
              </a:prstGeom>
              <a:solidFill>
                <a:srgbClr val="564D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9" name="íśḻîďé"/>
              <p:cNvSpPr/>
              <p:nvPr/>
            </p:nvSpPr>
            <p:spPr bwMode="auto">
              <a:xfrm>
                <a:off x="3711" y="2576"/>
                <a:ext cx="288" cy="2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0" name="îšļîḑê"/>
              <p:cNvSpPr/>
              <p:nvPr/>
            </p:nvSpPr>
            <p:spPr bwMode="auto">
              <a:xfrm>
                <a:off x="3970" y="2576"/>
                <a:ext cx="204" cy="202"/>
              </a:xfrm>
              <a:prstGeom prst="rect">
                <a:avLst/>
              </a:prstGeom>
              <a:solidFill>
                <a:srgbClr val="332E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1" name="ïṣļidè"/>
              <p:cNvSpPr/>
              <p:nvPr/>
            </p:nvSpPr>
            <p:spPr bwMode="auto">
              <a:xfrm>
                <a:off x="3970" y="2576"/>
                <a:ext cx="204" cy="2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2" name="iṥlíďè"/>
              <p:cNvSpPr/>
              <p:nvPr/>
            </p:nvSpPr>
            <p:spPr bwMode="auto">
              <a:xfrm>
                <a:off x="3695" y="1034"/>
                <a:ext cx="479" cy="383"/>
              </a:xfrm>
              <a:prstGeom prst="rect">
                <a:avLst/>
              </a:prstGeom>
              <a:solidFill>
                <a:srgbClr val="332E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3" name="işḻîḍê"/>
              <p:cNvSpPr/>
              <p:nvPr/>
            </p:nvSpPr>
            <p:spPr bwMode="auto">
              <a:xfrm>
                <a:off x="3695" y="1034"/>
                <a:ext cx="479" cy="3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4" name="ï$ľïḓe"/>
              <p:cNvSpPr/>
              <p:nvPr/>
            </p:nvSpPr>
            <p:spPr bwMode="auto">
              <a:xfrm>
                <a:off x="3691" y="1280"/>
                <a:ext cx="308" cy="137"/>
              </a:xfrm>
              <a:prstGeom prst="rect">
                <a:avLst/>
              </a:prstGeom>
              <a:solidFill>
                <a:srgbClr val="564D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5" name="íšļíďè"/>
              <p:cNvSpPr/>
              <p:nvPr/>
            </p:nvSpPr>
            <p:spPr bwMode="auto">
              <a:xfrm>
                <a:off x="3691" y="1280"/>
                <a:ext cx="308" cy="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6" name="îṧľïḍe"/>
              <p:cNvSpPr/>
              <p:nvPr/>
            </p:nvSpPr>
            <p:spPr bwMode="auto">
              <a:xfrm>
                <a:off x="3970" y="1130"/>
                <a:ext cx="204" cy="137"/>
              </a:xfrm>
              <a:prstGeom prst="rect">
                <a:avLst/>
              </a:prstGeom>
              <a:solidFill>
                <a:srgbClr val="332E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7" name="išļíḋe"/>
              <p:cNvSpPr/>
              <p:nvPr/>
            </p:nvSpPr>
            <p:spPr bwMode="auto">
              <a:xfrm>
                <a:off x="3970" y="1130"/>
                <a:ext cx="204" cy="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8" name="íšľíḍe"/>
              <p:cNvSpPr/>
              <p:nvPr/>
            </p:nvSpPr>
            <p:spPr bwMode="auto">
              <a:xfrm>
                <a:off x="3691" y="1130"/>
                <a:ext cx="308" cy="137"/>
              </a:xfrm>
              <a:prstGeom prst="rect">
                <a:avLst/>
              </a:prstGeom>
              <a:solidFill>
                <a:srgbClr val="564D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9" name="îšľïďè"/>
              <p:cNvSpPr/>
              <p:nvPr/>
            </p:nvSpPr>
            <p:spPr bwMode="auto">
              <a:xfrm>
                <a:off x="3691" y="1130"/>
                <a:ext cx="308" cy="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0" name="íšḷíḓè"/>
              <p:cNvSpPr/>
              <p:nvPr/>
            </p:nvSpPr>
            <p:spPr bwMode="auto">
              <a:xfrm>
                <a:off x="3970" y="979"/>
                <a:ext cx="204" cy="137"/>
              </a:xfrm>
              <a:prstGeom prst="rect">
                <a:avLst/>
              </a:prstGeom>
              <a:solidFill>
                <a:srgbClr val="332E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1" name="ïŝļïḓe"/>
              <p:cNvSpPr/>
              <p:nvPr/>
            </p:nvSpPr>
            <p:spPr bwMode="auto">
              <a:xfrm>
                <a:off x="3970" y="979"/>
                <a:ext cx="204" cy="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2" name="ïśļîḑé"/>
              <p:cNvSpPr/>
              <p:nvPr/>
            </p:nvSpPr>
            <p:spPr bwMode="auto">
              <a:xfrm>
                <a:off x="3691" y="979"/>
                <a:ext cx="308" cy="137"/>
              </a:xfrm>
              <a:prstGeom prst="rect">
                <a:avLst/>
              </a:prstGeom>
              <a:solidFill>
                <a:srgbClr val="564D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3" name="iṥḻíḑê"/>
              <p:cNvSpPr/>
              <p:nvPr/>
            </p:nvSpPr>
            <p:spPr bwMode="auto">
              <a:xfrm>
                <a:off x="3691" y="979"/>
                <a:ext cx="308" cy="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4" name="îšļîḓe"/>
              <p:cNvSpPr/>
              <p:nvPr/>
            </p:nvSpPr>
            <p:spPr bwMode="auto">
              <a:xfrm>
                <a:off x="3711" y="2374"/>
                <a:ext cx="288" cy="202"/>
              </a:xfrm>
              <a:prstGeom prst="rect">
                <a:avLst/>
              </a:prstGeom>
              <a:solidFill>
                <a:srgbClr val="F9D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5" name="ïšḻiḑé"/>
              <p:cNvSpPr/>
              <p:nvPr/>
            </p:nvSpPr>
            <p:spPr bwMode="auto">
              <a:xfrm>
                <a:off x="3711" y="2374"/>
                <a:ext cx="288" cy="2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6" name="íŝlíḍé"/>
              <p:cNvSpPr/>
              <p:nvPr/>
            </p:nvSpPr>
            <p:spPr bwMode="auto">
              <a:xfrm>
                <a:off x="3970" y="2374"/>
                <a:ext cx="204" cy="202"/>
              </a:xfrm>
              <a:prstGeom prst="rect">
                <a:avLst/>
              </a:prstGeom>
              <a:solidFill>
                <a:srgbClr val="C1A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7" name="íṡ1íḍe"/>
              <p:cNvSpPr/>
              <p:nvPr/>
            </p:nvSpPr>
            <p:spPr bwMode="auto">
              <a:xfrm>
                <a:off x="3970" y="2374"/>
                <a:ext cx="204" cy="2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8" name="íšlïḑè"/>
              <p:cNvSpPr/>
              <p:nvPr/>
            </p:nvSpPr>
            <p:spPr bwMode="auto">
              <a:xfrm>
                <a:off x="4066" y="2374"/>
                <a:ext cx="33" cy="50"/>
              </a:xfrm>
              <a:prstGeom prst="rect">
                <a:avLst/>
              </a:prstGeom>
              <a:solidFill>
                <a:srgbClr val="B87A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9" name="íşlïḓê"/>
              <p:cNvSpPr/>
              <p:nvPr/>
            </p:nvSpPr>
            <p:spPr bwMode="auto">
              <a:xfrm>
                <a:off x="4066" y="2576"/>
                <a:ext cx="33" cy="45"/>
              </a:xfrm>
              <a:prstGeom prst="rect">
                <a:avLst/>
              </a:prstGeom>
              <a:solidFill>
                <a:srgbClr val="4F47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0" name="îṡḻîďê"/>
              <p:cNvSpPr/>
              <p:nvPr/>
            </p:nvSpPr>
            <p:spPr bwMode="auto">
              <a:xfrm>
                <a:off x="3701" y="2852"/>
                <a:ext cx="310" cy="330"/>
              </a:xfrm>
              <a:prstGeom prst="rect">
                <a:avLst/>
              </a:prstGeom>
              <a:solidFill>
                <a:srgbClr val="EEEF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1" name="išḷïḋê"/>
              <p:cNvSpPr/>
              <p:nvPr/>
            </p:nvSpPr>
            <p:spPr bwMode="auto">
              <a:xfrm>
                <a:off x="3701" y="2852"/>
                <a:ext cx="310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2" name="íşlíďè"/>
              <p:cNvSpPr/>
              <p:nvPr/>
            </p:nvSpPr>
            <p:spPr bwMode="auto">
              <a:xfrm>
                <a:off x="4009" y="2852"/>
                <a:ext cx="43" cy="328"/>
              </a:xfrm>
              <a:custGeom>
                <a:avLst/>
                <a:gdLst>
                  <a:gd name="T0" fmla="*/ 39 w 43"/>
                  <a:gd name="T1" fmla="*/ 0 h 328"/>
                  <a:gd name="T2" fmla="*/ 0 w 43"/>
                  <a:gd name="T3" fmla="*/ 0 h 328"/>
                  <a:gd name="T4" fmla="*/ 2 w 43"/>
                  <a:gd name="T5" fmla="*/ 0 h 328"/>
                  <a:gd name="T6" fmla="*/ 2 w 43"/>
                  <a:gd name="T7" fmla="*/ 328 h 328"/>
                  <a:gd name="T8" fmla="*/ 39 w 43"/>
                  <a:gd name="T9" fmla="*/ 328 h 328"/>
                  <a:gd name="T10" fmla="*/ 39 w 43"/>
                  <a:gd name="T11" fmla="*/ 225 h 328"/>
                  <a:gd name="T12" fmla="*/ 43 w 43"/>
                  <a:gd name="T13" fmla="*/ 225 h 328"/>
                  <a:gd name="T14" fmla="*/ 43 w 43"/>
                  <a:gd name="T15" fmla="*/ 215 h 328"/>
                  <a:gd name="T16" fmla="*/ 39 w 43"/>
                  <a:gd name="T17" fmla="*/ 215 h 328"/>
                  <a:gd name="T18" fmla="*/ 39 w 43"/>
                  <a:gd name="T19" fmla="*/ 101 h 328"/>
                  <a:gd name="T20" fmla="*/ 43 w 43"/>
                  <a:gd name="T21" fmla="*/ 101 h 328"/>
                  <a:gd name="T22" fmla="*/ 43 w 43"/>
                  <a:gd name="T23" fmla="*/ 91 h 328"/>
                  <a:gd name="T24" fmla="*/ 39 w 43"/>
                  <a:gd name="T25" fmla="*/ 91 h 328"/>
                  <a:gd name="T26" fmla="*/ 39 w 43"/>
                  <a:gd name="T27" fmla="*/ 0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3" h="328">
                    <a:moveTo>
                      <a:pt x="39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328"/>
                    </a:lnTo>
                    <a:lnTo>
                      <a:pt x="39" y="328"/>
                    </a:lnTo>
                    <a:lnTo>
                      <a:pt x="39" y="225"/>
                    </a:lnTo>
                    <a:lnTo>
                      <a:pt x="43" y="225"/>
                    </a:lnTo>
                    <a:lnTo>
                      <a:pt x="43" y="215"/>
                    </a:lnTo>
                    <a:lnTo>
                      <a:pt x="39" y="215"/>
                    </a:lnTo>
                    <a:lnTo>
                      <a:pt x="39" y="101"/>
                    </a:lnTo>
                    <a:lnTo>
                      <a:pt x="43" y="101"/>
                    </a:lnTo>
                    <a:lnTo>
                      <a:pt x="43" y="91"/>
                    </a:lnTo>
                    <a:lnTo>
                      <a:pt x="39" y="91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A99F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3" name="î$ľídê"/>
              <p:cNvSpPr/>
              <p:nvPr/>
            </p:nvSpPr>
            <p:spPr bwMode="auto">
              <a:xfrm>
                <a:off x="4009" y="2852"/>
                <a:ext cx="43" cy="328"/>
              </a:xfrm>
              <a:custGeom>
                <a:avLst/>
                <a:gdLst>
                  <a:gd name="T0" fmla="*/ 39 w 43"/>
                  <a:gd name="T1" fmla="*/ 0 h 328"/>
                  <a:gd name="T2" fmla="*/ 0 w 43"/>
                  <a:gd name="T3" fmla="*/ 0 h 328"/>
                  <a:gd name="T4" fmla="*/ 2 w 43"/>
                  <a:gd name="T5" fmla="*/ 0 h 328"/>
                  <a:gd name="T6" fmla="*/ 2 w 43"/>
                  <a:gd name="T7" fmla="*/ 328 h 328"/>
                  <a:gd name="T8" fmla="*/ 39 w 43"/>
                  <a:gd name="T9" fmla="*/ 328 h 328"/>
                  <a:gd name="T10" fmla="*/ 39 w 43"/>
                  <a:gd name="T11" fmla="*/ 225 h 328"/>
                  <a:gd name="T12" fmla="*/ 43 w 43"/>
                  <a:gd name="T13" fmla="*/ 225 h 328"/>
                  <a:gd name="T14" fmla="*/ 43 w 43"/>
                  <a:gd name="T15" fmla="*/ 215 h 328"/>
                  <a:gd name="T16" fmla="*/ 39 w 43"/>
                  <a:gd name="T17" fmla="*/ 215 h 328"/>
                  <a:gd name="T18" fmla="*/ 39 w 43"/>
                  <a:gd name="T19" fmla="*/ 101 h 328"/>
                  <a:gd name="T20" fmla="*/ 43 w 43"/>
                  <a:gd name="T21" fmla="*/ 101 h 328"/>
                  <a:gd name="T22" fmla="*/ 43 w 43"/>
                  <a:gd name="T23" fmla="*/ 91 h 328"/>
                  <a:gd name="T24" fmla="*/ 39 w 43"/>
                  <a:gd name="T25" fmla="*/ 91 h 328"/>
                  <a:gd name="T26" fmla="*/ 39 w 43"/>
                  <a:gd name="T27" fmla="*/ 0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3" h="328">
                    <a:moveTo>
                      <a:pt x="39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328"/>
                    </a:lnTo>
                    <a:lnTo>
                      <a:pt x="39" y="328"/>
                    </a:lnTo>
                    <a:lnTo>
                      <a:pt x="39" y="225"/>
                    </a:lnTo>
                    <a:lnTo>
                      <a:pt x="43" y="225"/>
                    </a:lnTo>
                    <a:lnTo>
                      <a:pt x="43" y="215"/>
                    </a:lnTo>
                    <a:lnTo>
                      <a:pt x="39" y="215"/>
                    </a:lnTo>
                    <a:lnTo>
                      <a:pt x="39" y="101"/>
                    </a:lnTo>
                    <a:lnTo>
                      <a:pt x="43" y="101"/>
                    </a:lnTo>
                    <a:lnTo>
                      <a:pt x="43" y="91"/>
                    </a:lnTo>
                    <a:lnTo>
                      <a:pt x="39" y="91"/>
                    </a:lnTo>
                    <a:lnTo>
                      <a:pt x="3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4" name="îslîḓé"/>
              <p:cNvSpPr/>
              <p:nvPr/>
            </p:nvSpPr>
            <p:spPr bwMode="auto">
              <a:xfrm>
                <a:off x="4009" y="2852"/>
                <a:ext cx="2" cy="328"/>
              </a:xfrm>
              <a:prstGeom prst="rect">
                <a:avLst/>
              </a:prstGeom>
              <a:solidFill>
                <a:srgbClr val="A59C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5" name="íṩḻíḑê"/>
              <p:cNvSpPr/>
              <p:nvPr/>
            </p:nvSpPr>
            <p:spPr bwMode="auto">
              <a:xfrm>
                <a:off x="4009" y="2852"/>
                <a:ext cx="2" cy="3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6" name="îṧľiḍé"/>
              <p:cNvSpPr/>
              <p:nvPr/>
            </p:nvSpPr>
            <p:spPr bwMode="auto">
              <a:xfrm>
                <a:off x="4405" y="2838"/>
                <a:ext cx="509" cy="353"/>
              </a:xfrm>
              <a:custGeom>
                <a:avLst/>
                <a:gdLst>
                  <a:gd name="T0" fmla="*/ 241 w 509"/>
                  <a:gd name="T1" fmla="*/ 0 h 353"/>
                  <a:gd name="T2" fmla="*/ 238 w 509"/>
                  <a:gd name="T3" fmla="*/ 0 h 353"/>
                  <a:gd name="T4" fmla="*/ 0 w 509"/>
                  <a:gd name="T5" fmla="*/ 0 h 353"/>
                  <a:gd name="T6" fmla="*/ 0 w 509"/>
                  <a:gd name="T7" fmla="*/ 353 h 353"/>
                  <a:gd name="T8" fmla="*/ 238 w 509"/>
                  <a:gd name="T9" fmla="*/ 353 h 353"/>
                  <a:gd name="T10" fmla="*/ 241 w 509"/>
                  <a:gd name="T11" fmla="*/ 353 h 353"/>
                  <a:gd name="T12" fmla="*/ 509 w 509"/>
                  <a:gd name="T13" fmla="*/ 353 h 353"/>
                  <a:gd name="T14" fmla="*/ 509 w 509"/>
                  <a:gd name="T15" fmla="*/ 0 h 353"/>
                  <a:gd name="T16" fmla="*/ 241 w 509"/>
                  <a:gd name="T17" fmla="*/ 0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9" h="353">
                    <a:moveTo>
                      <a:pt x="241" y="0"/>
                    </a:moveTo>
                    <a:lnTo>
                      <a:pt x="238" y="0"/>
                    </a:lnTo>
                    <a:lnTo>
                      <a:pt x="0" y="0"/>
                    </a:lnTo>
                    <a:lnTo>
                      <a:pt x="0" y="353"/>
                    </a:lnTo>
                    <a:lnTo>
                      <a:pt x="238" y="353"/>
                    </a:lnTo>
                    <a:lnTo>
                      <a:pt x="241" y="353"/>
                    </a:lnTo>
                    <a:lnTo>
                      <a:pt x="509" y="353"/>
                    </a:lnTo>
                    <a:lnTo>
                      <a:pt x="509" y="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rgbClr val="A869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7" name="íṥļíḍé"/>
              <p:cNvSpPr/>
              <p:nvPr/>
            </p:nvSpPr>
            <p:spPr bwMode="auto">
              <a:xfrm>
                <a:off x="4405" y="2838"/>
                <a:ext cx="509" cy="353"/>
              </a:xfrm>
              <a:custGeom>
                <a:avLst/>
                <a:gdLst>
                  <a:gd name="T0" fmla="*/ 241 w 509"/>
                  <a:gd name="T1" fmla="*/ 0 h 353"/>
                  <a:gd name="T2" fmla="*/ 238 w 509"/>
                  <a:gd name="T3" fmla="*/ 0 h 353"/>
                  <a:gd name="T4" fmla="*/ 0 w 509"/>
                  <a:gd name="T5" fmla="*/ 0 h 353"/>
                  <a:gd name="T6" fmla="*/ 0 w 509"/>
                  <a:gd name="T7" fmla="*/ 353 h 353"/>
                  <a:gd name="T8" fmla="*/ 238 w 509"/>
                  <a:gd name="T9" fmla="*/ 353 h 353"/>
                  <a:gd name="T10" fmla="*/ 241 w 509"/>
                  <a:gd name="T11" fmla="*/ 353 h 353"/>
                  <a:gd name="T12" fmla="*/ 509 w 509"/>
                  <a:gd name="T13" fmla="*/ 353 h 353"/>
                  <a:gd name="T14" fmla="*/ 509 w 509"/>
                  <a:gd name="T15" fmla="*/ 0 h 353"/>
                  <a:gd name="T16" fmla="*/ 241 w 509"/>
                  <a:gd name="T17" fmla="*/ 0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9" h="353">
                    <a:moveTo>
                      <a:pt x="241" y="0"/>
                    </a:moveTo>
                    <a:lnTo>
                      <a:pt x="238" y="0"/>
                    </a:lnTo>
                    <a:lnTo>
                      <a:pt x="0" y="0"/>
                    </a:lnTo>
                    <a:lnTo>
                      <a:pt x="0" y="353"/>
                    </a:lnTo>
                    <a:lnTo>
                      <a:pt x="238" y="353"/>
                    </a:lnTo>
                    <a:lnTo>
                      <a:pt x="241" y="353"/>
                    </a:lnTo>
                    <a:lnTo>
                      <a:pt x="509" y="353"/>
                    </a:lnTo>
                    <a:lnTo>
                      <a:pt x="509" y="0"/>
                    </a:lnTo>
                    <a:lnTo>
                      <a:pt x="24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8" name="iş1ïḋé"/>
              <p:cNvSpPr/>
              <p:nvPr/>
            </p:nvSpPr>
            <p:spPr bwMode="auto">
              <a:xfrm>
                <a:off x="4405" y="3077"/>
                <a:ext cx="241" cy="114"/>
              </a:xfrm>
              <a:prstGeom prst="rect">
                <a:avLst/>
              </a:prstGeom>
              <a:solidFill>
                <a:srgbClr val="A869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9" name="íśliďê"/>
              <p:cNvSpPr/>
              <p:nvPr/>
            </p:nvSpPr>
            <p:spPr bwMode="auto">
              <a:xfrm>
                <a:off x="4405" y="3077"/>
                <a:ext cx="241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0" name="îṡliḑê"/>
              <p:cNvSpPr/>
              <p:nvPr/>
            </p:nvSpPr>
            <p:spPr bwMode="auto">
              <a:xfrm>
                <a:off x="4643" y="3077"/>
                <a:ext cx="271" cy="114"/>
              </a:xfrm>
              <a:prstGeom prst="rect">
                <a:avLst/>
              </a:prstGeom>
              <a:solidFill>
                <a:srgbClr val="D88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1" name="ïSľiďe"/>
              <p:cNvSpPr/>
              <p:nvPr/>
            </p:nvSpPr>
            <p:spPr bwMode="auto">
              <a:xfrm>
                <a:off x="4405" y="2953"/>
                <a:ext cx="241" cy="114"/>
              </a:xfrm>
              <a:prstGeom prst="rect">
                <a:avLst/>
              </a:prstGeom>
              <a:solidFill>
                <a:srgbClr val="A869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2" name="ïṥḷïdé"/>
              <p:cNvSpPr/>
              <p:nvPr/>
            </p:nvSpPr>
            <p:spPr bwMode="auto">
              <a:xfrm>
                <a:off x="4405" y="2953"/>
                <a:ext cx="241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3" name="íśḷîḑé"/>
              <p:cNvSpPr/>
              <p:nvPr/>
            </p:nvSpPr>
            <p:spPr bwMode="auto">
              <a:xfrm>
                <a:off x="4643" y="2953"/>
                <a:ext cx="271" cy="114"/>
              </a:xfrm>
              <a:prstGeom prst="rect">
                <a:avLst/>
              </a:prstGeom>
              <a:solidFill>
                <a:srgbClr val="D88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4" name="íṥlídè"/>
              <p:cNvSpPr/>
              <p:nvPr/>
            </p:nvSpPr>
            <p:spPr bwMode="auto">
              <a:xfrm>
                <a:off x="4405" y="2830"/>
                <a:ext cx="241" cy="113"/>
              </a:xfrm>
              <a:prstGeom prst="rect">
                <a:avLst/>
              </a:prstGeom>
              <a:solidFill>
                <a:srgbClr val="A869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5" name="îṥḻîḑe"/>
              <p:cNvSpPr/>
              <p:nvPr/>
            </p:nvSpPr>
            <p:spPr bwMode="auto">
              <a:xfrm>
                <a:off x="4405" y="2830"/>
                <a:ext cx="241" cy="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6" name="íśḻïḍè"/>
              <p:cNvSpPr/>
              <p:nvPr/>
            </p:nvSpPr>
            <p:spPr bwMode="auto">
              <a:xfrm>
                <a:off x="4643" y="2830"/>
                <a:ext cx="271" cy="113"/>
              </a:xfrm>
              <a:prstGeom prst="rect">
                <a:avLst/>
              </a:prstGeom>
              <a:solidFill>
                <a:srgbClr val="D88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7" name="íṧ1iďé"/>
              <p:cNvSpPr/>
              <p:nvPr/>
            </p:nvSpPr>
            <p:spPr bwMode="auto">
              <a:xfrm>
                <a:off x="4583" y="2909"/>
                <a:ext cx="47" cy="23"/>
              </a:xfrm>
              <a:prstGeom prst="rect">
                <a:avLst/>
              </a:prstGeom>
              <a:solidFill>
                <a:srgbClr val="C6A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8" name="ïṡlîḓé"/>
              <p:cNvSpPr/>
              <p:nvPr/>
            </p:nvSpPr>
            <p:spPr bwMode="auto">
              <a:xfrm>
                <a:off x="4583" y="2909"/>
                <a:ext cx="47" cy="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9" name="išḷíḑe"/>
              <p:cNvSpPr/>
              <p:nvPr/>
            </p:nvSpPr>
            <p:spPr bwMode="auto">
              <a:xfrm>
                <a:off x="4583" y="3027"/>
                <a:ext cx="47" cy="25"/>
              </a:xfrm>
              <a:prstGeom prst="rect">
                <a:avLst/>
              </a:prstGeom>
              <a:solidFill>
                <a:srgbClr val="C6A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0" name="îŝḻiḑè"/>
              <p:cNvSpPr/>
              <p:nvPr/>
            </p:nvSpPr>
            <p:spPr bwMode="auto">
              <a:xfrm>
                <a:off x="4583" y="3027"/>
                <a:ext cx="47" cy="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1" name="iṡḻïḑé"/>
              <p:cNvSpPr/>
              <p:nvPr/>
            </p:nvSpPr>
            <p:spPr bwMode="auto">
              <a:xfrm>
                <a:off x="4583" y="3156"/>
                <a:ext cx="47" cy="24"/>
              </a:xfrm>
              <a:prstGeom prst="rect">
                <a:avLst/>
              </a:prstGeom>
              <a:solidFill>
                <a:srgbClr val="C6A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2" name="îṩḷíḍê"/>
              <p:cNvSpPr/>
              <p:nvPr/>
            </p:nvSpPr>
            <p:spPr bwMode="auto">
              <a:xfrm>
                <a:off x="4583" y="3156"/>
                <a:ext cx="47" cy="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3" name="îṩļîḍé"/>
              <p:cNvSpPr/>
              <p:nvPr/>
            </p:nvSpPr>
            <p:spPr bwMode="auto">
              <a:xfrm>
                <a:off x="4052" y="2838"/>
                <a:ext cx="504" cy="353"/>
              </a:xfrm>
              <a:custGeom>
                <a:avLst/>
                <a:gdLst>
                  <a:gd name="T0" fmla="*/ 236 w 504"/>
                  <a:gd name="T1" fmla="*/ 0 h 353"/>
                  <a:gd name="T2" fmla="*/ 234 w 504"/>
                  <a:gd name="T3" fmla="*/ 0 h 353"/>
                  <a:gd name="T4" fmla="*/ 0 w 504"/>
                  <a:gd name="T5" fmla="*/ 0 h 353"/>
                  <a:gd name="T6" fmla="*/ 0 w 504"/>
                  <a:gd name="T7" fmla="*/ 353 h 353"/>
                  <a:gd name="T8" fmla="*/ 234 w 504"/>
                  <a:gd name="T9" fmla="*/ 353 h 353"/>
                  <a:gd name="T10" fmla="*/ 236 w 504"/>
                  <a:gd name="T11" fmla="*/ 353 h 353"/>
                  <a:gd name="T12" fmla="*/ 504 w 504"/>
                  <a:gd name="T13" fmla="*/ 353 h 353"/>
                  <a:gd name="T14" fmla="*/ 504 w 504"/>
                  <a:gd name="T15" fmla="*/ 0 h 353"/>
                  <a:gd name="T16" fmla="*/ 236 w 504"/>
                  <a:gd name="T17" fmla="*/ 0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4" h="353">
                    <a:moveTo>
                      <a:pt x="236" y="0"/>
                    </a:moveTo>
                    <a:lnTo>
                      <a:pt x="234" y="0"/>
                    </a:lnTo>
                    <a:lnTo>
                      <a:pt x="0" y="0"/>
                    </a:lnTo>
                    <a:lnTo>
                      <a:pt x="0" y="353"/>
                    </a:lnTo>
                    <a:lnTo>
                      <a:pt x="234" y="353"/>
                    </a:lnTo>
                    <a:lnTo>
                      <a:pt x="236" y="353"/>
                    </a:lnTo>
                    <a:lnTo>
                      <a:pt x="504" y="353"/>
                    </a:lnTo>
                    <a:lnTo>
                      <a:pt x="504" y="0"/>
                    </a:lnTo>
                    <a:lnTo>
                      <a:pt x="236" y="0"/>
                    </a:lnTo>
                    <a:close/>
                  </a:path>
                </a:pathLst>
              </a:custGeom>
              <a:solidFill>
                <a:srgbClr val="BA5C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4" name="işḷiḍé"/>
              <p:cNvSpPr/>
              <p:nvPr/>
            </p:nvSpPr>
            <p:spPr bwMode="auto">
              <a:xfrm>
                <a:off x="4052" y="2838"/>
                <a:ext cx="504" cy="353"/>
              </a:xfrm>
              <a:custGeom>
                <a:avLst/>
                <a:gdLst>
                  <a:gd name="T0" fmla="*/ 236 w 504"/>
                  <a:gd name="T1" fmla="*/ 0 h 353"/>
                  <a:gd name="T2" fmla="*/ 234 w 504"/>
                  <a:gd name="T3" fmla="*/ 0 h 353"/>
                  <a:gd name="T4" fmla="*/ 0 w 504"/>
                  <a:gd name="T5" fmla="*/ 0 h 353"/>
                  <a:gd name="T6" fmla="*/ 0 w 504"/>
                  <a:gd name="T7" fmla="*/ 353 h 353"/>
                  <a:gd name="T8" fmla="*/ 234 w 504"/>
                  <a:gd name="T9" fmla="*/ 353 h 353"/>
                  <a:gd name="T10" fmla="*/ 236 w 504"/>
                  <a:gd name="T11" fmla="*/ 353 h 353"/>
                  <a:gd name="T12" fmla="*/ 504 w 504"/>
                  <a:gd name="T13" fmla="*/ 353 h 353"/>
                  <a:gd name="T14" fmla="*/ 504 w 504"/>
                  <a:gd name="T15" fmla="*/ 0 h 353"/>
                  <a:gd name="T16" fmla="*/ 236 w 504"/>
                  <a:gd name="T17" fmla="*/ 0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4" h="353">
                    <a:moveTo>
                      <a:pt x="236" y="0"/>
                    </a:moveTo>
                    <a:lnTo>
                      <a:pt x="234" y="0"/>
                    </a:lnTo>
                    <a:lnTo>
                      <a:pt x="0" y="0"/>
                    </a:lnTo>
                    <a:lnTo>
                      <a:pt x="0" y="353"/>
                    </a:lnTo>
                    <a:lnTo>
                      <a:pt x="234" y="353"/>
                    </a:lnTo>
                    <a:lnTo>
                      <a:pt x="236" y="353"/>
                    </a:lnTo>
                    <a:lnTo>
                      <a:pt x="504" y="353"/>
                    </a:lnTo>
                    <a:lnTo>
                      <a:pt x="504" y="0"/>
                    </a:lnTo>
                    <a:lnTo>
                      <a:pt x="23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5" name="íšḷïḋé"/>
              <p:cNvSpPr/>
              <p:nvPr/>
            </p:nvSpPr>
            <p:spPr bwMode="auto">
              <a:xfrm>
                <a:off x="4048" y="3077"/>
                <a:ext cx="240" cy="114"/>
              </a:xfrm>
              <a:prstGeom prst="rect">
                <a:avLst/>
              </a:prstGeom>
              <a:solidFill>
                <a:srgbClr val="FFB9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6" name="îslïďé"/>
              <p:cNvSpPr/>
              <p:nvPr/>
            </p:nvSpPr>
            <p:spPr bwMode="auto">
              <a:xfrm>
                <a:off x="4048" y="3077"/>
                <a:ext cx="240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7" name="ïSḷîdè"/>
              <p:cNvSpPr/>
              <p:nvPr/>
            </p:nvSpPr>
            <p:spPr bwMode="auto">
              <a:xfrm>
                <a:off x="4286" y="3077"/>
                <a:ext cx="270" cy="114"/>
              </a:xfrm>
              <a:prstGeom prst="rect">
                <a:avLst/>
              </a:prstGeom>
              <a:solidFill>
                <a:srgbClr val="D88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8" name="ïṧľïḓe"/>
              <p:cNvSpPr/>
              <p:nvPr/>
            </p:nvSpPr>
            <p:spPr bwMode="auto">
              <a:xfrm>
                <a:off x="4048" y="2953"/>
                <a:ext cx="240" cy="114"/>
              </a:xfrm>
              <a:prstGeom prst="rect">
                <a:avLst/>
              </a:prstGeom>
              <a:solidFill>
                <a:srgbClr val="FFB9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9" name="îşlidé"/>
              <p:cNvSpPr/>
              <p:nvPr/>
            </p:nvSpPr>
            <p:spPr bwMode="auto">
              <a:xfrm>
                <a:off x="4048" y="2953"/>
                <a:ext cx="240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0" name="îşḻiḍé"/>
              <p:cNvSpPr/>
              <p:nvPr/>
            </p:nvSpPr>
            <p:spPr bwMode="auto">
              <a:xfrm>
                <a:off x="4286" y="2953"/>
                <a:ext cx="270" cy="114"/>
              </a:xfrm>
              <a:prstGeom prst="rect">
                <a:avLst/>
              </a:prstGeom>
              <a:solidFill>
                <a:srgbClr val="D88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1" name="ïṧ1iḓè"/>
              <p:cNvSpPr/>
              <p:nvPr/>
            </p:nvSpPr>
            <p:spPr bwMode="auto">
              <a:xfrm>
                <a:off x="4048" y="2830"/>
                <a:ext cx="240" cy="113"/>
              </a:xfrm>
              <a:prstGeom prst="rect">
                <a:avLst/>
              </a:prstGeom>
              <a:solidFill>
                <a:srgbClr val="FFB9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2" name="îšļiḓè"/>
              <p:cNvSpPr/>
              <p:nvPr/>
            </p:nvSpPr>
            <p:spPr bwMode="auto">
              <a:xfrm>
                <a:off x="4048" y="2830"/>
                <a:ext cx="240" cy="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3" name="ïṥḻíḍé"/>
              <p:cNvSpPr/>
              <p:nvPr/>
            </p:nvSpPr>
            <p:spPr bwMode="auto">
              <a:xfrm>
                <a:off x="4286" y="2830"/>
                <a:ext cx="270" cy="113"/>
              </a:xfrm>
              <a:prstGeom prst="rect">
                <a:avLst/>
              </a:prstGeom>
              <a:solidFill>
                <a:srgbClr val="D88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4" name="íṩ1îḋè"/>
              <p:cNvSpPr/>
              <p:nvPr/>
            </p:nvSpPr>
            <p:spPr bwMode="auto">
              <a:xfrm>
                <a:off x="3787" y="2406"/>
                <a:ext cx="104" cy="7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5" name="íṡ1îḋê"/>
              <p:cNvSpPr/>
              <p:nvPr/>
            </p:nvSpPr>
            <p:spPr bwMode="auto">
              <a:xfrm>
                <a:off x="3787" y="2406"/>
                <a:ext cx="104" cy="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6" name="îŝļiḑè"/>
              <p:cNvSpPr/>
              <p:nvPr/>
            </p:nvSpPr>
            <p:spPr bwMode="auto">
              <a:xfrm>
                <a:off x="4233" y="3027"/>
                <a:ext cx="40" cy="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7" name="iṧ1iḍê"/>
              <p:cNvSpPr/>
              <p:nvPr/>
            </p:nvSpPr>
            <p:spPr bwMode="auto">
              <a:xfrm>
                <a:off x="4233" y="3156"/>
                <a:ext cx="40" cy="2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8" name="îṩlïḋé"/>
              <p:cNvSpPr/>
              <p:nvPr/>
            </p:nvSpPr>
            <p:spPr bwMode="auto">
              <a:xfrm>
                <a:off x="4233" y="2909"/>
                <a:ext cx="40" cy="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9" name="îsļiďê"/>
              <p:cNvSpPr/>
              <p:nvPr/>
            </p:nvSpPr>
            <p:spPr bwMode="auto">
              <a:xfrm>
                <a:off x="4144" y="3148"/>
                <a:ext cx="52" cy="32"/>
              </a:xfrm>
              <a:prstGeom prst="rect">
                <a:avLst/>
              </a:prstGeom>
              <a:solidFill>
                <a:srgbClr val="FFD1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0" name="îṡļïḑè"/>
              <p:cNvSpPr/>
              <p:nvPr/>
            </p:nvSpPr>
            <p:spPr bwMode="auto">
              <a:xfrm>
                <a:off x="4144" y="3148"/>
                <a:ext cx="52" cy="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1" name="iṧḷîḍe"/>
              <p:cNvSpPr/>
              <p:nvPr/>
            </p:nvSpPr>
            <p:spPr bwMode="auto">
              <a:xfrm>
                <a:off x="4470" y="2416"/>
                <a:ext cx="192" cy="362"/>
              </a:xfrm>
              <a:prstGeom prst="rect">
                <a:avLst/>
              </a:prstGeom>
              <a:solidFill>
                <a:srgbClr val="D3BC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2" name="ïšḻîḋé"/>
              <p:cNvSpPr/>
              <p:nvPr/>
            </p:nvSpPr>
            <p:spPr bwMode="auto">
              <a:xfrm>
                <a:off x="4470" y="2416"/>
                <a:ext cx="192" cy="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3" name="îS1idê"/>
              <p:cNvSpPr/>
              <p:nvPr/>
            </p:nvSpPr>
            <p:spPr bwMode="auto">
              <a:xfrm>
                <a:off x="4483" y="2416"/>
                <a:ext cx="158" cy="354"/>
              </a:xfrm>
              <a:custGeom>
                <a:avLst/>
                <a:gdLst>
                  <a:gd name="T0" fmla="*/ 69 w 158"/>
                  <a:gd name="T1" fmla="*/ 313 h 354"/>
                  <a:gd name="T2" fmla="*/ 69 w 158"/>
                  <a:gd name="T3" fmla="*/ 280 h 354"/>
                  <a:gd name="T4" fmla="*/ 130 w 158"/>
                  <a:gd name="T5" fmla="*/ 280 h 354"/>
                  <a:gd name="T6" fmla="*/ 130 w 158"/>
                  <a:gd name="T7" fmla="*/ 313 h 354"/>
                  <a:gd name="T8" fmla="*/ 69 w 158"/>
                  <a:gd name="T9" fmla="*/ 313 h 354"/>
                  <a:gd name="T10" fmla="*/ 93 w 158"/>
                  <a:gd name="T11" fmla="*/ 0 h 354"/>
                  <a:gd name="T12" fmla="*/ 0 w 158"/>
                  <a:gd name="T13" fmla="*/ 0 h 354"/>
                  <a:gd name="T14" fmla="*/ 0 w 158"/>
                  <a:gd name="T15" fmla="*/ 354 h 354"/>
                  <a:gd name="T16" fmla="*/ 158 w 158"/>
                  <a:gd name="T17" fmla="*/ 354 h 354"/>
                  <a:gd name="T18" fmla="*/ 158 w 158"/>
                  <a:gd name="T19" fmla="*/ 122 h 354"/>
                  <a:gd name="T20" fmla="*/ 93 w 158"/>
                  <a:gd name="T21" fmla="*/ 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8" h="354">
                    <a:moveTo>
                      <a:pt x="69" y="313"/>
                    </a:moveTo>
                    <a:lnTo>
                      <a:pt x="69" y="280"/>
                    </a:lnTo>
                    <a:lnTo>
                      <a:pt x="130" y="280"/>
                    </a:lnTo>
                    <a:lnTo>
                      <a:pt x="130" y="313"/>
                    </a:lnTo>
                    <a:lnTo>
                      <a:pt x="69" y="313"/>
                    </a:lnTo>
                    <a:close/>
                    <a:moveTo>
                      <a:pt x="93" y="0"/>
                    </a:moveTo>
                    <a:lnTo>
                      <a:pt x="0" y="0"/>
                    </a:lnTo>
                    <a:lnTo>
                      <a:pt x="0" y="354"/>
                    </a:lnTo>
                    <a:lnTo>
                      <a:pt x="158" y="354"/>
                    </a:lnTo>
                    <a:lnTo>
                      <a:pt x="158" y="122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90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4" name="iṣlîde"/>
              <p:cNvSpPr/>
              <p:nvPr/>
            </p:nvSpPr>
            <p:spPr bwMode="auto">
              <a:xfrm>
                <a:off x="4483" y="2416"/>
                <a:ext cx="158" cy="354"/>
              </a:xfrm>
              <a:custGeom>
                <a:avLst/>
                <a:gdLst>
                  <a:gd name="T0" fmla="*/ 69 w 158"/>
                  <a:gd name="T1" fmla="*/ 313 h 354"/>
                  <a:gd name="T2" fmla="*/ 69 w 158"/>
                  <a:gd name="T3" fmla="*/ 280 h 354"/>
                  <a:gd name="T4" fmla="*/ 130 w 158"/>
                  <a:gd name="T5" fmla="*/ 280 h 354"/>
                  <a:gd name="T6" fmla="*/ 130 w 158"/>
                  <a:gd name="T7" fmla="*/ 313 h 354"/>
                  <a:gd name="T8" fmla="*/ 69 w 158"/>
                  <a:gd name="T9" fmla="*/ 313 h 354"/>
                  <a:gd name="T10" fmla="*/ 93 w 158"/>
                  <a:gd name="T11" fmla="*/ 0 h 354"/>
                  <a:gd name="T12" fmla="*/ 0 w 158"/>
                  <a:gd name="T13" fmla="*/ 0 h 354"/>
                  <a:gd name="T14" fmla="*/ 0 w 158"/>
                  <a:gd name="T15" fmla="*/ 354 h 354"/>
                  <a:gd name="T16" fmla="*/ 158 w 158"/>
                  <a:gd name="T17" fmla="*/ 354 h 354"/>
                  <a:gd name="T18" fmla="*/ 158 w 158"/>
                  <a:gd name="T19" fmla="*/ 122 h 354"/>
                  <a:gd name="T20" fmla="*/ 93 w 158"/>
                  <a:gd name="T21" fmla="*/ 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8" h="354">
                    <a:moveTo>
                      <a:pt x="69" y="313"/>
                    </a:moveTo>
                    <a:lnTo>
                      <a:pt x="69" y="280"/>
                    </a:lnTo>
                    <a:lnTo>
                      <a:pt x="130" y="280"/>
                    </a:lnTo>
                    <a:lnTo>
                      <a:pt x="130" y="313"/>
                    </a:lnTo>
                    <a:lnTo>
                      <a:pt x="69" y="313"/>
                    </a:lnTo>
                    <a:moveTo>
                      <a:pt x="93" y="0"/>
                    </a:moveTo>
                    <a:lnTo>
                      <a:pt x="0" y="0"/>
                    </a:lnTo>
                    <a:lnTo>
                      <a:pt x="0" y="354"/>
                    </a:lnTo>
                    <a:lnTo>
                      <a:pt x="158" y="354"/>
                    </a:lnTo>
                    <a:lnTo>
                      <a:pt x="158" y="122"/>
                    </a:lnTo>
                    <a:lnTo>
                      <a:pt x="9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5" name="íṩḻîḍe"/>
              <p:cNvSpPr/>
              <p:nvPr/>
            </p:nvSpPr>
            <p:spPr bwMode="auto">
              <a:xfrm>
                <a:off x="4634" y="2416"/>
                <a:ext cx="268" cy="362"/>
              </a:xfrm>
              <a:prstGeom prst="rect">
                <a:avLst/>
              </a:prstGeom>
              <a:solidFill>
                <a:srgbClr val="C1A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6" name="ïṡ1îdé"/>
              <p:cNvSpPr/>
              <p:nvPr/>
            </p:nvSpPr>
            <p:spPr bwMode="auto">
              <a:xfrm>
                <a:off x="4542" y="2463"/>
                <a:ext cx="62" cy="19"/>
              </a:xfrm>
              <a:custGeom>
                <a:avLst/>
                <a:gdLst>
                  <a:gd name="T0" fmla="*/ 68 w 68"/>
                  <a:gd name="T1" fmla="*/ 11 h 21"/>
                  <a:gd name="T2" fmla="*/ 57 w 68"/>
                  <a:gd name="T3" fmla="*/ 21 h 21"/>
                  <a:gd name="T4" fmla="*/ 11 w 68"/>
                  <a:gd name="T5" fmla="*/ 21 h 21"/>
                  <a:gd name="T6" fmla="*/ 0 w 68"/>
                  <a:gd name="T7" fmla="*/ 11 h 21"/>
                  <a:gd name="T8" fmla="*/ 0 w 68"/>
                  <a:gd name="T9" fmla="*/ 11 h 21"/>
                  <a:gd name="T10" fmla="*/ 11 w 68"/>
                  <a:gd name="T11" fmla="*/ 0 h 21"/>
                  <a:gd name="T12" fmla="*/ 57 w 68"/>
                  <a:gd name="T13" fmla="*/ 0 h 21"/>
                  <a:gd name="T14" fmla="*/ 68 w 68"/>
                  <a:gd name="T15" fmla="*/ 1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21">
                    <a:moveTo>
                      <a:pt x="68" y="11"/>
                    </a:moveTo>
                    <a:cubicBezTo>
                      <a:pt x="68" y="17"/>
                      <a:pt x="63" y="21"/>
                      <a:pt x="57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5" y="21"/>
                      <a:pt x="0" y="17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63" y="0"/>
                      <a:pt x="68" y="5"/>
                      <a:pt x="68" y="11"/>
                    </a:cubicBezTo>
                    <a:close/>
                  </a:path>
                </a:pathLst>
              </a:custGeom>
              <a:solidFill>
                <a:srgbClr val="505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7" name="iš1iďè"/>
              <p:cNvSpPr/>
              <p:nvPr/>
            </p:nvSpPr>
            <p:spPr bwMode="auto">
              <a:xfrm>
                <a:off x="4552" y="2696"/>
                <a:ext cx="61" cy="33"/>
              </a:xfrm>
              <a:prstGeom prst="rect">
                <a:avLst/>
              </a:prstGeom>
              <a:solidFill>
                <a:srgbClr val="7266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8" name="î$ḻiḑê"/>
              <p:cNvSpPr/>
              <p:nvPr/>
            </p:nvSpPr>
            <p:spPr bwMode="auto">
              <a:xfrm>
                <a:off x="4552" y="2696"/>
                <a:ext cx="61" cy="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9" name="ïṡlîḓê"/>
              <p:cNvSpPr/>
              <p:nvPr/>
            </p:nvSpPr>
            <p:spPr bwMode="auto">
              <a:xfrm>
                <a:off x="4125" y="2416"/>
                <a:ext cx="191" cy="362"/>
              </a:xfrm>
              <a:prstGeom prst="rect">
                <a:avLst/>
              </a:prstGeom>
              <a:solidFill>
                <a:srgbClr val="F9D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0" name="iṣḷîḍê"/>
              <p:cNvSpPr/>
              <p:nvPr/>
            </p:nvSpPr>
            <p:spPr bwMode="auto">
              <a:xfrm>
                <a:off x="4125" y="2416"/>
                <a:ext cx="191" cy="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1" name="iśľïḓê"/>
              <p:cNvSpPr/>
              <p:nvPr/>
            </p:nvSpPr>
            <p:spPr bwMode="auto">
              <a:xfrm>
                <a:off x="4288" y="2416"/>
                <a:ext cx="268" cy="362"/>
              </a:xfrm>
              <a:prstGeom prst="rect">
                <a:avLst/>
              </a:prstGeom>
              <a:solidFill>
                <a:srgbClr val="C1A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2" name="íSḻîďe"/>
              <p:cNvSpPr/>
              <p:nvPr/>
            </p:nvSpPr>
            <p:spPr bwMode="auto">
              <a:xfrm>
                <a:off x="4060" y="1059"/>
                <a:ext cx="127" cy="362"/>
              </a:xfrm>
              <a:prstGeom prst="rect">
                <a:avLst/>
              </a:prstGeom>
              <a:solidFill>
                <a:srgbClr val="EEEF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3" name="îṧḷïdê"/>
              <p:cNvSpPr/>
              <p:nvPr/>
            </p:nvSpPr>
            <p:spPr bwMode="auto">
              <a:xfrm>
                <a:off x="4060" y="1059"/>
                <a:ext cx="127" cy="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4" name="i$ḻiḓe"/>
              <p:cNvSpPr/>
              <p:nvPr/>
            </p:nvSpPr>
            <p:spPr bwMode="auto">
              <a:xfrm>
                <a:off x="4169" y="1059"/>
                <a:ext cx="177" cy="362"/>
              </a:xfrm>
              <a:prstGeom prst="rect">
                <a:avLst/>
              </a:prstGeom>
              <a:solidFill>
                <a:srgbClr val="C1A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5" name="ïSļiḍè"/>
              <p:cNvSpPr/>
              <p:nvPr/>
            </p:nvSpPr>
            <p:spPr bwMode="auto">
              <a:xfrm>
                <a:off x="4169" y="1059"/>
                <a:ext cx="177" cy="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6" name="ïṣľídé"/>
              <p:cNvSpPr/>
              <p:nvPr/>
            </p:nvSpPr>
            <p:spPr bwMode="auto">
              <a:xfrm>
                <a:off x="4211" y="1059"/>
                <a:ext cx="127" cy="362"/>
              </a:xfrm>
              <a:prstGeom prst="rect">
                <a:avLst/>
              </a:prstGeom>
              <a:solidFill>
                <a:srgbClr val="EEEF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7" name="ïṧľiḑé"/>
              <p:cNvSpPr/>
              <p:nvPr/>
            </p:nvSpPr>
            <p:spPr bwMode="auto">
              <a:xfrm>
                <a:off x="4211" y="1059"/>
                <a:ext cx="127" cy="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8" name="ïśľide"/>
              <p:cNvSpPr/>
              <p:nvPr/>
            </p:nvSpPr>
            <p:spPr bwMode="auto">
              <a:xfrm>
                <a:off x="4320" y="1059"/>
                <a:ext cx="199" cy="362"/>
              </a:xfrm>
              <a:prstGeom prst="rect">
                <a:avLst/>
              </a:prstGeom>
              <a:solidFill>
                <a:srgbClr val="C1AA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9" name="íṡļïḍe"/>
              <p:cNvSpPr/>
              <p:nvPr/>
            </p:nvSpPr>
            <p:spPr bwMode="auto">
              <a:xfrm>
                <a:off x="4320" y="1059"/>
                <a:ext cx="199" cy="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0" name="isļíďé"/>
              <p:cNvSpPr/>
              <p:nvPr/>
            </p:nvSpPr>
            <p:spPr bwMode="auto">
              <a:xfrm>
                <a:off x="4332" y="3562"/>
                <a:ext cx="112" cy="112"/>
              </a:xfrm>
              <a:prstGeom prst="ellipse">
                <a:avLst/>
              </a:prstGeom>
              <a:solidFill>
                <a:srgbClr val="100F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1" name="iśļîḓè"/>
              <p:cNvSpPr/>
              <p:nvPr/>
            </p:nvSpPr>
            <p:spPr bwMode="auto">
              <a:xfrm>
                <a:off x="4708" y="3562"/>
                <a:ext cx="112" cy="112"/>
              </a:xfrm>
              <a:prstGeom prst="ellipse">
                <a:avLst/>
              </a:prstGeom>
              <a:solidFill>
                <a:srgbClr val="100F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2" name="ïṡḷidè"/>
              <p:cNvSpPr/>
              <p:nvPr/>
            </p:nvSpPr>
            <p:spPr bwMode="auto">
              <a:xfrm>
                <a:off x="3807" y="3562"/>
                <a:ext cx="112" cy="112"/>
              </a:xfrm>
              <a:prstGeom prst="ellipse">
                <a:avLst/>
              </a:prstGeom>
              <a:solidFill>
                <a:srgbClr val="100F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3" name="íşļíḋè"/>
              <p:cNvSpPr/>
              <p:nvPr/>
            </p:nvSpPr>
            <p:spPr bwMode="auto">
              <a:xfrm>
                <a:off x="4183" y="3562"/>
                <a:ext cx="112" cy="112"/>
              </a:xfrm>
              <a:prstGeom prst="ellipse">
                <a:avLst/>
              </a:prstGeom>
              <a:solidFill>
                <a:srgbClr val="100F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4" name="îşḻîďe"/>
              <p:cNvSpPr/>
              <p:nvPr/>
            </p:nvSpPr>
            <p:spPr bwMode="auto">
              <a:xfrm>
                <a:off x="3910" y="3292"/>
                <a:ext cx="784" cy="149"/>
              </a:xfrm>
              <a:custGeom>
                <a:avLst/>
                <a:gdLst>
                  <a:gd name="T0" fmla="*/ 858 w 858"/>
                  <a:gd name="T1" fmla="*/ 148 h 163"/>
                  <a:gd name="T2" fmla="*/ 844 w 858"/>
                  <a:gd name="T3" fmla="*/ 163 h 163"/>
                  <a:gd name="T4" fmla="*/ 14 w 858"/>
                  <a:gd name="T5" fmla="*/ 163 h 163"/>
                  <a:gd name="T6" fmla="*/ 0 w 858"/>
                  <a:gd name="T7" fmla="*/ 148 h 163"/>
                  <a:gd name="T8" fmla="*/ 0 w 858"/>
                  <a:gd name="T9" fmla="*/ 14 h 163"/>
                  <a:gd name="T10" fmla="*/ 14 w 858"/>
                  <a:gd name="T11" fmla="*/ 0 h 163"/>
                  <a:gd name="T12" fmla="*/ 844 w 858"/>
                  <a:gd name="T13" fmla="*/ 0 h 163"/>
                  <a:gd name="T14" fmla="*/ 858 w 858"/>
                  <a:gd name="T15" fmla="*/ 14 h 163"/>
                  <a:gd name="T16" fmla="*/ 858 w 858"/>
                  <a:gd name="T17" fmla="*/ 148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8" h="163">
                    <a:moveTo>
                      <a:pt x="858" y="148"/>
                    </a:moveTo>
                    <a:cubicBezTo>
                      <a:pt x="858" y="156"/>
                      <a:pt x="852" y="163"/>
                      <a:pt x="844" y="163"/>
                    </a:cubicBezTo>
                    <a:cubicBezTo>
                      <a:pt x="14" y="163"/>
                      <a:pt x="14" y="163"/>
                      <a:pt x="14" y="163"/>
                    </a:cubicBezTo>
                    <a:cubicBezTo>
                      <a:pt x="6" y="163"/>
                      <a:pt x="0" y="156"/>
                      <a:pt x="0" y="14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7"/>
                      <a:pt x="6" y="0"/>
                      <a:pt x="14" y="0"/>
                    </a:cubicBezTo>
                    <a:cubicBezTo>
                      <a:pt x="844" y="0"/>
                      <a:pt x="844" y="0"/>
                      <a:pt x="844" y="0"/>
                    </a:cubicBezTo>
                    <a:cubicBezTo>
                      <a:pt x="852" y="0"/>
                      <a:pt x="858" y="7"/>
                      <a:pt x="858" y="14"/>
                    </a:cubicBezTo>
                    <a:cubicBezTo>
                      <a:pt x="858" y="148"/>
                      <a:pt x="858" y="148"/>
                      <a:pt x="858" y="148"/>
                    </a:cubicBezTo>
                  </a:path>
                </a:pathLst>
              </a:custGeom>
              <a:solidFill>
                <a:srgbClr val="2725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5" name="ïš1iḋê"/>
              <p:cNvSpPr/>
              <p:nvPr/>
            </p:nvSpPr>
            <p:spPr bwMode="auto">
              <a:xfrm>
                <a:off x="3985" y="3311"/>
                <a:ext cx="239" cy="149"/>
              </a:xfrm>
              <a:custGeom>
                <a:avLst/>
                <a:gdLst>
                  <a:gd name="T0" fmla="*/ 261 w 261"/>
                  <a:gd name="T1" fmla="*/ 149 h 163"/>
                  <a:gd name="T2" fmla="*/ 247 w 261"/>
                  <a:gd name="T3" fmla="*/ 163 h 163"/>
                  <a:gd name="T4" fmla="*/ 14 w 261"/>
                  <a:gd name="T5" fmla="*/ 163 h 163"/>
                  <a:gd name="T6" fmla="*/ 0 w 261"/>
                  <a:gd name="T7" fmla="*/ 149 h 163"/>
                  <a:gd name="T8" fmla="*/ 0 w 261"/>
                  <a:gd name="T9" fmla="*/ 14 h 163"/>
                  <a:gd name="T10" fmla="*/ 14 w 261"/>
                  <a:gd name="T11" fmla="*/ 0 h 163"/>
                  <a:gd name="T12" fmla="*/ 247 w 261"/>
                  <a:gd name="T13" fmla="*/ 0 h 163"/>
                  <a:gd name="T14" fmla="*/ 261 w 261"/>
                  <a:gd name="T15" fmla="*/ 14 h 163"/>
                  <a:gd name="T16" fmla="*/ 261 w 261"/>
                  <a:gd name="T17" fmla="*/ 149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1" h="163">
                    <a:moveTo>
                      <a:pt x="261" y="149"/>
                    </a:moveTo>
                    <a:cubicBezTo>
                      <a:pt x="261" y="156"/>
                      <a:pt x="255" y="163"/>
                      <a:pt x="247" y="163"/>
                    </a:cubicBezTo>
                    <a:cubicBezTo>
                      <a:pt x="14" y="163"/>
                      <a:pt x="14" y="163"/>
                      <a:pt x="14" y="163"/>
                    </a:cubicBezTo>
                    <a:cubicBezTo>
                      <a:pt x="6" y="163"/>
                      <a:pt x="0" y="156"/>
                      <a:pt x="0" y="149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7"/>
                      <a:pt x="6" y="0"/>
                      <a:pt x="14" y="0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255" y="0"/>
                      <a:pt x="261" y="7"/>
                      <a:pt x="261" y="14"/>
                    </a:cubicBezTo>
                    <a:cubicBezTo>
                      <a:pt x="261" y="149"/>
                      <a:pt x="261" y="149"/>
                      <a:pt x="261" y="149"/>
                    </a:cubicBezTo>
                  </a:path>
                </a:pathLst>
              </a:custGeom>
              <a:solidFill>
                <a:srgbClr val="564D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6" name="iṥḻîďè"/>
              <p:cNvSpPr/>
              <p:nvPr/>
            </p:nvSpPr>
            <p:spPr bwMode="auto">
              <a:xfrm>
                <a:off x="3777" y="3333"/>
                <a:ext cx="1065" cy="285"/>
              </a:xfrm>
              <a:custGeom>
                <a:avLst/>
                <a:gdLst>
                  <a:gd name="T0" fmla="*/ 1164 w 1164"/>
                  <a:gd name="T1" fmla="*/ 52 h 312"/>
                  <a:gd name="T2" fmla="*/ 1164 w 1164"/>
                  <a:gd name="T3" fmla="*/ 312 h 312"/>
                  <a:gd name="T4" fmla="*/ 0 w 1164"/>
                  <a:gd name="T5" fmla="*/ 312 h 312"/>
                  <a:gd name="T6" fmla="*/ 0 w 1164"/>
                  <a:gd name="T7" fmla="*/ 52 h 312"/>
                  <a:gd name="T8" fmla="*/ 52 w 1164"/>
                  <a:gd name="T9" fmla="*/ 0 h 312"/>
                  <a:gd name="T10" fmla="*/ 1112 w 1164"/>
                  <a:gd name="T11" fmla="*/ 0 h 312"/>
                  <a:gd name="T12" fmla="*/ 1164 w 1164"/>
                  <a:gd name="T13" fmla="*/ 52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64" h="312">
                    <a:moveTo>
                      <a:pt x="1164" y="52"/>
                    </a:moveTo>
                    <a:cubicBezTo>
                      <a:pt x="1164" y="312"/>
                      <a:pt x="1164" y="312"/>
                      <a:pt x="1164" y="312"/>
                    </a:cubicBezTo>
                    <a:cubicBezTo>
                      <a:pt x="0" y="312"/>
                      <a:pt x="0" y="312"/>
                      <a:pt x="0" y="31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1112" y="0"/>
                      <a:pt x="1112" y="0"/>
                      <a:pt x="1112" y="0"/>
                    </a:cubicBezTo>
                    <a:cubicBezTo>
                      <a:pt x="1140" y="0"/>
                      <a:pt x="1164" y="23"/>
                      <a:pt x="1164" y="52"/>
                    </a:cubicBezTo>
                  </a:path>
                </a:pathLst>
              </a:custGeom>
              <a:solidFill>
                <a:srgbClr val="D858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7" name="ïśľiḋé"/>
              <p:cNvSpPr/>
              <p:nvPr/>
            </p:nvSpPr>
            <p:spPr bwMode="auto">
              <a:xfrm>
                <a:off x="3777" y="3333"/>
                <a:ext cx="563" cy="288"/>
              </a:xfrm>
              <a:custGeom>
                <a:avLst/>
                <a:gdLst>
                  <a:gd name="T0" fmla="*/ 615 w 615"/>
                  <a:gd name="T1" fmla="*/ 0 h 315"/>
                  <a:gd name="T2" fmla="*/ 564 w 615"/>
                  <a:gd name="T3" fmla="*/ 52 h 315"/>
                  <a:gd name="T4" fmla="*/ 564 w 615"/>
                  <a:gd name="T5" fmla="*/ 315 h 315"/>
                  <a:gd name="T6" fmla="*/ 0 w 615"/>
                  <a:gd name="T7" fmla="*/ 315 h 315"/>
                  <a:gd name="T8" fmla="*/ 0 w 615"/>
                  <a:gd name="T9" fmla="*/ 52 h 315"/>
                  <a:gd name="T10" fmla="*/ 1 w 615"/>
                  <a:gd name="T11" fmla="*/ 40 h 315"/>
                  <a:gd name="T12" fmla="*/ 12 w 615"/>
                  <a:gd name="T13" fmla="*/ 19 h 315"/>
                  <a:gd name="T14" fmla="*/ 52 w 615"/>
                  <a:gd name="T15" fmla="*/ 0 h 315"/>
                  <a:gd name="T16" fmla="*/ 615 w 615"/>
                  <a:gd name="T17" fmla="*/ 0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5" h="315">
                    <a:moveTo>
                      <a:pt x="615" y="0"/>
                    </a:moveTo>
                    <a:cubicBezTo>
                      <a:pt x="587" y="0"/>
                      <a:pt x="564" y="23"/>
                      <a:pt x="564" y="52"/>
                    </a:cubicBezTo>
                    <a:cubicBezTo>
                      <a:pt x="564" y="315"/>
                      <a:pt x="564" y="315"/>
                      <a:pt x="564" y="315"/>
                    </a:cubicBezTo>
                    <a:cubicBezTo>
                      <a:pt x="0" y="315"/>
                      <a:pt x="0" y="315"/>
                      <a:pt x="0" y="31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48"/>
                      <a:pt x="1" y="44"/>
                      <a:pt x="1" y="40"/>
                    </a:cubicBezTo>
                    <a:cubicBezTo>
                      <a:pt x="3" y="32"/>
                      <a:pt x="7" y="25"/>
                      <a:pt x="12" y="19"/>
                    </a:cubicBezTo>
                    <a:cubicBezTo>
                      <a:pt x="21" y="7"/>
                      <a:pt x="36" y="0"/>
                      <a:pt x="52" y="0"/>
                    </a:cubicBezTo>
                    <a:cubicBezTo>
                      <a:pt x="615" y="0"/>
                      <a:pt x="615" y="0"/>
                      <a:pt x="615" y="0"/>
                    </a:cubicBezTo>
                  </a:path>
                </a:pathLst>
              </a:custGeom>
              <a:solidFill>
                <a:srgbClr val="FF7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8" name="íślíḍè"/>
              <p:cNvSpPr/>
              <p:nvPr/>
            </p:nvSpPr>
            <p:spPr bwMode="auto">
              <a:xfrm>
                <a:off x="4366" y="3518"/>
                <a:ext cx="19" cy="25"/>
              </a:xfrm>
              <a:custGeom>
                <a:avLst/>
                <a:gdLst>
                  <a:gd name="T0" fmla="*/ 21 w 21"/>
                  <a:gd name="T1" fmla="*/ 21 h 28"/>
                  <a:gd name="T2" fmla="*/ 14 w 21"/>
                  <a:gd name="T3" fmla="*/ 28 h 28"/>
                  <a:gd name="T4" fmla="*/ 7 w 21"/>
                  <a:gd name="T5" fmla="*/ 28 h 28"/>
                  <a:gd name="T6" fmla="*/ 0 w 21"/>
                  <a:gd name="T7" fmla="*/ 21 h 28"/>
                  <a:gd name="T8" fmla="*/ 0 w 21"/>
                  <a:gd name="T9" fmla="*/ 7 h 28"/>
                  <a:gd name="T10" fmla="*/ 7 w 21"/>
                  <a:gd name="T11" fmla="*/ 0 h 28"/>
                  <a:gd name="T12" fmla="*/ 14 w 21"/>
                  <a:gd name="T13" fmla="*/ 0 h 28"/>
                  <a:gd name="T14" fmla="*/ 21 w 21"/>
                  <a:gd name="T15" fmla="*/ 7 h 28"/>
                  <a:gd name="T16" fmla="*/ 21 w 21"/>
                  <a:gd name="T17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28">
                    <a:moveTo>
                      <a:pt x="21" y="21"/>
                    </a:moveTo>
                    <a:cubicBezTo>
                      <a:pt x="21" y="25"/>
                      <a:pt x="18" y="28"/>
                      <a:pt x="14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3" y="28"/>
                      <a:pt x="0" y="25"/>
                      <a:pt x="0" y="2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8" y="0"/>
                      <a:pt x="21" y="3"/>
                      <a:pt x="21" y="7"/>
                    </a:cubicBezTo>
                    <a:lnTo>
                      <a:pt x="21" y="21"/>
                    </a:lnTo>
                    <a:close/>
                  </a:path>
                </a:pathLst>
              </a:custGeom>
              <a:solidFill>
                <a:srgbClr val="2725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9" name="îŝḻiḑê"/>
              <p:cNvSpPr/>
              <p:nvPr/>
            </p:nvSpPr>
            <p:spPr bwMode="auto">
              <a:xfrm>
                <a:off x="4415" y="3518"/>
                <a:ext cx="19" cy="25"/>
              </a:xfrm>
              <a:custGeom>
                <a:avLst/>
                <a:gdLst>
                  <a:gd name="T0" fmla="*/ 21 w 21"/>
                  <a:gd name="T1" fmla="*/ 21 h 28"/>
                  <a:gd name="T2" fmla="*/ 14 w 21"/>
                  <a:gd name="T3" fmla="*/ 28 h 28"/>
                  <a:gd name="T4" fmla="*/ 7 w 21"/>
                  <a:gd name="T5" fmla="*/ 28 h 28"/>
                  <a:gd name="T6" fmla="*/ 0 w 21"/>
                  <a:gd name="T7" fmla="*/ 21 h 28"/>
                  <a:gd name="T8" fmla="*/ 0 w 21"/>
                  <a:gd name="T9" fmla="*/ 7 h 28"/>
                  <a:gd name="T10" fmla="*/ 7 w 21"/>
                  <a:gd name="T11" fmla="*/ 0 h 28"/>
                  <a:gd name="T12" fmla="*/ 14 w 21"/>
                  <a:gd name="T13" fmla="*/ 0 h 28"/>
                  <a:gd name="T14" fmla="*/ 21 w 21"/>
                  <a:gd name="T15" fmla="*/ 7 h 28"/>
                  <a:gd name="T16" fmla="*/ 21 w 21"/>
                  <a:gd name="T17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28">
                    <a:moveTo>
                      <a:pt x="21" y="21"/>
                    </a:moveTo>
                    <a:cubicBezTo>
                      <a:pt x="21" y="25"/>
                      <a:pt x="18" y="28"/>
                      <a:pt x="14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3" y="28"/>
                      <a:pt x="0" y="25"/>
                      <a:pt x="0" y="2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8" y="0"/>
                      <a:pt x="21" y="3"/>
                      <a:pt x="21" y="7"/>
                    </a:cubicBezTo>
                    <a:lnTo>
                      <a:pt x="21" y="21"/>
                    </a:lnTo>
                    <a:close/>
                  </a:path>
                </a:pathLst>
              </a:custGeom>
              <a:solidFill>
                <a:srgbClr val="2725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0" name="îṣľîḑê"/>
              <p:cNvSpPr/>
              <p:nvPr/>
            </p:nvSpPr>
            <p:spPr bwMode="auto">
              <a:xfrm>
                <a:off x="4463" y="3518"/>
                <a:ext cx="19" cy="25"/>
              </a:xfrm>
              <a:custGeom>
                <a:avLst/>
                <a:gdLst>
                  <a:gd name="T0" fmla="*/ 21 w 21"/>
                  <a:gd name="T1" fmla="*/ 21 h 28"/>
                  <a:gd name="T2" fmla="*/ 14 w 21"/>
                  <a:gd name="T3" fmla="*/ 28 h 28"/>
                  <a:gd name="T4" fmla="*/ 7 w 21"/>
                  <a:gd name="T5" fmla="*/ 28 h 28"/>
                  <a:gd name="T6" fmla="*/ 0 w 21"/>
                  <a:gd name="T7" fmla="*/ 21 h 28"/>
                  <a:gd name="T8" fmla="*/ 0 w 21"/>
                  <a:gd name="T9" fmla="*/ 7 h 28"/>
                  <a:gd name="T10" fmla="*/ 7 w 21"/>
                  <a:gd name="T11" fmla="*/ 0 h 28"/>
                  <a:gd name="T12" fmla="*/ 14 w 21"/>
                  <a:gd name="T13" fmla="*/ 0 h 28"/>
                  <a:gd name="T14" fmla="*/ 21 w 21"/>
                  <a:gd name="T15" fmla="*/ 7 h 28"/>
                  <a:gd name="T16" fmla="*/ 21 w 21"/>
                  <a:gd name="T17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28">
                    <a:moveTo>
                      <a:pt x="21" y="21"/>
                    </a:moveTo>
                    <a:cubicBezTo>
                      <a:pt x="21" y="25"/>
                      <a:pt x="17" y="28"/>
                      <a:pt x="14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3" y="28"/>
                      <a:pt x="0" y="25"/>
                      <a:pt x="0" y="2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7" y="0"/>
                      <a:pt x="21" y="3"/>
                      <a:pt x="21" y="7"/>
                    </a:cubicBezTo>
                    <a:lnTo>
                      <a:pt x="21" y="21"/>
                    </a:lnTo>
                    <a:close/>
                  </a:path>
                </a:pathLst>
              </a:custGeom>
              <a:solidFill>
                <a:srgbClr val="2725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1" name="iṣ1ïďé"/>
              <p:cNvSpPr/>
              <p:nvPr/>
            </p:nvSpPr>
            <p:spPr bwMode="auto">
              <a:xfrm>
                <a:off x="4512" y="3518"/>
                <a:ext cx="18" cy="25"/>
              </a:xfrm>
              <a:custGeom>
                <a:avLst/>
                <a:gdLst>
                  <a:gd name="T0" fmla="*/ 20 w 20"/>
                  <a:gd name="T1" fmla="*/ 21 h 28"/>
                  <a:gd name="T2" fmla="*/ 13 w 20"/>
                  <a:gd name="T3" fmla="*/ 28 h 28"/>
                  <a:gd name="T4" fmla="*/ 7 w 20"/>
                  <a:gd name="T5" fmla="*/ 28 h 28"/>
                  <a:gd name="T6" fmla="*/ 0 w 20"/>
                  <a:gd name="T7" fmla="*/ 21 h 28"/>
                  <a:gd name="T8" fmla="*/ 0 w 20"/>
                  <a:gd name="T9" fmla="*/ 7 h 28"/>
                  <a:gd name="T10" fmla="*/ 7 w 20"/>
                  <a:gd name="T11" fmla="*/ 0 h 28"/>
                  <a:gd name="T12" fmla="*/ 13 w 20"/>
                  <a:gd name="T13" fmla="*/ 0 h 28"/>
                  <a:gd name="T14" fmla="*/ 20 w 20"/>
                  <a:gd name="T15" fmla="*/ 7 h 28"/>
                  <a:gd name="T16" fmla="*/ 20 w 20"/>
                  <a:gd name="T17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28">
                    <a:moveTo>
                      <a:pt x="20" y="21"/>
                    </a:moveTo>
                    <a:cubicBezTo>
                      <a:pt x="20" y="25"/>
                      <a:pt x="17" y="28"/>
                      <a:pt x="13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3" y="28"/>
                      <a:pt x="0" y="25"/>
                      <a:pt x="0" y="2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7" y="0"/>
                      <a:pt x="20" y="3"/>
                      <a:pt x="20" y="7"/>
                    </a:cubicBezTo>
                    <a:lnTo>
                      <a:pt x="20" y="21"/>
                    </a:lnTo>
                    <a:close/>
                  </a:path>
                </a:pathLst>
              </a:custGeom>
              <a:solidFill>
                <a:srgbClr val="2725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2" name="íṧ1íḍê"/>
              <p:cNvSpPr/>
              <p:nvPr/>
            </p:nvSpPr>
            <p:spPr bwMode="auto">
              <a:xfrm>
                <a:off x="4559" y="3518"/>
                <a:ext cx="19" cy="25"/>
              </a:xfrm>
              <a:custGeom>
                <a:avLst/>
                <a:gdLst>
                  <a:gd name="T0" fmla="*/ 21 w 21"/>
                  <a:gd name="T1" fmla="*/ 21 h 28"/>
                  <a:gd name="T2" fmla="*/ 14 w 21"/>
                  <a:gd name="T3" fmla="*/ 28 h 28"/>
                  <a:gd name="T4" fmla="*/ 7 w 21"/>
                  <a:gd name="T5" fmla="*/ 28 h 28"/>
                  <a:gd name="T6" fmla="*/ 0 w 21"/>
                  <a:gd name="T7" fmla="*/ 21 h 28"/>
                  <a:gd name="T8" fmla="*/ 0 w 21"/>
                  <a:gd name="T9" fmla="*/ 7 h 28"/>
                  <a:gd name="T10" fmla="*/ 7 w 21"/>
                  <a:gd name="T11" fmla="*/ 0 h 28"/>
                  <a:gd name="T12" fmla="*/ 14 w 21"/>
                  <a:gd name="T13" fmla="*/ 0 h 28"/>
                  <a:gd name="T14" fmla="*/ 21 w 21"/>
                  <a:gd name="T15" fmla="*/ 7 h 28"/>
                  <a:gd name="T16" fmla="*/ 21 w 21"/>
                  <a:gd name="T17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28">
                    <a:moveTo>
                      <a:pt x="21" y="21"/>
                    </a:moveTo>
                    <a:cubicBezTo>
                      <a:pt x="21" y="25"/>
                      <a:pt x="18" y="28"/>
                      <a:pt x="14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4" y="28"/>
                      <a:pt x="0" y="25"/>
                      <a:pt x="0" y="2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4" y="0"/>
                      <a:pt x="7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8" y="0"/>
                      <a:pt x="21" y="3"/>
                      <a:pt x="21" y="7"/>
                    </a:cubicBezTo>
                    <a:lnTo>
                      <a:pt x="21" y="21"/>
                    </a:lnTo>
                    <a:close/>
                  </a:path>
                </a:pathLst>
              </a:custGeom>
              <a:solidFill>
                <a:srgbClr val="2725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3" name="ïṣḷíḋé"/>
              <p:cNvSpPr/>
              <p:nvPr/>
            </p:nvSpPr>
            <p:spPr bwMode="auto">
              <a:xfrm>
                <a:off x="4608" y="3518"/>
                <a:ext cx="19" cy="25"/>
              </a:xfrm>
              <a:custGeom>
                <a:avLst/>
                <a:gdLst>
                  <a:gd name="T0" fmla="*/ 21 w 21"/>
                  <a:gd name="T1" fmla="*/ 21 h 28"/>
                  <a:gd name="T2" fmla="*/ 14 w 21"/>
                  <a:gd name="T3" fmla="*/ 28 h 28"/>
                  <a:gd name="T4" fmla="*/ 7 w 21"/>
                  <a:gd name="T5" fmla="*/ 28 h 28"/>
                  <a:gd name="T6" fmla="*/ 0 w 21"/>
                  <a:gd name="T7" fmla="*/ 21 h 28"/>
                  <a:gd name="T8" fmla="*/ 0 w 21"/>
                  <a:gd name="T9" fmla="*/ 7 h 28"/>
                  <a:gd name="T10" fmla="*/ 7 w 21"/>
                  <a:gd name="T11" fmla="*/ 0 h 28"/>
                  <a:gd name="T12" fmla="*/ 14 w 21"/>
                  <a:gd name="T13" fmla="*/ 0 h 28"/>
                  <a:gd name="T14" fmla="*/ 21 w 21"/>
                  <a:gd name="T15" fmla="*/ 7 h 28"/>
                  <a:gd name="T16" fmla="*/ 21 w 21"/>
                  <a:gd name="T17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28">
                    <a:moveTo>
                      <a:pt x="21" y="21"/>
                    </a:moveTo>
                    <a:cubicBezTo>
                      <a:pt x="21" y="25"/>
                      <a:pt x="18" y="28"/>
                      <a:pt x="14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3" y="28"/>
                      <a:pt x="0" y="25"/>
                      <a:pt x="0" y="2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8" y="0"/>
                      <a:pt x="21" y="3"/>
                      <a:pt x="21" y="7"/>
                    </a:cubicBezTo>
                    <a:lnTo>
                      <a:pt x="21" y="21"/>
                    </a:lnTo>
                    <a:close/>
                  </a:path>
                </a:pathLst>
              </a:custGeom>
              <a:solidFill>
                <a:srgbClr val="2725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4" name="îṥľîḓé"/>
              <p:cNvSpPr/>
              <p:nvPr/>
            </p:nvSpPr>
            <p:spPr bwMode="auto">
              <a:xfrm>
                <a:off x="4656" y="3518"/>
                <a:ext cx="19" cy="25"/>
              </a:xfrm>
              <a:custGeom>
                <a:avLst/>
                <a:gdLst>
                  <a:gd name="T0" fmla="*/ 21 w 21"/>
                  <a:gd name="T1" fmla="*/ 21 h 28"/>
                  <a:gd name="T2" fmla="*/ 14 w 21"/>
                  <a:gd name="T3" fmla="*/ 28 h 28"/>
                  <a:gd name="T4" fmla="*/ 7 w 21"/>
                  <a:gd name="T5" fmla="*/ 28 h 28"/>
                  <a:gd name="T6" fmla="*/ 0 w 21"/>
                  <a:gd name="T7" fmla="*/ 21 h 28"/>
                  <a:gd name="T8" fmla="*/ 0 w 21"/>
                  <a:gd name="T9" fmla="*/ 7 h 28"/>
                  <a:gd name="T10" fmla="*/ 7 w 21"/>
                  <a:gd name="T11" fmla="*/ 0 h 28"/>
                  <a:gd name="T12" fmla="*/ 14 w 21"/>
                  <a:gd name="T13" fmla="*/ 0 h 28"/>
                  <a:gd name="T14" fmla="*/ 21 w 21"/>
                  <a:gd name="T15" fmla="*/ 7 h 28"/>
                  <a:gd name="T16" fmla="*/ 21 w 21"/>
                  <a:gd name="T17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28">
                    <a:moveTo>
                      <a:pt x="21" y="21"/>
                    </a:moveTo>
                    <a:cubicBezTo>
                      <a:pt x="21" y="25"/>
                      <a:pt x="18" y="28"/>
                      <a:pt x="14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3" y="28"/>
                      <a:pt x="0" y="25"/>
                      <a:pt x="0" y="2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8" y="0"/>
                      <a:pt x="21" y="3"/>
                      <a:pt x="21" y="7"/>
                    </a:cubicBezTo>
                    <a:lnTo>
                      <a:pt x="21" y="21"/>
                    </a:lnTo>
                    <a:close/>
                  </a:path>
                </a:pathLst>
              </a:custGeom>
              <a:solidFill>
                <a:srgbClr val="2725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5" name="iSḻïďè"/>
              <p:cNvSpPr/>
              <p:nvPr/>
            </p:nvSpPr>
            <p:spPr bwMode="auto">
              <a:xfrm>
                <a:off x="4705" y="3518"/>
                <a:ext cx="19" cy="25"/>
              </a:xfrm>
              <a:custGeom>
                <a:avLst/>
                <a:gdLst>
                  <a:gd name="T0" fmla="*/ 21 w 21"/>
                  <a:gd name="T1" fmla="*/ 21 h 28"/>
                  <a:gd name="T2" fmla="*/ 14 w 21"/>
                  <a:gd name="T3" fmla="*/ 28 h 28"/>
                  <a:gd name="T4" fmla="*/ 7 w 21"/>
                  <a:gd name="T5" fmla="*/ 28 h 28"/>
                  <a:gd name="T6" fmla="*/ 0 w 21"/>
                  <a:gd name="T7" fmla="*/ 21 h 28"/>
                  <a:gd name="T8" fmla="*/ 0 w 21"/>
                  <a:gd name="T9" fmla="*/ 7 h 28"/>
                  <a:gd name="T10" fmla="*/ 7 w 21"/>
                  <a:gd name="T11" fmla="*/ 0 h 28"/>
                  <a:gd name="T12" fmla="*/ 14 w 21"/>
                  <a:gd name="T13" fmla="*/ 0 h 28"/>
                  <a:gd name="T14" fmla="*/ 21 w 21"/>
                  <a:gd name="T15" fmla="*/ 7 h 28"/>
                  <a:gd name="T16" fmla="*/ 21 w 21"/>
                  <a:gd name="T17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28">
                    <a:moveTo>
                      <a:pt x="21" y="21"/>
                    </a:moveTo>
                    <a:cubicBezTo>
                      <a:pt x="21" y="25"/>
                      <a:pt x="18" y="28"/>
                      <a:pt x="14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3" y="28"/>
                      <a:pt x="0" y="25"/>
                      <a:pt x="0" y="2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8" y="0"/>
                      <a:pt x="21" y="3"/>
                      <a:pt x="21" y="7"/>
                    </a:cubicBezTo>
                    <a:lnTo>
                      <a:pt x="21" y="21"/>
                    </a:lnTo>
                    <a:close/>
                  </a:path>
                </a:pathLst>
              </a:custGeom>
              <a:solidFill>
                <a:srgbClr val="2725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6" name="ïśḷîďé"/>
              <p:cNvSpPr/>
              <p:nvPr/>
            </p:nvSpPr>
            <p:spPr bwMode="auto">
              <a:xfrm>
                <a:off x="4753" y="3518"/>
                <a:ext cx="19" cy="25"/>
              </a:xfrm>
              <a:custGeom>
                <a:avLst/>
                <a:gdLst>
                  <a:gd name="T0" fmla="*/ 21 w 21"/>
                  <a:gd name="T1" fmla="*/ 21 h 28"/>
                  <a:gd name="T2" fmla="*/ 14 w 21"/>
                  <a:gd name="T3" fmla="*/ 28 h 28"/>
                  <a:gd name="T4" fmla="*/ 7 w 21"/>
                  <a:gd name="T5" fmla="*/ 28 h 28"/>
                  <a:gd name="T6" fmla="*/ 0 w 21"/>
                  <a:gd name="T7" fmla="*/ 21 h 28"/>
                  <a:gd name="T8" fmla="*/ 0 w 21"/>
                  <a:gd name="T9" fmla="*/ 7 h 28"/>
                  <a:gd name="T10" fmla="*/ 7 w 21"/>
                  <a:gd name="T11" fmla="*/ 0 h 28"/>
                  <a:gd name="T12" fmla="*/ 14 w 21"/>
                  <a:gd name="T13" fmla="*/ 0 h 28"/>
                  <a:gd name="T14" fmla="*/ 21 w 21"/>
                  <a:gd name="T15" fmla="*/ 7 h 28"/>
                  <a:gd name="T16" fmla="*/ 21 w 21"/>
                  <a:gd name="T17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28">
                    <a:moveTo>
                      <a:pt x="21" y="21"/>
                    </a:moveTo>
                    <a:cubicBezTo>
                      <a:pt x="21" y="25"/>
                      <a:pt x="18" y="28"/>
                      <a:pt x="14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3" y="28"/>
                      <a:pt x="0" y="25"/>
                      <a:pt x="0" y="2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8" y="0"/>
                      <a:pt x="21" y="3"/>
                      <a:pt x="21" y="7"/>
                    </a:cubicBezTo>
                    <a:lnTo>
                      <a:pt x="21" y="21"/>
                    </a:lnTo>
                    <a:close/>
                  </a:path>
                </a:pathLst>
              </a:custGeom>
              <a:solidFill>
                <a:srgbClr val="2725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7" name="îṥľîďé"/>
              <p:cNvSpPr/>
              <p:nvPr/>
            </p:nvSpPr>
            <p:spPr bwMode="auto">
              <a:xfrm>
                <a:off x="3952" y="3333"/>
                <a:ext cx="255" cy="49"/>
              </a:xfrm>
              <a:custGeom>
                <a:avLst/>
                <a:gdLst>
                  <a:gd name="T0" fmla="*/ 279 w 279"/>
                  <a:gd name="T1" fmla="*/ 0 h 54"/>
                  <a:gd name="T2" fmla="*/ 69 w 279"/>
                  <a:gd name="T3" fmla="*/ 0 h 54"/>
                  <a:gd name="T4" fmla="*/ 23 w 279"/>
                  <a:gd name="T5" fmla="*/ 19 h 54"/>
                  <a:gd name="T6" fmla="*/ 6 w 279"/>
                  <a:gd name="T7" fmla="*/ 40 h 54"/>
                  <a:gd name="T8" fmla="*/ 1 w 279"/>
                  <a:gd name="T9" fmla="*/ 52 h 54"/>
                  <a:gd name="T10" fmla="*/ 0 w 279"/>
                  <a:gd name="T11" fmla="*/ 54 h 54"/>
                  <a:gd name="T12" fmla="*/ 210 w 279"/>
                  <a:gd name="T13" fmla="*/ 54 h 54"/>
                  <a:gd name="T14" fmla="*/ 211 w 279"/>
                  <a:gd name="T15" fmla="*/ 52 h 54"/>
                  <a:gd name="T16" fmla="*/ 216 w 279"/>
                  <a:gd name="T17" fmla="*/ 40 h 54"/>
                  <a:gd name="T18" fmla="*/ 233 w 279"/>
                  <a:gd name="T19" fmla="*/ 19 h 54"/>
                  <a:gd name="T20" fmla="*/ 279 w 279"/>
                  <a:gd name="T21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9" h="54">
                    <a:moveTo>
                      <a:pt x="279" y="0"/>
                    </a:moveTo>
                    <a:cubicBezTo>
                      <a:pt x="69" y="0"/>
                      <a:pt x="69" y="0"/>
                      <a:pt x="69" y="0"/>
                    </a:cubicBezTo>
                    <a:cubicBezTo>
                      <a:pt x="53" y="0"/>
                      <a:pt x="36" y="7"/>
                      <a:pt x="23" y="19"/>
                    </a:cubicBezTo>
                    <a:cubicBezTo>
                      <a:pt x="16" y="25"/>
                      <a:pt x="10" y="32"/>
                      <a:pt x="6" y="40"/>
                    </a:cubicBezTo>
                    <a:cubicBezTo>
                      <a:pt x="4" y="44"/>
                      <a:pt x="2" y="48"/>
                      <a:pt x="1" y="52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10" y="54"/>
                      <a:pt x="210" y="54"/>
                      <a:pt x="210" y="54"/>
                    </a:cubicBezTo>
                    <a:cubicBezTo>
                      <a:pt x="211" y="52"/>
                      <a:pt x="211" y="52"/>
                      <a:pt x="211" y="52"/>
                    </a:cubicBezTo>
                    <a:cubicBezTo>
                      <a:pt x="212" y="48"/>
                      <a:pt x="214" y="44"/>
                      <a:pt x="216" y="40"/>
                    </a:cubicBezTo>
                    <a:cubicBezTo>
                      <a:pt x="220" y="32"/>
                      <a:pt x="226" y="25"/>
                      <a:pt x="233" y="19"/>
                    </a:cubicBezTo>
                    <a:cubicBezTo>
                      <a:pt x="246" y="7"/>
                      <a:pt x="263" y="0"/>
                      <a:pt x="279" y="0"/>
                    </a:cubicBezTo>
                  </a:path>
                </a:pathLst>
              </a:custGeom>
              <a:solidFill>
                <a:srgbClr val="FFA6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8" name="íślïdê"/>
              <p:cNvSpPr/>
              <p:nvPr/>
            </p:nvSpPr>
            <p:spPr bwMode="auto">
              <a:xfrm>
                <a:off x="3824" y="3382"/>
                <a:ext cx="420" cy="240"/>
              </a:xfrm>
              <a:custGeom>
                <a:avLst/>
                <a:gdLst>
                  <a:gd name="T0" fmla="*/ 459 w 459"/>
                  <a:gd name="T1" fmla="*/ 25 h 262"/>
                  <a:gd name="T2" fmla="*/ 459 w 459"/>
                  <a:gd name="T3" fmla="*/ 262 h 262"/>
                  <a:gd name="T4" fmla="*/ 0 w 459"/>
                  <a:gd name="T5" fmla="*/ 262 h 262"/>
                  <a:gd name="T6" fmla="*/ 0 w 459"/>
                  <a:gd name="T7" fmla="*/ 25 h 262"/>
                  <a:gd name="T8" fmla="*/ 25 w 459"/>
                  <a:gd name="T9" fmla="*/ 0 h 262"/>
                  <a:gd name="T10" fmla="*/ 434 w 459"/>
                  <a:gd name="T11" fmla="*/ 0 h 262"/>
                  <a:gd name="T12" fmla="*/ 459 w 459"/>
                  <a:gd name="T13" fmla="*/ 25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9" h="262">
                    <a:moveTo>
                      <a:pt x="459" y="25"/>
                    </a:moveTo>
                    <a:cubicBezTo>
                      <a:pt x="459" y="262"/>
                      <a:pt x="459" y="262"/>
                      <a:pt x="459" y="262"/>
                    </a:cubicBezTo>
                    <a:cubicBezTo>
                      <a:pt x="0" y="262"/>
                      <a:pt x="0" y="262"/>
                      <a:pt x="0" y="262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1"/>
                      <a:pt x="11" y="0"/>
                      <a:pt x="25" y="0"/>
                    </a:cubicBezTo>
                    <a:cubicBezTo>
                      <a:pt x="434" y="0"/>
                      <a:pt x="434" y="0"/>
                      <a:pt x="434" y="0"/>
                    </a:cubicBezTo>
                    <a:cubicBezTo>
                      <a:pt x="448" y="0"/>
                      <a:pt x="459" y="11"/>
                      <a:pt x="459" y="25"/>
                    </a:cubicBezTo>
                  </a:path>
                </a:pathLst>
              </a:custGeom>
              <a:solidFill>
                <a:srgbClr val="3F3A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69" name="išlíḍé"/>
            <p:cNvGrpSpPr/>
            <p:nvPr/>
          </p:nvGrpSpPr>
          <p:grpSpPr bwMode="auto">
            <a:xfrm>
              <a:off x="4726791" y="1346221"/>
              <a:ext cx="2957519" cy="4205342"/>
              <a:chOff x="3141" y="1023"/>
              <a:chExt cx="1863" cy="2649"/>
            </a:xfrm>
          </p:grpSpPr>
          <p:sp>
            <p:nvSpPr>
              <p:cNvPr id="929" name="iṡľïďe"/>
              <p:cNvSpPr/>
              <p:nvPr/>
            </p:nvSpPr>
            <p:spPr bwMode="auto">
              <a:xfrm>
                <a:off x="3843" y="3402"/>
                <a:ext cx="86" cy="31"/>
              </a:xfrm>
              <a:custGeom>
                <a:avLst/>
                <a:gdLst>
                  <a:gd name="T0" fmla="*/ 66 w 94"/>
                  <a:gd name="T1" fmla="*/ 0 h 34"/>
                  <a:gd name="T2" fmla="*/ 66 w 94"/>
                  <a:gd name="T3" fmla="*/ 0 h 34"/>
                  <a:gd name="T4" fmla="*/ 7 w 94"/>
                  <a:gd name="T5" fmla="*/ 0 h 34"/>
                  <a:gd name="T6" fmla="*/ 0 w 94"/>
                  <a:gd name="T7" fmla="*/ 7 h 34"/>
                  <a:gd name="T8" fmla="*/ 0 w 94"/>
                  <a:gd name="T9" fmla="*/ 34 h 34"/>
                  <a:gd name="T10" fmla="*/ 42 w 94"/>
                  <a:gd name="T11" fmla="*/ 34 h 34"/>
                  <a:gd name="T12" fmla="*/ 42 w 94"/>
                  <a:gd name="T13" fmla="*/ 34 h 34"/>
                  <a:gd name="T14" fmla="*/ 87 w 94"/>
                  <a:gd name="T15" fmla="*/ 34 h 34"/>
                  <a:gd name="T16" fmla="*/ 94 w 94"/>
                  <a:gd name="T17" fmla="*/ 27 h 34"/>
                  <a:gd name="T18" fmla="*/ 94 w 94"/>
                  <a:gd name="T19" fmla="*/ 0 h 34"/>
                  <a:gd name="T20" fmla="*/ 66 w 94"/>
                  <a:gd name="T2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34">
                    <a:moveTo>
                      <a:pt x="66" y="0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87" y="34"/>
                      <a:pt x="87" y="34"/>
                      <a:pt x="87" y="34"/>
                    </a:cubicBezTo>
                    <a:cubicBezTo>
                      <a:pt x="91" y="34"/>
                      <a:pt x="94" y="31"/>
                      <a:pt x="94" y="27"/>
                    </a:cubicBezTo>
                    <a:cubicBezTo>
                      <a:pt x="94" y="0"/>
                      <a:pt x="94" y="0"/>
                      <a:pt x="94" y="0"/>
                    </a:cubicBez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5AB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0" name="îṥḻîḓê"/>
              <p:cNvSpPr/>
              <p:nvPr/>
            </p:nvSpPr>
            <p:spPr bwMode="auto">
              <a:xfrm>
                <a:off x="4137" y="3402"/>
                <a:ext cx="87" cy="31"/>
              </a:xfrm>
              <a:custGeom>
                <a:avLst/>
                <a:gdLst>
                  <a:gd name="T0" fmla="*/ 29 w 95"/>
                  <a:gd name="T1" fmla="*/ 0 h 34"/>
                  <a:gd name="T2" fmla="*/ 29 w 95"/>
                  <a:gd name="T3" fmla="*/ 0 h 34"/>
                  <a:gd name="T4" fmla="*/ 87 w 95"/>
                  <a:gd name="T5" fmla="*/ 0 h 34"/>
                  <a:gd name="T6" fmla="*/ 95 w 95"/>
                  <a:gd name="T7" fmla="*/ 7 h 34"/>
                  <a:gd name="T8" fmla="*/ 95 w 95"/>
                  <a:gd name="T9" fmla="*/ 34 h 34"/>
                  <a:gd name="T10" fmla="*/ 52 w 95"/>
                  <a:gd name="T11" fmla="*/ 34 h 34"/>
                  <a:gd name="T12" fmla="*/ 52 w 95"/>
                  <a:gd name="T13" fmla="*/ 34 h 34"/>
                  <a:gd name="T14" fmla="*/ 8 w 95"/>
                  <a:gd name="T15" fmla="*/ 34 h 34"/>
                  <a:gd name="T16" fmla="*/ 0 w 95"/>
                  <a:gd name="T17" fmla="*/ 27 h 34"/>
                  <a:gd name="T18" fmla="*/ 0 w 95"/>
                  <a:gd name="T19" fmla="*/ 0 h 34"/>
                  <a:gd name="T20" fmla="*/ 29 w 95"/>
                  <a:gd name="T2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34">
                    <a:moveTo>
                      <a:pt x="29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91" y="0"/>
                      <a:pt x="95" y="3"/>
                      <a:pt x="95" y="7"/>
                    </a:cubicBezTo>
                    <a:cubicBezTo>
                      <a:pt x="95" y="34"/>
                      <a:pt x="95" y="34"/>
                      <a:pt x="95" y="34"/>
                    </a:cubicBezTo>
                    <a:cubicBezTo>
                      <a:pt x="52" y="34"/>
                      <a:pt x="52" y="34"/>
                      <a:pt x="52" y="34"/>
                    </a:cubicBezTo>
                    <a:cubicBezTo>
                      <a:pt x="52" y="34"/>
                      <a:pt x="52" y="34"/>
                      <a:pt x="52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4" y="34"/>
                      <a:pt x="0" y="31"/>
                      <a:pt x="0" y="27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5AB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1" name="îṡḷïḍe"/>
              <p:cNvSpPr/>
              <p:nvPr/>
            </p:nvSpPr>
            <p:spPr bwMode="auto">
              <a:xfrm>
                <a:off x="4293" y="3554"/>
                <a:ext cx="549" cy="64"/>
              </a:xfrm>
              <a:prstGeom prst="rect">
                <a:avLst/>
              </a:prstGeom>
              <a:solidFill>
                <a:srgbClr val="AA9F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2" name="iṡḷiḓé"/>
              <p:cNvSpPr/>
              <p:nvPr/>
            </p:nvSpPr>
            <p:spPr bwMode="auto">
              <a:xfrm>
                <a:off x="3777" y="3554"/>
                <a:ext cx="516" cy="67"/>
              </a:xfrm>
              <a:prstGeom prst="rect">
                <a:avLst/>
              </a:prstGeom>
              <a:solidFill>
                <a:srgbClr val="F2CD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3" name="iSļîḋè"/>
              <p:cNvSpPr/>
              <p:nvPr/>
            </p:nvSpPr>
            <p:spPr bwMode="auto">
              <a:xfrm>
                <a:off x="3777" y="3554"/>
                <a:ext cx="516" cy="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4" name="iSḻïḓé"/>
              <p:cNvSpPr/>
              <p:nvPr/>
            </p:nvSpPr>
            <p:spPr bwMode="auto">
              <a:xfrm>
                <a:off x="3762" y="3613"/>
                <a:ext cx="1090" cy="42"/>
              </a:xfrm>
              <a:prstGeom prst="rect">
                <a:avLst/>
              </a:prstGeom>
              <a:solidFill>
                <a:srgbClr val="564D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5" name="ïSľîdè"/>
              <p:cNvSpPr/>
              <p:nvPr/>
            </p:nvSpPr>
            <p:spPr bwMode="auto">
              <a:xfrm>
                <a:off x="3762" y="3613"/>
                <a:ext cx="1090" cy="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6" name="îşḻîdé"/>
              <p:cNvSpPr/>
              <p:nvPr/>
            </p:nvSpPr>
            <p:spPr bwMode="auto">
              <a:xfrm>
                <a:off x="4280" y="3613"/>
                <a:ext cx="572" cy="42"/>
              </a:xfrm>
              <a:prstGeom prst="rect">
                <a:avLst/>
              </a:prstGeom>
              <a:solidFill>
                <a:srgbClr val="2725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7" name="ïṥḻiḓé"/>
              <p:cNvSpPr/>
              <p:nvPr/>
            </p:nvSpPr>
            <p:spPr bwMode="auto">
              <a:xfrm>
                <a:off x="4510" y="3385"/>
                <a:ext cx="126" cy="107"/>
              </a:xfrm>
              <a:custGeom>
                <a:avLst/>
                <a:gdLst>
                  <a:gd name="T0" fmla="*/ 138 w 138"/>
                  <a:gd name="T1" fmla="*/ 104 h 117"/>
                  <a:gd name="T2" fmla="*/ 125 w 138"/>
                  <a:gd name="T3" fmla="*/ 117 h 117"/>
                  <a:gd name="T4" fmla="*/ 14 w 138"/>
                  <a:gd name="T5" fmla="*/ 117 h 117"/>
                  <a:gd name="T6" fmla="*/ 0 w 138"/>
                  <a:gd name="T7" fmla="*/ 104 h 117"/>
                  <a:gd name="T8" fmla="*/ 0 w 138"/>
                  <a:gd name="T9" fmla="*/ 13 h 117"/>
                  <a:gd name="T10" fmla="*/ 14 w 138"/>
                  <a:gd name="T11" fmla="*/ 0 h 117"/>
                  <a:gd name="T12" fmla="*/ 125 w 138"/>
                  <a:gd name="T13" fmla="*/ 0 h 117"/>
                  <a:gd name="T14" fmla="*/ 138 w 138"/>
                  <a:gd name="T15" fmla="*/ 13 h 117"/>
                  <a:gd name="T16" fmla="*/ 138 w 138"/>
                  <a:gd name="T17" fmla="*/ 104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8" h="117">
                    <a:moveTo>
                      <a:pt x="138" y="104"/>
                    </a:moveTo>
                    <a:cubicBezTo>
                      <a:pt x="138" y="111"/>
                      <a:pt x="132" y="117"/>
                      <a:pt x="125" y="117"/>
                    </a:cubicBezTo>
                    <a:cubicBezTo>
                      <a:pt x="14" y="117"/>
                      <a:pt x="14" y="117"/>
                      <a:pt x="14" y="117"/>
                    </a:cubicBezTo>
                    <a:cubicBezTo>
                      <a:pt x="7" y="117"/>
                      <a:pt x="0" y="111"/>
                      <a:pt x="0" y="104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4" y="0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32" y="0"/>
                      <a:pt x="138" y="6"/>
                      <a:pt x="138" y="13"/>
                    </a:cubicBezTo>
                    <a:cubicBezTo>
                      <a:pt x="138" y="104"/>
                      <a:pt x="138" y="104"/>
                      <a:pt x="138" y="104"/>
                    </a:cubicBezTo>
                  </a:path>
                </a:pathLst>
              </a:custGeom>
              <a:solidFill>
                <a:srgbClr val="CEC0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8" name="iSļîḓê"/>
              <p:cNvSpPr/>
              <p:nvPr/>
            </p:nvSpPr>
            <p:spPr bwMode="auto">
              <a:xfrm>
                <a:off x="3843" y="3471"/>
                <a:ext cx="114" cy="64"/>
              </a:xfrm>
              <a:custGeom>
                <a:avLst/>
                <a:gdLst>
                  <a:gd name="T0" fmla="*/ 124 w 124"/>
                  <a:gd name="T1" fmla="*/ 60 h 70"/>
                  <a:gd name="T2" fmla="*/ 113 w 124"/>
                  <a:gd name="T3" fmla="*/ 70 h 70"/>
                  <a:gd name="T4" fmla="*/ 11 w 124"/>
                  <a:gd name="T5" fmla="*/ 70 h 70"/>
                  <a:gd name="T6" fmla="*/ 0 w 124"/>
                  <a:gd name="T7" fmla="*/ 60 h 70"/>
                  <a:gd name="T8" fmla="*/ 0 w 124"/>
                  <a:gd name="T9" fmla="*/ 10 h 70"/>
                  <a:gd name="T10" fmla="*/ 11 w 124"/>
                  <a:gd name="T11" fmla="*/ 0 h 70"/>
                  <a:gd name="T12" fmla="*/ 113 w 124"/>
                  <a:gd name="T13" fmla="*/ 0 h 70"/>
                  <a:gd name="T14" fmla="*/ 124 w 124"/>
                  <a:gd name="T15" fmla="*/ 10 h 70"/>
                  <a:gd name="T16" fmla="*/ 124 w 124"/>
                  <a:gd name="T17" fmla="*/ 6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4" h="70">
                    <a:moveTo>
                      <a:pt x="124" y="60"/>
                    </a:moveTo>
                    <a:cubicBezTo>
                      <a:pt x="124" y="66"/>
                      <a:pt x="119" y="70"/>
                      <a:pt x="113" y="70"/>
                    </a:cubicBezTo>
                    <a:cubicBezTo>
                      <a:pt x="11" y="70"/>
                      <a:pt x="11" y="70"/>
                      <a:pt x="11" y="70"/>
                    </a:cubicBezTo>
                    <a:cubicBezTo>
                      <a:pt x="5" y="70"/>
                      <a:pt x="0" y="66"/>
                      <a:pt x="0" y="6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19" y="0"/>
                      <a:pt x="124" y="5"/>
                      <a:pt x="124" y="10"/>
                    </a:cubicBezTo>
                    <a:cubicBezTo>
                      <a:pt x="124" y="60"/>
                      <a:pt x="124" y="60"/>
                      <a:pt x="124" y="60"/>
                    </a:cubicBezTo>
                  </a:path>
                </a:pathLst>
              </a:custGeom>
              <a:solidFill>
                <a:srgbClr val="56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9" name="îšlîḍé"/>
              <p:cNvSpPr/>
              <p:nvPr/>
            </p:nvSpPr>
            <p:spPr bwMode="auto">
              <a:xfrm>
                <a:off x="3993" y="3437"/>
                <a:ext cx="81" cy="65"/>
              </a:xfrm>
              <a:custGeom>
                <a:avLst/>
                <a:gdLst>
                  <a:gd name="T0" fmla="*/ 89 w 89"/>
                  <a:gd name="T1" fmla="*/ 60 h 71"/>
                  <a:gd name="T2" fmla="*/ 78 w 89"/>
                  <a:gd name="T3" fmla="*/ 71 h 71"/>
                  <a:gd name="T4" fmla="*/ 11 w 89"/>
                  <a:gd name="T5" fmla="*/ 71 h 71"/>
                  <a:gd name="T6" fmla="*/ 0 w 89"/>
                  <a:gd name="T7" fmla="*/ 60 h 71"/>
                  <a:gd name="T8" fmla="*/ 0 w 89"/>
                  <a:gd name="T9" fmla="*/ 11 h 71"/>
                  <a:gd name="T10" fmla="*/ 11 w 89"/>
                  <a:gd name="T11" fmla="*/ 0 h 71"/>
                  <a:gd name="T12" fmla="*/ 78 w 89"/>
                  <a:gd name="T13" fmla="*/ 0 h 71"/>
                  <a:gd name="T14" fmla="*/ 89 w 89"/>
                  <a:gd name="T15" fmla="*/ 11 h 71"/>
                  <a:gd name="T16" fmla="*/ 89 w 89"/>
                  <a:gd name="T17" fmla="*/ 6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" h="71">
                    <a:moveTo>
                      <a:pt x="89" y="60"/>
                    </a:moveTo>
                    <a:cubicBezTo>
                      <a:pt x="89" y="66"/>
                      <a:pt x="84" y="71"/>
                      <a:pt x="78" y="71"/>
                    </a:cubicBezTo>
                    <a:cubicBezTo>
                      <a:pt x="11" y="71"/>
                      <a:pt x="11" y="71"/>
                      <a:pt x="11" y="71"/>
                    </a:cubicBezTo>
                    <a:cubicBezTo>
                      <a:pt x="5" y="71"/>
                      <a:pt x="0" y="66"/>
                      <a:pt x="0" y="6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84" y="0"/>
                      <a:pt x="89" y="5"/>
                      <a:pt x="89" y="11"/>
                    </a:cubicBezTo>
                    <a:lnTo>
                      <a:pt x="89" y="60"/>
                    </a:lnTo>
                    <a:close/>
                  </a:path>
                </a:pathLst>
              </a:custGeom>
              <a:solidFill>
                <a:srgbClr val="2725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0" name="ïŝļíďè"/>
              <p:cNvSpPr/>
              <p:nvPr/>
            </p:nvSpPr>
            <p:spPr bwMode="auto">
              <a:xfrm>
                <a:off x="4137" y="3472"/>
                <a:ext cx="46" cy="42"/>
              </a:xfrm>
              <a:custGeom>
                <a:avLst/>
                <a:gdLst>
                  <a:gd name="T0" fmla="*/ 51 w 51"/>
                  <a:gd name="T1" fmla="*/ 39 h 46"/>
                  <a:gd name="T2" fmla="*/ 44 w 51"/>
                  <a:gd name="T3" fmla="*/ 46 h 46"/>
                  <a:gd name="T4" fmla="*/ 7 w 51"/>
                  <a:gd name="T5" fmla="*/ 46 h 46"/>
                  <a:gd name="T6" fmla="*/ 0 w 51"/>
                  <a:gd name="T7" fmla="*/ 39 h 46"/>
                  <a:gd name="T8" fmla="*/ 0 w 51"/>
                  <a:gd name="T9" fmla="*/ 7 h 46"/>
                  <a:gd name="T10" fmla="*/ 7 w 51"/>
                  <a:gd name="T11" fmla="*/ 0 h 46"/>
                  <a:gd name="T12" fmla="*/ 44 w 51"/>
                  <a:gd name="T13" fmla="*/ 0 h 46"/>
                  <a:gd name="T14" fmla="*/ 51 w 51"/>
                  <a:gd name="T15" fmla="*/ 7 h 46"/>
                  <a:gd name="T16" fmla="*/ 51 w 51"/>
                  <a:gd name="T17" fmla="*/ 3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" h="46">
                    <a:moveTo>
                      <a:pt x="51" y="39"/>
                    </a:moveTo>
                    <a:cubicBezTo>
                      <a:pt x="51" y="42"/>
                      <a:pt x="48" y="46"/>
                      <a:pt x="44" y="46"/>
                    </a:cubicBezTo>
                    <a:cubicBezTo>
                      <a:pt x="7" y="46"/>
                      <a:pt x="7" y="46"/>
                      <a:pt x="7" y="46"/>
                    </a:cubicBezTo>
                    <a:cubicBezTo>
                      <a:pt x="4" y="46"/>
                      <a:pt x="0" y="42"/>
                      <a:pt x="0" y="39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4" y="0"/>
                      <a:pt x="7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8" y="0"/>
                      <a:pt x="51" y="3"/>
                      <a:pt x="51" y="7"/>
                    </a:cubicBezTo>
                    <a:lnTo>
                      <a:pt x="51" y="39"/>
                    </a:lnTo>
                    <a:close/>
                  </a:path>
                </a:pathLst>
              </a:custGeom>
              <a:solidFill>
                <a:srgbClr val="2725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1" name="ïṣlíḍê"/>
              <p:cNvSpPr/>
              <p:nvPr/>
            </p:nvSpPr>
            <p:spPr bwMode="auto">
              <a:xfrm>
                <a:off x="4277" y="3333"/>
                <a:ext cx="565" cy="80"/>
              </a:xfrm>
              <a:custGeom>
                <a:avLst/>
                <a:gdLst>
                  <a:gd name="T0" fmla="*/ 617 w 617"/>
                  <a:gd name="T1" fmla="*/ 52 h 87"/>
                  <a:gd name="T2" fmla="*/ 617 w 617"/>
                  <a:gd name="T3" fmla="*/ 87 h 87"/>
                  <a:gd name="T4" fmla="*/ 565 w 617"/>
                  <a:gd name="T5" fmla="*/ 35 h 87"/>
                  <a:gd name="T6" fmla="*/ 68 w 617"/>
                  <a:gd name="T7" fmla="*/ 35 h 87"/>
                  <a:gd name="T8" fmla="*/ 17 w 617"/>
                  <a:gd name="T9" fmla="*/ 87 h 87"/>
                  <a:gd name="T10" fmla="*/ 0 w 617"/>
                  <a:gd name="T11" fmla="*/ 52 h 87"/>
                  <a:gd name="T12" fmla="*/ 68 w 617"/>
                  <a:gd name="T13" fmla="*/ 0 h 87"/>
                  <a:gd name="T14" fmla="*/ 565 w 617"/>
                  <a:gd name="T15" fmla="*/ 0 h 87"/>
                  <a:gd name="T16" fmla="*/ 617 w 617"/>
                  <a:gd name="T17" fmla="*/ 5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7" h="87">
                    <a:moveTo>
                      <a:pt x="617" y="52"/>
                    </a:moveTo>
                    <a:cubicBezTo>
                      <a:pt x="617" y="87"/>
                      <a:pt x="617" y="87"/>
                      <a:pt x="617" y="87"/>
                    </a:cubicBezTo>
                    <a:cubicBezTo>
                      <a:pt x="617" y="58"/>
                      <a:pt x="593" y="35"/>
                      <a:pt x="565" y="35"/>
                    </a:cubicBezTo>
                    <a:cubicBezTo>
                      <a:pt x="68" y="35"/>
                      <a:pt x="68" y="35"/>
                      <a:pt x="68" y="35"/>
                    </a:cubicBezTo>
                    <a:cubicBezTo>
                      <a:pt x="40" y="35"/>
                      <a:pt x="17" y="58"/>
                      <a:pt x="17" y="8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40" y="0"/>
                      <a:pt x="68" y="0"/>
                    </a:cubicBezTo>
                    <a:cubicBezTo>
                      <a:pt x="565" y="0"/>
                      <a:pt x="565" y="0"/>
                      <a:pt x="565" y="0"/>
                    </a:cubicBezTo>
                    <a:cubicBezTo>
                      <a:pt x="593" y="0"/>
                      <a:pt x="617" y="23"/>
                      <a:pt x="617" y="52"/>
                    </a:cubicBezTo>
                    <a:close/>
                  </a:path>
                </a:pathLst>
              </a:custGeom>
              <a:solidFill>
                <a:srgbClr val="FF7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2" name="ïṣḻïḓê"/>
              <p:cNvSpPr/>
              <p:nvPr/>
            </p:nvSpPr>
            <p:spPr bwMode="auto">
              <a:xfrm>
                <a:off x="4477" y="3333"/>
                <a:ext cx="365" cy="80"/>
              </a:xfrm>
              <a:custGeom>
                <a:avLst/>
                <a:gdLst>
                  <a:gd name="T0" fmla="*/ 399 w 399"/>
                  <a:gd name="T1" fmla="*/ 52 h 87"/>
                  <a:gd name="T2" fmla="*/ 399 w 399"/>
                  <a:gd name="T3" fmla="*/ 87 h 87"/>
                  <a:gd name="T4" fmla="*/ 347 w 399"/>
                  <a:gd name="T5" fmla="*/ 35 h 87"/>
                  <a:gd name="T6" fmla="*/ 43 w 399"/>
                  <a:gd name="T7" fmla="*/ 35 h 87"/>
                  <a:gd name="T8" fmla="*/ 0 w 399"/>
                  <a:gd name="T9" fmla="*/ 0 h 87"/>
                  <a:gd name="T10" fmla="*/ 347 w 399"/>
                  <a:gd name="T11" fmla="*/ 0 h 87"/>
                  <a:gd name="T12" fmla="*/ 399 w 399"/>
                  <a:gd name="T13" fmla="*/ 5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9" h="87">
                    <a:moveTo>
                      <a:pt x="399" y="52"/>
                    </a:moveTo>
                    <a:cubicBezTo>
                      <a:pt x="399" y="87"/>
                      <a:pt x="399" y="87"/>
                      <a:pt x="399" y="87"/>
                    </a:cubicBezTo>
                    <a:cubicBezTo>
                      <a:pt x="399" y="58"/>
                      <a:pt x="375" y="35"/>
                      <a:pt x="347" y="35"/>
                    </a:cubicBezTo>
                    <a:cubicBezTo>
                      <a:pt x="43" y="35"/>
                      <a:pt x="43" y="35"/>
                      <a:pt x="43" y="3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75" y="0"/>
                      <a:pt x="399" y="23"/>
                      <a:pt x="399" y="52"/>
                    </a:cubicBezTo>
                    <a:close/>
                  </a:path>
                </a:pathLst>
              </a:custGeom>
              <a:solidFill>
                <a:srgbClr val="D858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3" name="íSliḓê"/>
              <p:cNvSpPr/>
              <p:nvPr/>
            </p:nvSpPr>
            <p:spPr bwMode="auto">
              <a:xfrm>
                <a:off x="3996" y="3466"/>
                <a:ext cx="78" cy="36"/>
              </a:xfrm>
              <a:custGeom>
                <a:avLst/>
                <a:gdLst>
                  <a:gd name="T0" fmla="*/ 86 w 86"/>
                  <a:gd name="T1" fmla="*/ 28 h 39"/>
                  <a:gd name="T2" fmla="*/ 75 w 86"/>
                  <a:gd name="T3" fmla="*/ 39 h 39"/>
                  <a:gd name="T4" fmla="*/ 8 w 86"/>
                  <a:gd name="T5" fmla="*/ 39 h 39"/>
                  <a:gd name="T6" fmla="*/ 4 w 86"/>
                  <a:gd name="T7" fmla="*/ 31 h 39"/>
                  <a:gd name="T8" fmla="*/ 25 w 86"/>
                  <a:gd name="T9" fmla="*/ 8 h 39"/>
                  <a:gd name="T10" fmla="*/ 43 w 86"/>
                  <a:gd name="T11" fmla="*/ 0 h 39"/>
                  <a:gd name="T12" fmla="*/ 75 w 86"/>
                  <a:gd name="T13" fmla="*/ 0 h 39"/>
                  <a:gd name="T14" fmla="*/ 86 w 86"/>
                  <a:gd name="T15" fmla="*/ 10 h 39"/>
                  <a:gd name="T16" fmla="*/ 86 w 86"/>
                  <a:gd name="T17" fmla="*/ 2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6" h="39">
                    <a:moveTo>
                      <a:pt x="86" y="28"/>
                    </a:moveTo>
                    <a:cubicBezTo>
                      <a:pt x="86" y="34"/>
                      <a:pt x="81" y="39"/>
                      <a:pt x="75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2" y="39"/>
                      <a:pt x="0" y="35"/>
                      <a:pt x="4" y="31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9" y="3"/>
                      <a:pt x="37" y="0"/>
                      <a:pt x="43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81" y="0"/>
                      <a:pt x="86" y="4"/>
                      <a:pt x="86" y="10"/>
                    </a:cubicBezTo>
                    <a:lnTo>
                      <a:pt x="86" y="28"/>
                    </a:lnTo>
                    <a:close/>
                  </a:path>
                </a:pathLst>
              </a:custGeom>
              <a:solidFill>
                <a:srgbClr val="564D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4" name="ï$ľîde"/>
              <p:cNvSpPr/>
              <p:nvPr/>
            </p:nvSpPr>
            <p:spPr bwMode="auto">
              <a:xfrm>
                <a:off x="3872" y="3493"/>
                <a:ext cx="9" cy="23"/>
              </a:xfrm>
              <a:custGeom>
                <a:avLst/>
                <a:gdLst>
                  <a:gd name="T0" fmla="*/ 7 w 10"/>
                  <a:gd name="T1" fmla="*/ 0 h 25"/>
                  <a:gd name="T2" fmla="*/ 4 w 10"/>
                  <a:gd name="T3" fmla="*/ 0 h 25"/>
                  <a:gd name="T4" fmla="*/ 0 w 10"/>
                  <a:gd name="T5" fmla="*/ 3 h 25"/>
                  <a:gd name="T6" fmla="*/ 4 w 10"/>
                  <a:gd name="T7" fmla="*/ 5 h 25"/>
                  <a:gd name="T8" fmla="*/ 4 w 10"/>
                  <a:gd name="T9" fmla="*/ 5 h 25"/>
                  <a:gd name="T10" fmla="*/ 4 w 10"/>
                  <a:gd name="T11" fmla="*/ 21 h 25"/>
                  <a:gd name="T12" fmla="*/ 7 w 10"/>
                  <a:gd name="T13" fmla="*/ 25 h 25"/>
                  <a:gd name="T14" fmla="*/ 10 w 10"/>
                  <a:gd name="T15" fmla="*/ 21 h 25"/>
                  <a:gd name="T16" fmla="*/ 10 w 10"/>
                  <a:gd name="T17" fmla="*/ 4 h 25"/>
                  <a:gd name="T18" fmla="*/ 9 w 10"/>
                  <a:gd name="T19" fmla="*/ 1 h 25"/>
                  <a:gd name="T20" fmla="*/ 7 w 10"/>
                  <a:gd name="T2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25">
                    <a:moveTo>
                      <a:pt x="7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5"/>
                      <a:pt x="1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24"/>
                      <a:pt x="5" y="25"/>
                      <a:pt x="7" y="25"/>
                    </a:cubicBezTo>
                    <a:cubicBezTo>
                      <a:pt x="9" y="25"/>
                      <a:pt x="10" y="24"/>
                      <a:pt x="10" y="21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3"/>
                      <a:pt x="10" y="2"/>
                      <a:pt x="9" y="1"/>
                    </a:cubicBezTo>
                    <a:cubicBezTo>
                      <a:pt x="9" y="0"/>
                      <a:pt x="8" y="0"/>
                      <a:pt x="7" y="0"/>
                    </a:cubicBezTo>
                  </a:path>
                </a:pathLst>
              </a:custGeom>
              <a:solidFill>
                <a:srgbClr val="B5A1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5" name="isļiḑè"/>
              <p:cNvSpPr/>
              <p:nvPr/>
            </p:nvSpPr>
            <p:spPr bwMode="auto">
              <a:xfrm>
                <a:off x="3887" y="3493"/>
                <a:ext cx="16" cy="24"/>
              </a:xfrm>
              <a:custGeom>
                <a:avLst/>
                <a:gdLst>
                  <a:gd name="T0" fmla="*/ 13 w 17"/>
                  <a:gd name="T1" fmla="*/ 0 h 26"/>
                  <a:gd name="T2" fmla="*/ 6 w 17"/>
                  <a:gd name="T3" fmla="*/ 0 h 26"/>
                  <a:gd name="T4" fmla="*/ 5 w 17"/>
                  <a:gd name="T5" fmla="*/ 0 h 26"/>
                  <a:gd name="T6" fmla="*/ 3 w 17"/>
                  <a:gd name="T7" fmla="*/ 1 h 26"/>
                  <a:gd name="T8" fmla="*/ 3 w 17"/>
                  <a:gd name="T9" fmla="*/ 2 h 26"/>
                  <a:gd name="T10" fmla="*/ 2 w 17"/>
                  <a:gd name="T11" fmla="*/ 3 h 26"/>
                  <a:gd name="T12" fmla="*/ 2 w 17"/>
                  <a:gd name="T13" fmla="*/ 10 h 26"/>
                  <a:gd name="T14" fmla="*/ 1 w 17"/>
                  <a:gd name="T15" fmla="*/ 11 h 26"/>
                  <a:gd name="T16" fmla="*/ 1 w 17"/>
                  <a:gd name="T17" fmla="*/ 12 h 26"/>
                  <a:gd name="T18" fmla="*/ 4 w 17"/>
                  <a:gd name="T19" fmla="*/ 14 h 26"/>
                  <a:gd name="T20" fmla="*/ 5 w 17"/>
                  <a:gd name="T21" fmla="*/ 14 h 26"/>
                  <a:gd name="T22" fmla="*/ 6 w 17"/>
                  <a:gd name="T23" fmla="*/ 14 h 26"/>
                  <a:gd name="T24" fmla="*/ 7 w 17"/>
                  <a:gd name="T25" fmla="*/ 13 h 26"/>
                  <a:gd name="T26" fmla="*/ 8 w 17"/>
                  <a:gd name="T27" fmla="*/ 13 h 26"/>
                  <a:gd name="T28" fmla="*/ 10 w 17"/>
                  <a:gd name="T29" fmla="*/ 14 h 26"/>
                  <a:gd name="T30" fmla="*/ 11 w 17"/>
                  <a:gd name="T31" fmla="*/ 17 h 26"/>
                  <a:gd name="T32" fmla="*/ 11 w 17"/>
                  <a:gd name="T33" fmla="*/ 18 h 26"/>
                  <a:gd name="T34" fmla="*/ 10 w 17"/>
                  <a:gd name="T35" fmla="*/ 19 h 26"/>
                  <a:gd name="T36" fmla="*/ 9 w 17"/>
                  <a:gd name="T37" fmla="*/ 20 h 26"/>
                  <a:gd name="T38" fmla="*/ 7 w 17"/>
                  <a:gd name="T39" fmla="*/ 20 h 26"/>
                  <a:gd name="T40" fmla="*/ 6 w 17"/>
                  <a:gd name="T41" fmla="*/ 20 h 26"/>
                  <a:gd name="T42" fmla="*/ 4 w 17"/>
                  <a:gd name="T43" fmla="*/ 19 h 26"/>
                  <a:gd name="T44" fmla="*/ 3 w 17"/>
                  <a:gd name="T45" fmla="*/ 19 h 26"/>
                  <a:gd name="T46" fmla="*/ 2 w 17"/>
                  <a:gd name="T47" fmla="*/ 18 h 26"/>
                  <a:gd name="T48" fmla="*/ 0 w 17"/>
                  <a:gd name="T49" fmla="*/ 19 h 26"/>
                  <a:gd name="T50" fmla="*/ 0 w 17"/>
                  <a:gd name="T51" fmla="*/ 21 h 26"/>
                  <a:gd name="T52" fmla="*/ 0 w 17"/>
                  <a:gd name="T53" fmla="*/ 23 h 26"/>
                  <a:gd name="T54" fmla="*/ 2 w 17"/>
                  <a:gd name="T55" fmla="*/ 24 h 26"/>
                  <a:gd name="T56" fmla="*/ 4 w 17"/>
                  <a:gd name="T57" fmla="*/ 25 h 26"/>
                  <a:gd name="T58" fmla="*/ 7 w 17"/>
                  <a:gd name="T59" fmla="*/ 26 h 26"/>
                  <a:gd name="T60" fmla="*/ 11 w 17"/>
                  <a:gd name="T61" fmla="*/ 25 h 26"/>
                  <a:gd name="T62" fmla="*/ 14 w 17"/>
                  <a:gd name="T63" fmla="*/ 23 h 26"/>
                  <a:gd name="T64" fmla="*/ 16 w 17"/>
                  <a:gd name="T65" fmla="*/ 20 h 26"/>
                  <a:gd name="T66" fmla="*/ 17 w 17"/>
                  <a:gd name="T67" fmla="*/ 16 h 26"/>
                  <a:gd name="T68" fmla="*/ 16 w 17"/>
                  <a:gd name="T69" fmla="*/ 13 h 26"/>
                  <a:gd name="T70" fmla="*/ 15 w 17"/>
                  <a:gd name="T71" fmla="*/ 10 h 26"/>
                  <a:gd name="T72" fmla="*/ 12 w 17"/>
                  <a:gd name="T73" fmla="*/ 9 h 26"/>
                  <a:gd name="T74" fmla="*/ 9 w 17"/>
                  <a:gd name="T75" fmla="*/ 8 h 26"/>
                  <a:gd name="T76" fmla="*/ 7 w 17"/>
                  <a:gd name="T77" fmla="*/ 8 h 26"/>
                  <a:gd name="T78" fmla="*/ 7 w 17"/>
                  <a:gd name="T79" fmla="*/ 5 h 26"/>
                  <a:gd name="T80" fmla="*/ 13 w 17"/>
                  <a:gd name="T81" fmla="*/ 5 h 26"/>
                  <a:gd name="T82" fmla="*/ 16 w 17"/>
                  <a:gd name="T83" fmla="*/ 5 h 26"/>
                  <a:gd name="T84" fmla="*/ 17 w 17"/>
                  <a:gd name="T85" fmla="*/ 3 h 26"/>
                  <a:gd name="T86" fmla="*/ 13 w 17"/>
                  <a:gd name="T8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7" h="26">
                    <a:moveTo>
                      <a:pt x="13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3" y="1"/>
                    </a:cubicBezTo>
                    <a:cubicBezTo>
                      <a:pt x="3" y="1"/>
                      <a:pt x="3" y="1"/>
                      <a:pt x="3" y="2"/>
                    </a:cubicBezTo>
                    <a:cubicBezTo>
                      <a:pt x="3" y="2"/>
                      <a:pt x="2" y="3"/>
                      <a:pt x="2" y="3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1"/>
                      <a:pt x="1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3"/>
                      <a:pt x="2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3"/>
                      <a:pt x="6" y="13"/>
                      <a:pt x="7" y="13"/>
                    </a:cubicBezTo>
                    <a:cubicBezTo>
                      <a:pt x="7" y="13"/>
                      <a:pt x="7" y="13"/>
                      <a:pt x="8" y="13"/>
                    </a:cubicBezTo>
                    <a:cubicBezTo>
                      <a:pt x="9" y="13"/>
                      <a:pt x="10" y="13"/>
                      <a:pt x="10" y="14"/>
                    </a:cubicBezTo>
                    <a:cubicBezTo>
                      <a:pt x="11" y="15"/>
                      <a:pt x="11" y="16"/>
                      <a:pt x="11" y="17"/>
                    </a:cubicBezTo>
                    <a:cubicBezTo>
                      <a:pt x="11" y="17"/>
                      <a:pt x="11" y="18"/>
                      <a:pt x="11" y="18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20"/>
                      <a:pt x="9" y="20"/>
                      <a:pt x="9" y="20"/>
                    </a:cubicBezTo>
                    <a:cubicBezTo>
                      <a:pt x="8" y="20"/>
                      <a:pt x="8" y="20"/>
                      <a:pt x="7" y="20"/>
                    </a:cubicBezTo>
                    <a:cubicBezTo>
                      <a:pt x="7" y="20"/>
                      <a:pt x="6" y="20"/>
                      <a:pt x="6" y="20"/>
                    </a:cubicBezTo>
                    <a:cubicBezTo>
                      <a:pt x="5" y="20"/>
                      <a:pt x="5" y="20"/>
                      <a:pt x="4" y="19"/>
                    </a:cubicBezTo>
                    <a:cubicBezTo>
                      <a:pt x="4" y="19"/>
                      <a:pt x="4" y="19"/>
                      <a:pt x="3" y="19"/>
                    </a:cubicBezTo>
                    <a:cubicBezTo>
                      <a:pt x="3" y="18"/>
                      <a:pt x="2" y="18"/>
                      <a:pt x="2" y="18"/>
                    </a:cubicBezTo>
                    <a:cubicBezTo>
                      <a:pt x="1" y="18"/>
                      <a:pt x="1" y="19"/>
                      <a:pt x="0" y="19"/>
                    </a:cubicBezTo>
                    <a:cubicBezTo>
                      <a:pt x="0" y="19"/>
                      <a:pt x="0" y="20"/>
                      <a:pt x="0" y="21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1" y="23"/>
                      <a:pt x="1" y="24"/>
                      <a:pt x="2" y="24"/>
                    </a:cubicBezTo>
                    <a:cubicBezTo>
                      <a:pt x="3" y="25"/>
                      <a:pt x="3" y="25"/>
                      <a:pt x="4" y="25"/>
                    </a:cubicBezTo>
                    <a:cubicBezTo>
                      <a:pt x="5" y="26"/>
                      <a:pt x="6" y="26"/>
                      <a:pt x="7" y="26"/>
                    </a:cubicBezTo>
                    <a:cubicBezTo>
                      <a:pt x="9" y="26"/>
                      <a:pt x="10" y="26"/>
                      <a:pt x="11" y="25"/>
                    </a:cubicBezTo>
                    <a:cubicBezTo>
                      <a:pt x="12" y="25"/>
                      <a:pt x="13" y="24"/>
                      <a:pt x="14" y="23"/>
                    </a:cubicBezTo>
                    <a:cubicBezTo>
                      <a:pt x="15" y="22"/>
                      <a:pt x="16" y="21"/>
                      <a:pt x="16" y="20"/>
                    </a:cubicBezTo>
                    <a:cubicBezTo>
                      <a:pt x="17" y="19"/>
                      <a:pt x="17" y="18"/>
                      <a:pt x="17" y="16"/>
                    </a:cubicBezTo>
                    <a:cubicBezTo>
                      <a:pt x="17" y="15"/>
                      <a:pt x="17" y="14"/>
                      <a:pt x="16" y="13"/>
                    </a:cubicBezTo>
                    <a:cubicBezTo>
                      <a:pt x="16" y="12"/>
                      <a:pt x="15" y="11"/>
                      <a:pt x="15" y="10"/>
                    </a:cubicBezTo>
                    <a:cubicBezTo>
                      <a:pt x="14" y="10"/>
                      <a:pt x="13" y="9"/>
                      <a:pt x="12" y="9"/>
                    </a:cubicBezTo>
                    <a:cubicBezTo>
                      <a:pt x="11" y="8"/>
                      <a:pt x="10" y="8"/>
                      <a:pt x="9" y="8"/>
                    </a:cubicBezTo>
                    <a:cubicBezTo>
                      <a:pt x="9" y="8"/>
                      <a:pt x="8" y="8"/>
                      <a:pt x="7" y="8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4" y="5"/>
                      <a:pt x="15" y="5"/>
                      <a:pt x="16" y="5"/>
                    </a:cubicBezTo>
                    <a:cubicBezTo>
                      <a:pt x="16" y="4"/>
                      <a:pt x="17" y="4"/>
                      <a:pt x="17" y="3"/>
                    </a:cubicBezTo>
                    <a:cubicBezTo>
                      <a:pt x="17" y="1"/>
                      <a:pt x="15" y="0"/>
                      <a:pt x="13" y="0"/>
                    </a:cubicBezTo>
                  </a:path>
                </a:pathLst>
              </a:custGeom>
              <a:solidFill>
                <a:srgbClr val="B5A1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6" name="iṣļîḍe"/>
              <p:cNvSpPr/>
              <p:nvPr/>
            </p:nvSpPr>
            <p:spPr bwMode="auto">
              <a:xfrm>
                <a:off x="3907" y="3492"/>
                <a:ext cx="17" cy="25"/>
              </a:xfrm>
              <a:custGeom>
                <a:avLst/>
                <a:gdLst>
                  <a:gd name="T0" fmla="*/ 9 w 18"/>
                  <a:gd name="T1" fmla="*/ 0 h 27"/>
                  <a:gd name="T2" fmla="*/ 6 w 18"/>
                  <a:gd name="T3" fmla="*/ 1 h 27"/>
                  <a:gd name="T4" fmla="*/ 3 w 18"/>
                  <a:gd name="T5" fmla="*/ 2 h 27"/>
                  <a:gd name="T6" fmla="*/ 2 w 18"/>
                  <a:gd name="T7" fmla="*/ 4 h 27"/>
                  <a:gd name="T8" fmla="*/ 1 w 18"/>
                  <a:gd name="T9" fmla="*/ 6 h 27"/>
                  <a:gd name="T10" fmla="*/ 2 w 18"/>
                  <a:gd name="T11" fmla="*/ 8 h 27"/>
                  <a:gd name="T12" fmla="*/ 3 w 18"/>
                  <a:gd name="T13" fmla="*/ 9 h 27"/>
                  <a:gd name="T14" fmla="*/ 5 w 18"/>
                  <a:gd name="T15" fmla="*/ 8 h 27"/>
                  <a:gd name="T16" fmla="*/ 6 w 18"/>
                  <a:gd name="T17" fmla="*/ 7 h 27"/>
                  <a:gd name="T18" fmla="*/ 8 w 18"/>
                  <a:gd name="T19" fmla="*/ 6 h 27"/>
                  <a:gd name="T20" fmla="*/ 9 w 18"/>
                  <a:gd name="T21" fmla="*/ 6 h 27"/>
                  <a:gd name="T22" fmla="*/ 10 w 18"/>
                  <a:gd name="T23" fmla="*/ 6 h 27"/>
                  <a:gd name="T24" fmla="*/ 11 w 18"/>
                  <a:gd name="T25" fmla="*/ 8 h 27"/>
                  <a:gd name="T26" fmla="*/ 8 w 18"/>
                  <a:gd name="T27" fmla="*/ 10 h 27"/>
                  <a:gd name="T28" fmla="*/ 7 w 18"/>
                  <a:gd name="T29" fmla="*/ 11 h 27"/>
                  <a:gd name="T30" fmla="*/ 6 w 18"/>
                  <a:gd name="T31" fmla="*/ 13 h 27"/>
                  <a:gd name="T32" fmla="*/ 7 w 18"/>
                  <a:gd name="T33" fmla="*/ 15 h 27"/>
                  <a:gd name="T34" fmla="*/ 8 w 18"/>
                  <a:gd name="T35" fmla="*/ 15 h 27"/>
                  <a:gd name="T36" fmla="*/ 11 w 18"/>
                  <a:gd name="T37" fmla="*/ 16 h 27"/>
                  <a:gd name="T38" fmla="*/ 12 w 18"/>
                  <a:gd name="T39" fmla="*/ 18 h 27"/>
                  <a:gd name="T40" fmla="*/ 11 w 18"/>
                  <a:gd name="T41" fmla="*/ 21 h 27"/>
                  <a:gd name="T42" fmla="*/ 9 w 18"/>
                  <a:gd name="T43" fmla="*/ 22 h 27"/>
                  <a:gd name="T44" fmla="*/ 8 w 18"/>
                  <a:gd name="T45" fmla="*/ 21 h 27"/>
                  <a:gd name="T46" fmla="*/ 7 w 18"/>
                  <a:gd name="T47" fmla="*/ 21 h 27"/>
                  <a:gd name="T48" fmla="*/ 6 w 18"/>
                  <a:gd name="T49" fmla="*/ 20 h 27"/>
                  <a:gd name="T50" fmla="*/ 5 w 18"/>
                  <a:gd name="T51" fmla="*/ 19 h 27"/>
                  <a:gd name="T52" fmla="*/ 4 w 18"/>
                  <a:gd name="T53" fmla="*/ 18 h 27"/>
                  <a:gd name="T54" fmla="*/ 3 w 18"/>
                  <a:gd name="T55" fmla="*/ 17 h 27"/>
                  <a:gd name="T56" fmla="*/ 1 w 18"/>
                  <a:gd name="T57" fmla="*/ 18 h 27"/>
                  <a:gd name="T58" fmla="*/ 0 w 18"/>
                  <a:gd name="T59" fmla="*/ 20 h 27"/>
                  <a:gd name="T60" fmla="*/ 1 w 18"/>
                  <a:gd name="T61" fmla="*/ 22 h 27"/>
                  <a:gd name="T62" fmla="*/ 3 w 18"/>
                  <a:gd name="T63" fmla="*/ 25 h 27"/>
                  <a:gd name="T64" fmla="*/ 9 w 18"/>
                  <a:gd name="T65" fmla="*/ 27 h 27"/>
                  <a:gd name="T66" fmla="*/ 12 w 18"/>
                  <a:gd name="T67" fmla="*/ 26 h 27"/>
                  <a:gd name="T68" fmla="*/ 15 w 18"/>
                  <a:gd name="T69" fmla="*/ 24 h 27"/>
                  <a:gd name="T70" fmla="*/ 17 w 18"/>
                  <a:gd name="T71" fmla="*/ 22 h 27"/>
                  <a:gd name="T72" fmla="*/ 18 w 18"/>
                  <a:gd name="T73" fmla="*/ 19 h 27"/>
                  <a:gd name="T74" fmla="*/ 14 w 18"/>
                  <a:gd name="T75" fmla="*/ 12 h 27"/>
                  <a:gd name="T76" fmla="*/ 16 w 18"/>
                  <a:gd name="T77" fmla="*/ 10 h 27"/>
                  <a:gd name="T78" fmla="*/ 17 w 18"/>
                  <a:gd name="T79" fmla="*/ 7 h 27"/>
                  <a:gd name="T80" fmla="*/ 16 w 18"/>
                  <a:gd name="T81" fmla="*/ 5 h 27"/>
                  <a:gd name="T82" fmla="*/ 14 w 18"/>
                  <a:gd name="T83" fmla="*/ 2 h 27"/>
                  <a:gd name="T84" fmla="*/ 12 w 18"/>
                  <a:gd name="T85" fmla="*/ 1 h 27"/>
                  <a:gd name="T86" fmla="*/ 9 w 18"/>
                  <a:gd name="T8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8" h="27">
                    <a:moveTo>
                      <a:pt x="9" y="0"/>
                    </a:moveTo>
                    <a:cubicBezTo>
                      <a:pt x="8" y="0"/>
                      <a:pt x="7" y="1"/>
                      <a:pt x="6" y="1"/>
                    </a:cubicBezTo>
                    <a:cubicBezTo>
                      <a:pt x="5" y="1"/>
                      <a:pt x="4" y="2"/>
                      <a:pt x="3" y="2"/>
                    </a:cubicBezTo>
                    <a:cubicBezTo>
                      <a:pt x="3" y="3"/>
                      <a:pt x="2" y="4"/>
                      <a:pt x="2" y="4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1" y="7"/>
                      <a:pt x="1" y="8"/>
                      <a:pt x="2" y="8"/>
                    </a:cubicBezTo>
                    <a:cubicBezTo>
                      <a:pt x="2" y="9"/>
                      <a:pt x="3" y="9"/>
                      <a:pt x="3" y="9"/>
                    </a:cubicBezTo>
                    <a:cubicBezTo>
                      <a:pt x="4" y="9"/>
                      <a:pt x="5" y="9"/>
                      <a:pt x="5" y="8"/>
                    </a:cubicBezTo>
                    <a:cubicBezTo>
                      <a:pt x="5" y="8"/>
                      <a:pt x="6" y="8"/>
                      <a:pt x="6" y="7"/>
                    </a:cubicBezTo>
                    <a:cubicBezTo>
                      <a:pt x="7" y="7"/>
                      <a:pt x="7" y="6"/>
                      <a:pt x="8" y="6"/>
                    </a:cubicBezTo>
                    <a:cubicBezTo>
                      <a:pt x="8" y="6"/>
                      <a:pt x="8" y="6"/>
                      <a:pt x="9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7"/>
                      <a:pt x="11" y="7"/>
                      <a:pt x="11" y="8"/>
                    </a:cubicBezTo>
                    <a:cubicBezTo>
                      <a:pt x="11" y="9"/>
                      <a:pt x="10" y="10"/>
                      <a:pt x="8" y="10"/>
                    </a:cubicBezTo>
                    <a:cubicBezTo>
                      <a:pt x="8" y="11"/>
                      <a:pt x="7" y="11"/>
                      <a:pt x="7" y="11"/>
                    </a:cubicBezTo>
                    <a:cubicBezTo>
                      <a:pt x="6" y="12"/>
                      <a:pt x="6" y="12"/>
                      <a:pt x="6" y="13"/>
                    </a:cubicBezTo>
                    <a:cubicBezTo>
                      <a:pt x="6" y="14"/>
                      <a:pt x="6" y="14"/>
                      <a:pt x="7" y="15"/>
                    </a:cubicBezTo>
                    <a:cubicBezTo>
                      <a:pt x="7" y="15"/>
                      <a:pt x="8" y="15"/>
                      <a:pt x="8" y="15"/>
                    </a:cubicBezTo>
                    <a:cubicBezTo>
                      <a:pt x="10" y="16"/>
                      <a:pt x="10" y="16"/>
                      <a:pt x="11" y="16"/>
                    </a:cubicBezTo>
                    <a:cubicBezTo>
                      <a:pt x="12" y="17"/>
                      <a:pt x="12" y="17"/>
                      <a:pt x="12" y="18"/>
                    </a:cubicBezTo>
                    <a:cubicBezTo>
                      <a:pt x="12" y="19"/>
                      <a:pt x="12" y="20"/>
                      <a:pt x="11" y="21"/>
                    </a:cubicBezTo>
                    <a:cubicBezTo>
                      <a:pt x="11" y="21"/>
                      <a:pt x="10" y="22"/>
                      <a:pt x="9" y="22"/>
                    </a:cubicBezTo>
                    <a:cubicBezTo>
                      <a:pt x="9" y="22"/>
                      <a:pt x="8" y="21"/>
                      <a:pt x="8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8"/>
                      <a:pt x="4" y="18"/>
                      <a:pt x="4" y="18"/>
                    </a:cubicBezTo>
                    <a:cubicBezTo>
                      <a:pt x="4" y="17"/>
                      <a:pt x="3" y="17"/>
                      <a:pt x="3" y="17"/>
                    </a:cubicBezTo>
                    <a:cubicBezTo>
                      <a:pt x="2" y="17"/>
                      <a:pt x="1" y="17"/>
                      <a:pt x="1" y="18"/>
                    </a:cubicBezTo>
                    <a:cubicBezTo>
                      <a:pt x="0" y="18"/>
                      <a:pt x="0" y="19"/>
                      <a:pt x="0" y="20"/>
                    </a:cubicBezTo>
                    <a:cubicBezTo>
                      <a:pt x="0" y="21"/>
                      <a:pt x="0" y="22"/>
                      <a:pt x="1" y="22"/>
                    </a:cubicBezTo>
                    <a:cubicBezTo>
                      <a:pt x="2" y="23"/>
                      <a:pt x="2" y="24"/>
                      <a:pt x="3" y="25"/>
                    </a:cubicBezTo>
                    <a:cubicBezTo>
                      <a:pt x="5" y="26"/>
                      <a:pt x="7" y="27"/>
                      <a:pt x="9" y="27"/>
                    </a:cubicBezTo>
                    <a:cubicBezTo>
                      <a:pt x="10" y="27"/>
                      <a:pt x="11" y="27"/>
                      <a:pt x="12" y="26"/>
                    </a:cubicBezTo>
                    <a:cubicBezTo>
                      <a:pt x="14" y="26"/>
                      <a:pt x="15" y="25"/>
                      <a:pt x="15" y="24"/>
                    </a:cubicBezTo>
                    <a:cubicBezTo>
                      <a:pt x="16" y="24"/>
                      <a:pt x="17" y="23"/>
                      <a:pt x="17" y="22"/>
                    </a:cubicBezTo>
                    <a:cubicBezTo>
                      <a:pt x="18" y="21"/>
                      <a:pt x="18" y="20"/>
                      <a:pt x="18" y="19"/>
                    </a:cubicBezTo>
                    <a:cubicBezTo>
                      <a:pt x="18" y="16"/>
                      <a:pt x="16" y="14"/>
                      <a:pt x="14" y="12"/>
                    </a:cubicBezTo>
                    <a:cubicBezTo>
                      <a:pt x="15" y="12"/>
                      <a:pt x="15" y="11"/>
                      <a:pt x="16" y="10"/>
                    </a:cubicBezTo>
                    <a:cubicBezTo>
                      <a:pt x="16" y="9"/>
                      <a:pt x="17" y="8"/>
                      <a:pt x="17" y="7"/>
                    </a:cubicBezTo>
                    <a:cubicBezTo>
                      <a:pt x="17" y="6"/>
                      <a:pt x="16" y="5"/>
                      <a:pt x="16" y="5"/>
                    </a:cubicBezTo>
                    <a:cubicBezTo>
                      <a:pt x="16" y="4"/>
                      <a:pt x="15" y="3"/>
                      <a:pt x="14" y="2"/>
                    </a:cubicBezTo>
                    <a:cubicBezTo>
                      <a:pt x="14" y="2"/>
                      <a:pt x="13" y="1"/>
                      <a:pt x="12" y="1"/>
                    </a:cubicBezTo>
                    <a:cubicBezTo>
                      <a:pt x="11" y="1"/>
                      <a:pt x="10" y="0"/>
                      <a:pt x="9" y="0"/>
                    </a:cubicBezTo>
                  </a:path>
                </a:pathLst>
              </a:custGeom>
              <a:solidFill>
                <a:srgbClr val="B5A1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7" name="íŝļïḓe"/>
              <p:cNvSpPr/>
              <p:nvPr/>
            </p:nvSpPr>
            <p:spPr bwMode="auto">
              <a:xfrm>
                <a:off x="4546" y="3426"/>
                <a:ext cx="11" cy="28"/>
              </a:xfrm>
              <a:custGeom>
                <a:avLst/>
                <a:gdLst>
                  <a:gd name="T0" fmla="*/ 8 w 12"/>
                  <a:gd name="T1" fmla="*/ 0 h 30"/>
                  <a:gd name="T2" fmla="*/ 5 w 12"/>
                  <a:gd name="T3" fmla="*/ 0 h 30"/>
                  <a:gd name="T4" fmla="*/ 0 w 12"/>
                  <a:gd name="T5" fmla="*/ 3 h 30"/>
                  <a:gd name="T6" fmla="*/ 4 w 12"/>
                  <a:gd name="T7" fmla="*/ 6 h 30"/>
                  <a:gd name="T8" fmla="*/ 5 w 12"/>
                  <a:gd name="T9" fmla="*/ 6 h 30"/>
                  <a:gd name="T10" fmla="*/ 5 w 12"/>
                  <a:gd name="T11" fmla="*/ 25 h 30"/>
                  <a:gd name="T12" fmla="*/ 8 w 12"/>
                  <a:gd name="T13" fmla="*/ 30 h 30"/>
                  <a:gd name="T14" fmla="*/ 12 w 12"/>
                  <a:gd name="T15" fmla="*/ 25 h 30"/>
                  <a:gd name="T16" fmla="*/ 12 w 12"/>
                  <a:gd name="T17" fmla="*/ 4 h 30"/>
                  <a:gd name="T18" fmla="*/ 11 w 12"/>
                  <a:gd name="T19" fmla="*/ 1 h 30"/>
                  <a:gd name="T20" fmla="*/ 8 w 12"/>
                  <a:gd name="T2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30">
                    <a:moveTo>
                      <a:pt x="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5"/>
                      <a:pt x="1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5" y="28"/>
                      <a:pt x="6" y="30"/>
                      <a:pt x="8" y="30"/>
                    </a:cubicBezTo>
                    <a:cubicBezTo>
                      <a:pt x="11" y="30"/>
                      <a:pt x="12" y="28"/>
                      <a:pt x="12" y="2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3"/>
                      <a:pt x="12" y="2"/>
                      <a:pt x="11" y="1"/>
                    </a:cubicBezTo>
                    <a:cubicBezTo>
                      <a:pt x="10" y="0"/>
                      <a:pt x="9" y="0"/>
                      <a:pt x="8" y="0"/>
                    </a:cubicBezTo>
                  </a:path>
                </a:pathLst>
              </a:custGeom>
              <a:solidFill>
                <a:srgbClr val="5C55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8" name="ïṥ1ídè"/>
              <p:cNvSpPr/>
              <p:nvPr/>
            </p:nvSpPr>
            <p:spPr bwMode="auto">
              <a:xfrm>
                <a:off x="4565" y="3426"/>
                <a:ext cx="19" cy="28"/>
              </a:xfrm>
              <a:custGeom>
                <a:avLst/>
                <a:gdLst>
                  <a:gd name="T0" fmla="*/ 16 w 21"/>
                  <a:gd name="T1" fmla="*/ 0 h 30"/>
                  <a:gd name="T2" fmla="*/ 8 w 21"/>
                  <a:gd name="T3" fmla="*/ 0 h 30"/>
                  <a:gd name="T4" fmla="*/ 6 w 21"/>
                  <a:gd name="T5" fmla="*/ 0 h 30"/>
                  <a:gd name="T6" fmla="*/ 5 w 21"/>
                  <a:gd name="T7" fmla="*/ 0 h 30"/>
                  <a:gd name="T8" fmla="*/ 4 w 21"/>
                  <a:gd name="T9" fmla="*/ 1 h 30"/>
                  <a:gd name="T10" fmla="*/ 3 w 21"/>
                  <a:gd name="T11" fmla="*/ 3 h 30"/>
                  <a:gd name="T12" fmla="*/ 2 w 21"/>
                  <a:gd name="T13" fmla="*/ 11 h 30"/>
                  <a:gd name="T14" fmla="*/ 2 w 21"/>
                  <a:gd name="T15" fmla="*/ 12 h 30"/>
                  <a:gd name="T16" fmla="*/ 2 w 21"/>
                  <a:gd name="T17" fmla="*/ 13 h 30"/>
                  <a:gd name="T18" fmla="*/ 5 w 21"/>
                  <a:gd name="T19" fmla="*/ 16 h 30"/>
                  <a:gd name="T20" fmla="*/ 6 w 21"/>
                  <a:gd name="T21" fmla="*/ 16 h 30"/>
                  <a:gd name="T22" fmla="*/ 7 w 21"/>
                  <a:gd name="T23" fmla="*/ 16 h 30"/>
                  <a:gd name="T24" fmla="*/ 9 w 21"/>
                  <a:gd name="T25" fmla="*/ 15 h 30"/>
                  <a:gd name="T26" fmla="*/ 10 w 21"/>
                  <a:gd name="T27" fmla="*/ 15 h 30"/>
                  <a:gd name="T28" fmla="*/ 13 w 21"/>
                  <a:gd name="T29" fmla="*/ 16 h 30"/>
                  <a:gd name="T30" fmla="*/ 14 w 21"/>
                  <a:gd name="T31" fmla="*/ 19 h 30"/>
                  <a:gd name="T32" fmla="*/ 13 w 21"/>
                  <a:gd name="T33" fmla="*/ 21 h 30"/>
                  <a:gd name="T34" fmla="*/ 12 w 21"/>
                  <a:gd name="T35" fmla="*/ 23 h 30"/>
                  <a:gd name="T36" fmla="*/ 11 w 21"/>
                  <a:gd name="T37" fmla="*/ 24 h 30"/>
                  <a:gd name="T38" fmla="*/ 9 w 21"/>
                  <a:gd name="T39" fmla="*/ 24 h 30"/>
                  <a:gd name="T40" fmla="*/ 7 w 21"/>
                  <a:gd name="T41" fmla="*/ 24 h 30"/>
                  <a:gd name="T42" fmla="*/ 6 w 21"/>
                  <a:gd name="T43" fmla="*/ 23 h 30"/>
                  <a:gd name="T44" fmla="*/ 4 w 21"/>
                  <a:gd name="T45" fmla="*/ 22 h 30"/>
                  <a:gd name="T46" fmla="*/ 3 w 21"/>
                  <a:gd name="T47" fmla="*/ 21 h 30"/>
                  <a:gd name="T48" fmla="*/ 1 w 21"/>
                  <a:gd name="T49" fmla="*/ 22 h 30"/>
                  <a:gd name="T50" fmla="*/ 0 w 21"/>
                  <a:gd name="T51" fmla="*/ 24 h 30"/>
                  <a:gd name="T52" fmla="*/ 1 w 21"/>
                  <a:gd name="T53" fmla="*/ 27 h 30"/>
                  <a:gd name="T54" fmla="*/ 3 w 21"/>
                  <a:gd name="T55" fmla="*/ 29 h 30"/>
                  <a:gd name="T56" fmla="*/ 6 w 21"/>
                  <a:gd name="T57" fmla="*/ 30 h 30"/>
                  <a:gd name="T58" fmla="*/ 10 w 21"/>
                  <a:gd name="T59" fmla="*/ 30 h 30"/>
                  <a:gd name="T60" fmla="*/ 14 w 21"/>
                  <a:gd name="T61" fmla="*/ 30 h 30"/>
                  <a:gd name="T62" fmla="*/ 18 w 21"/>
                  <a:gd name="T63" fmla="*/ 27 h 30"/>
                  <a:gd name="T64" fmla="*/ 20 w 21"/>
                  <a:gd name="T65" fmla="*/ 24 h 30"/>
                  <a:gd name="T66" fmla="*/ 21 w 21"/>
                  <a:gd name="T67" fmla="*/ 19 h 30"/>
                  <a:gd name="T68" fmla="*/ 20 w 21"/>
                  <a:gd name="T69" fmla="*/ 15 h 30"/>
                  <a:gd name="T70" fmla="*/ 18 w 21"/>
                  <a:gd name="T71" fmla="*/ 12 h 30"/>
                  <a:gd name="T72" fmla="*/ 15 w 21"/>
                  <a:gd name="T73" fmla="*/ 10 h 30"/>
                  <a:gd name="T74" fmla="*/ 12 w 21"/>
                  <a:gd name="T75" fmla="*/ 9 h 30"/>
                  <a:gd name="T76" fmla="*/ 9 w 21"/>
                  <a:gd name="T77" fmla="*/ 10 h 30"/>
                  <a:gd name="T78" fmla="*/ 9 w 21"/>
                  <a:gd name="T79" fmla="*/ 6 h 30"/>
                  <a:gd name="T80" fmla="*/ 16 w 21"/>
                  <a:gd name="T81" fmla="*/ 6 h 30"/>
                  <a:gd name="T82" fmla="*/ 20 w 21"/>
                  <a:gd name="T83" fmla="*/ 5 h 30"/>
                  <a:gd name="T84" fmla="*/ 21 w 21"/>
                  <a:gd name="T85" fmla="*/ 3 h 30"/>
                  <a:gd name="T86" fmla="*/ 16 w 21"/>
                  <a:gd name="T8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1" h="30">
                    <a:moveTo>
                      <a:pt x="16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2"/>
                      <a:pt x="4" y="2"/>
                      <a:pt x="3" y="3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5"/>
                      <a:pt x="3" y="16"/>
                      <a:pt x="5" y="16"/>
                    </a:cubicBezTo>
                    <a:cubicBezTo>
                      <a:pt x="5" y="16"/>
                      <a:pt x="6" y="16"/>
                      <a:pt x="6" y="16"/>
                    </a:cubicBezTo>
                    <a:cubicBezTo>
                      <a:pt x="6" y="16"/>
                      <a:pt x="7" y="16"/>
                      <a:pt x="7" y="16"/>
                    </a:cubicBezTo>
                    <a:cubicBezTo>
                      <a:pt x="8" y="16"/>
                      <a:pt x="8" y="16"/>
                      <a:pt x="9" y="15"/>
                    </a:cubicBezTo>
                    <a:cubicBezTo>
                      <a:pt x="9" y="15"/>
                      <a:pt x="9" y="15"/>
                      <a:pt x="10" y="15"/>
                    </a:cubicBezTo>
                    <a:cubicBezTo>
                      <a:pt x="11" y="15"/>
                      <a:pt x="12" y="16"/>
                      <a:pt x="13" y="16"/>
                    </a:cubicBezTo>
                    <a:cubicBezTo>
                      <a:pt x="13" y="17"/>
                      <a:pt x="14" y="18"/>
                      <a:pt x="14" y="19"/>
                    </a:cubicBezTo>
                    <a:cubicBezTo>
                      <a:pt x="14" y="20"/>
                      <a:pt x="14" y="21"/>
                      <a:pt x="13" y="21"/>
                    </a:cubicBezTo>
                    <a:cubicBezTo>
                      <a:pt x="13" y="22"/>
                      <a:pt x="13" y="22"/>
                      <a:pt x="12" y="23"/>
                    </a:cubicBezTo>
                    <a:cubicBezTo>
                      <a:pt x="12" y="23"/>
                      <a:pt x="12" y="23"/>
                      <a:pt x="11" y="24"/>
                    </a:cubicBezTo>
                    <a:cubicBezTo>
                      <a:pt x="11" y="24"/>
                      <a:pt x="10" y="24"/>
                      <a:pt x="9" y="24"/>
                    </a:cubicBezTo>
                    <a:cubicBezTo>
                      <a:pt x="9" y="24"/>
                      <a:pt x="8" y="24"/>
                      <a:pt x="7" y="24"/>
                    </a:cubicBezTo>
                    <a:cubicBezTo>
                      <a:pt x="7" y="23"/>
                      <a:pt x="6" y="23"/>
                      <a:pt x="6" y="23"/>
                    </a:cubicBezTo>
                    <a:cubicBezTo>
                      <a:pt x="5" y="22"/>
                      <a:pt x="5" y="22"/>
                      <a:pt x="4" y="22"/>
                    </a:cubicBezTo>
                    <a:cubicBezTo>
                      <a:pt x="4" y="22"/>
                      <a:pt x="3" y="21"/>
                      <a:pt x="3" y="21"/>
                    </a:cubicBezTo>
                    <a:cubicBezTo>
                      <a:pt x="2" y="21"/>
                      <a:pt x="1" y="22"/>
                      <a:pt x="1" y="22"/>
                    </a:cubicBezTo>
                    <a:cubicBezTo>
                      <a:pt x="0" y="23"/>
                      <a:pt x="0" y="24"/>
                      <a:pt x="0" y="24"/>
                    </a:cubicBezTo>
                    <a:cubicBezTo>
                      <a:pt x="0" y="25"/>
                      <a:pt x="0" y="26"/>
                      <a:pt x="1" y="27"/>
                    </a:cubicBezTo>
                    <a:cubicBezTo>
                      <a:pt x="1" y="27"/>
                      <a:pt x="2" y="28"/>
                      <a:pt x="3" y="29"/>
                    </a:cubicBezTo>
                    <a:cubicBezTo>
                      <a:pt x="4" y="29"/>
                      <a:pt x="5" y="30"/>
                      <a:pt x="6" y="30"/>
                    </a:cubicBezTo>
                    <a:cubicBezTo>
                      <a:pt x="7" y="30"/>
                      <a:pt x="8" y="30"/>
                      <a:pt x="10" y="30"/>
                    </a:cubicBezTo>
                    <a:cubicBezTo>
                      <a:pt x="11" y="30"/>
                      <a:pt x="13" y="30"/>
                      <a:pt x="14" y="30"/>
                    </a:cubicBezTo>
                    <a:cubicBezTo>
                      <a:pt x="16" y="29"/>
                      <a:pt x="17" y="28"/>
                      <a:pt x="18" y="27"/>
                    </a:cubicBezTo>
                    <a:cubicBezTo>
                      <a:pt x="19" y="26"/>
                      <a:pt x="19" y="25"/>
                      <a:pt x="20" y="24"/>
                    </a:cubicBezTo>
                    <a:cubicBezTo>
                      <a:pt x="21" y="22"/>
                      <a:pt x="21" y="21"/>
                      <a:pt x="21" y="19"/>
                    </a:cubicBezTo>
                    <a:cubicBezTo>
                      <a:pt x="21" y="18"/>
                      <a:pt x="21" y="16"/>
                      <a:pt x="20" y="15"/>
                    </a:cubicBezTo>
                    <a:cubicBezTo>
                      <a:pt x="20" y="14"/>
                      <a:pt x="19" y="13"/>
                      <a:pt x="18" y="12"/>
                    </a:cubicBezTo>
                    <a:cubicBezTo>
                      <a:pt x="17" y="11"/>
                      <a:pt x="16" y="10"/>
                      <a:pt x="15" y="10"/>
                    </a:cubicBezTo>
                    <a:cubicBezTo>
                      <a:pt x="14" y="9"/>
                      <a:pt x="13" y="9"/>
                      <a:pt x="12" y="9"/>
                    </a:cubicBezTo>
                    <a:cubicBezTo>
                      <a:pt x="11" y="9"/>
                      <a:pt x="10" y="9"/>
                      <a:pt x="9" y="10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8" y="6"/>
                      <a:pt x="19" y="6"/>
                      <a:pt x="20" y="5"/>
                    </a:cubicBezTo>
                    <a:cubicBezTo>
                      <a:pt x="20" y="5"/>
                      <a:pt x="21" y="4"/>
                      <a:pt x="21" y="3"/>
                    </a:cubicBezTo>
                    <a:cubicBezTo>
                      <a:pt x="21" y="1"/>
                      <a:pt x="19" y="0"/>
                      <a:pt x="16" y="0"/>
                    </a:cubicBezTo>
                  </a:path>
                </a:pathLst>
              </a:custGeom>
              <a:solidFill>
                <a:srgbClr val="5C55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9" name="íŝḻîḍê"/>
              <p:cNvSpPr/>
              <p:nvPr/>
            </p:nvSpPr>
            <p:spPr bwMode="auto">
              <a:xfrm>
                <a:off x="4589" y="3425"/>
                <a:ext cx="20" cy="29"/>
              </a:xfrm>
              <a:custGeom>
                <a:avLst/>
                <a:gdLst>
                  <a:gd name="T0" fmla="*/ 11 w 21"/>
                  <a:gd name="T1" fmla="*/ 0 h 31"/>
                  <a:gd name="T2" fmla="*/ 7 w 21"/>
                  <a:gd name="T3" fmla="*/ 0 h 31"/>
                  <a:gd name="T4" fmla="*/ 4 w 21"/>
                  <a:gd name="T5" fmla="*/ 2 h 31"/>
                  <a:gd name="T6" fmla="*/ 2 w 21"/>
                  <a:gd name="T7" fmla="*/ 4 h 31"/>
                  <a:gd name="T8" fmla="*/ 1 w 21"/>
                  <a:gd name="T9" fmla="*/ 7 h 31"/>
                  <a:gd name="T10" fmla="*/ 2 w 21"/>
                  <a:gd name="T11" fmla="*/ 9 h 31"/>
                  <a:gd name="T12" fmla="*/ 4 w 21"/>
                  <a:gd name="T13" fmla="*/ 10 h 31"/>
                  <a:gd name="T14" fmla="*/ 6 w 21"/>
                  <a:gd name="T15" fmla="*/ 9 h 31"/>
                  <a:gd name="T16" fmla="*/ 8 w 21"/>
                  <a:gd name="T17" fmla="*/ 8 h 31"/>
                  <a:gd name="T18" fmla="*/ 9 w 21"/>
                  <a:gd name="T19" fmla="*/ 7 h 31"/>
                  <a:gd name="T20" fmla="*/ 11 w 21"/>
                  <a:gd name="T21" fmla="*/ 6 h 31"/>
                  <a:gd name="T22" fmla="*/ 12 w 21"/>
                  <a:gd name="T23" fmla="*/ 7 h 31"/>
                  <a:gd name="T24" fmla="*/ 13 w 21"/>
                  <a:gd name="T25" fmla="*/ 9 h 31"/>
                  <a:gd name="T26" fmla="*/ 10 w 21"/>
                  <a:gd name="T27" fmla="*/ 12 h 31"/>
                  <a:gd name="T28" fmla="*/ 8 w 21"/>
                  <a:gd name="T29" fmla="*/ 13 h 31"/>
                  <a:gd name="T30" fmla="*/ 7 w 21"/>
                  <a:gd name="T31" fmla="*/ 15 h 31"/>
                  <a:gd name="T32" fmla="*/ 8 w 21"/>
                  <a:gd name="T33" fmla="*/ 17 h 31"/>
                  <a:gd name="T34" fmla="*/ 10 w 21"/>
                  <a:gd name="T35" fmla="*/ 18 h 31"/>
                  <a:gd name="T36" fmla="*/ 13 w 21"/>
                  <a:gd name="T37" fmla="*/ 19 h 31"/>
                  <a:gd name="T38" fmla="*/ 14 w 21"/>
                  <a:gd name="T39" fmla="*/ 21 h 31"/>
                  <a:gd name="T40" fmla="*/ 13 w 21"/>
                  <a:gd name="T41" fmla="*/ 24 h 31"/>
                  <a:gd name="T42" fmla="*/ 11 w 21"/>
                  <a:gd name="T43" fmla="*/ 25 h 31"/>
                  <a:gd name="T44" fmla="*/ 9 w 21"/>
                  <a:gd name="T45" fmla="*/ 25 h 31"/>
                  <a:gd name="T46" fmla="*/ 8 w 21"/>
                  <a:gd name="T47" fmla="*/ 24 h 31"/>
                  <a:gd name="T48" fmla="*/ 7 w 21"/>
                  <a:gd name="T49" fmla="*/ 23 h 31"/>
                  <a:gd name="T50" fmla="*/ 6 w 21"/>
                  <a:gd name="T51" fmla="*/ 22 h 31"/>
                  <a:gd name="T52" fmla="*/ 5 w 21"/>
                  <a:gd name="T53" fmla="*/ 20 h 31"/>
                  <a:gd name="T54" fmla="*/ 3 w 21"/>
                  <a:gd name="T55" fmla="*/ 20 h 31"/>
                  <a:gd name="T56" fmla="*/ 1 w 21"/>
                  <a:gd name="T57" fmla="*/ 21 h 31"/>
                  <a:gd name="T58" fmla="*/ 0 w 21"/>
                  <a:gd name="T59" fmla="*/ 23 h 31"/>
                  <a:gd name="T60" fmla="*/ 1 w 21"/>
                  <a:gd name="T61" fmla="*/ 26 h 31"/>
                  <a:gd name="T62" fmla="*/ 4 w 21"/>
                  <a:gd name="T63" fmla="*/ 29 h 31"/>
                  <a:gd name="T64" fmla="*/ 11 w 21"/>
                  <a:gd name="T65" fmla="*/ 31 h 31"/>
                  <a:gd name="T66" fmla="*/ 15 w 21"/>
                  <a:gd name="T67" fmla="*/ 31 h 31"/>
                  <a:gd name="T68" fmla="*/ 18 w 21"/>
                  <a:gd name="T69" fmla="*/ 29 h 31"/>
                  <a:gd name="T70" fmla="*/ 21 w 21"/>
                  <a:gd name="T71" fmla="*/ 26 h 31"/>
                  <a:gd name="T72" fmla="*/ 21 w 21"/>
                  <a:gd name="T73" fmla="*/ 22 h 31"/>
                  <a:gd name="T74" fmla="*/ 16 w 21"/>
                  <a:gd name="T75" fmla="*/ 14 h 31"/>
                  <a:gd name="T76" fmla="*/ 19 w 21"/>
                  <a:gd name="T77" fmla="*/ 11 h 31"/>
                  <a:gd name="T78" fmla="*/ 20 w 21"/>
                  <a:gd name="T79" fmla="*/ 8 h 31"/>
                  <a:gd name="T80" fmla="*/ 19 w 21"/>
                  <a:gd name="T81" fmla="*/ 5 h 31"/>
                  <a:gd name="T82" fmla="*/ 17 w 21"/>
                  <a:gd name="T83" fmla="*/ 2 h 31"/>
                  <a:gd name="T84" fmla="*/ 14 w 21"/>
                  <a:gd name="T85" fmla="*/ 0 h 31"/>
                  <a:gd name="T86" fmla="*/ 11 w 21"/>
                  <a:gd name="T8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1" h="31">
                    <a:moveTo>
                      <a:pt x="11" y="0"/>
                    </a:moveTo>
                    <a:cubicBezTo>
                      <a:pt x="9" y="0"/>
                      <a:pt x="8" y="0"/>
                      <a:pt x="7" y="0"/>
                    </a:cubicBezTo>
                    <a:cubicBezTo>
                      <a:pt x="6" y="1"/>
                      <a:pt x="5" y="1"/>
                      <a:pt x="4" y="2"/>
                    </a:cubicBezTo>
                    <a:cubicBezTo>
                      <a:pt x="3" y="3"/>
                      <a:pt x="2" y="4"/>
                      <a:pt x="2" y="4"/>
                    </a:cubicBezTo>
                    <a:cubicBezTo>
                      <a:pt x="1" y="5"/>
                      <a:pt x="1" y="6"/>
                      <a:pt x="1" y="7"/>
                    </a:cubicBezTo>
                    <a:cubicBezTo>
                      <a:pt x="1" y="8"/>
                      <a:pt x="1" y="8"/>
                      <a:pt x="2" y="9"/>
                    </a:cubicBezTo>
                    <a:cubicBezTo>
                      <a:pt x="3" y="10"/>
                      <a:pt x="3" y="10"/>
                      <a:pt x="4" y="10"/>
                    </a:cubicBezTo>
                    <a:cubicBezTo>
                      <a:pt x="5" y="10"/>
                      <a:pt x="5" y="10"/>
                      <a:pt x="6" y="9"/>
                    </a:cubicBezTo>
                    <a:cubicBezTo>
                      <a:pt x="6" y="9"/>
                      <a:pt x="7" y="8"/>
                      <a:pt x="8" y="8"/>
                    </a:cubicBezTo>
                    <a:cubicBezTo>
                      <a:pt x="8" y="7"/>
                      <a:pt x="8" y="7"/>
                      <a:pt x="9" y="7"/>
                    </a:cubicBezTo>
                    <a:cubicBezTo>
                      <a:pt x="9" y="6"/>
                      <a:pt x="10" y="6"/>
                      <a:pt x="11" y="6"/>
                    </a:cubicBezTo>
                    <a:cubicBezTo>
                      <a:pt x="11" y="6"/>
                      <a:pt x="12" y="6"/>
                      <a:pt x="12" y="7"/>
                    </a:cubicBezTo>
                    <a:cubicBezTo>
                      <a:pt x="13" y="7"/>
                      <a:pt x="13" y="8"/>
                      <a:pt x="13" y="9"/>
                    </a:cubicBezTo>
                    <a:cubicBezTo>
                      <a:pt x="13" y="10"/>
                      <a:pt x="12" y="11"/>
                      <a:pt x="10" y="12"/>
                    </a:cubicBezTo>
                    <a:cubicBezTo>
                      <a:pt x="9" y="12"/>
                      <a:pt x="8" y="12"/>
                      <a:pt x="8" y="13"/>
                    </a:cubicBezTo>
                    <a:cubicBezTo>
                      <a:pt x="7" y="13"/>
                      <a:pt x="7" y="14"/>
                      <a:pt x="7" y="15"/>
                    </a:cubicBezTo>
                    <a:cubicBezTo>
                      <a:pt x="7" y="16"/>
                      <a:pt x="7" y="16"/>
                      <a:pt x="8" y="17"/>
                    </a:cubicBezTo>
                    <a:cubicBezTo>
                      <a:pt x="8" y="17"/>
                      <a:pt x="9" y="18"/>
                      <a:pt x="10" y="18"/>
                    </a:cubicBezTo>
                    <a:cubicBezTo>
                      <a:pt x="11" y="18"/>
                      <a:pt x="13" y="18"/>
                      <a:pt x="13" y="19"/>
                    </a:cubicBezTo>
                    <a:cubicBezTo>
                      <a:pt x="14" y="19"/>
                      <a:pt x="14" y="20"/>
                      <a:pt x="14" y="21"/>
                    </a:cubicBezTo>
                    <a:cubicBezTo>
                      <a:pt x="14" y="22"/>
                      <a:pt x="14" y="23"/>
                      <a:pt x="13" y="24"/>
                    </a:cubicBezTo>
                    <a:cubicBezTo>
                      <a:pt x="13" y="25"/>
                      <a:pt x="12" y="25"/>
                      <a:pt x="11" y="25"/>
                    </a:cubicBezTo>
                    <a:cubicBezTo>
                      <a:pt x="10" y="25"/>
                      <a:pt x="10" y="25"/>
                      <a:pt x="9" y="25"/>
                    </a:cubicBezTo>
                    <a:cubicBezTo>
                      <a:pt x="9" y="25"/>
                      <a:pt x="8" y="24"/>
                      <a:pt x="8" y="24"/>
                    </a:cubicBezTo>
                    <a:cubicBezTo>
                      <a:pt x="8" y="24"/>
                      <a:pt x="7" y="23"/>
                      <a:pt x="7" y="23"/>
                    </a:cubicBezTo>
                    <a:cubicBezTo>
                      <a:pt x="7" y="23"/>
                      <a:pt x="7" y="22"/>
                      <a:pt x="6" y="22"/>
                    </a:cubicBezTo>
                    <a:cubicBezTo>
                      <a:pt x="6" y="21"/>
                      <a:pt x="5" y="21"/>
                      <a:pt x="5" y="20"/>
                    </a:cubicBezTo>
                    <a:cubicBezTo>
                      <a:pt x="4" y="20"/>
                      <a:pt x="4" y="20"/>
                      <a:pt x="3" y="20"/>
                    </a:cubicBezTo>
                    <a:cubicBezTo>
                      <a:pt x="2" y="20"/>
                      <a:pt x="2" y="20"/>
                      <a:pt x="1" y="21"/>
                    </a:cubicBezTo>
                    <a:cubicBezTo>
                      <a:pt x="1" y="21"/>
                      <a:pt x="0" y="22"/>
                      <a:pt x="0" y="23"/>
                    </a:cubicBezTo>
                    <a:cubicBezTo>
                      <a:pt x="0" y="24"/>
                      <a:pt x="1" y="25"/>
                      <a:pt x="1" y="26"/>
                    </a:cubicBezTo>
                    <a:cubicBezTo>
                      <a:pt x="2" y="27"/>
                      <a:pt x="3" y="28"/>
                      <a:pt x="4" y="29"/>
                    </a:cubicBezTo>
                    <a:cubicBezTo>
                      <a:pt x="6" y="31"/>
                      <a:pt x="8" y="31"/>
                      <a:pt x="11" y="31"/>
                    </a:cubicBezTo>
                    <a:cubicBezTo>
                      <a:pt x="12" y="31"/>
                      <a:pt x="14" y="31"/>
                      <a:pt x="15" y="31"/>
                    </a:cubicBezTo>
                    <a:cubicBezTo>
                      <a:pt x="16" y="30"/>
                      <a:pt x="17" y="29"/>
                      <a:pt x="18" y="29"/>
                    </a:cubicBezTo>
                    <a:cubicBezTo>
                      <a:pt x="19" y="28"/>
                      <a:pt x="20" y="27"/>
                      <a:pt x="21" y="26"/>
                    </a:cubicBezTo>
                    <a:cubicBezTo>
                      <a:pt x="21" y="24"/>
                      <a:pt x="21" y="23"/>
                      <a:pt x="21" y="22"/>
                    </a:cubicBezTo>
                    <a:cubicBezTo>
                      <a:pt x="21" y="18"/>
                      <a:pt x="20" y="16"/>
                      <a:pt x="16" y="14"/>
                    </a:cubicBezTo>
                    <a:cubicBezTo>
                      <a:pt x="18" y="13"/>
                      <a:pt x="18" y="12"/>
                      <a:pt x="19" y="11"/>
                    </a:cubicBezTo>
                    <a:cubicBezTo>
                      <a:pt x="19" y="10"/>
                      <a:pt x="20" y="9"/>
                      <a:pt x="20" y="8"/>
                    </a:cubicBezTo>
                    <a:cubicBezTo>
                      <a:pt x="20" y="7"/>
                      <a:pt x="20" y="6"/>
                      <a:pt x="19" y="5"/>
                    </a:cubicBezTo>
                    <a:cubicBezTo>
                      <a:pt x="19" y="4"/>
                      <a:pt x="18" y="3"/>
                      <a:pt x="17" y="2"/>
                    </a:cubicBezTo>
                    <a:cubicBezTo>
                      <a:pt x="16" y="1"/>
                      <a:pt x="15" y="1"/>
                      <a:pt x="14" y="0"/>
                    </a:cubicBezTo>
                    <a:cubicBezTo>
                      <a:pt x="13" y="0"/>
                      <a:pt x="12" y="0"/>
                      <a:pt x="11" y="0"/>
                    </a:cubicBezTo>
                  </a:path>
                </a:pathLst>
              </a:custGeom>
              <a:solidFill>
                <a:srgbClr val="5C55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0" name="ï$ļiḍè"/>
              <p:cNvSpPr/>
              <p:nvPr/>
            </p:nvSpPr>
            <p:spPr bwMode="auto">
              <a:xfrm>
                <a:off x="4153" y="3483"/>
                <a:ext cx="20" cy="20"/>
              </a:xfrm>
              <a:prstGeom prst="ellipse">
                <a:avLst/>
              </a:prstGeom>
              <a:solidFill>
                <a:srgbClr val="BF2E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1" name="íṣ1îďe"/>
              <p:cNvSpPr/>
              <p:nvPr/>
            </p:nvSpPr>
            <p:spPr bwMode="auto">
              <a:xfrm>
                <a:off x="4881" y="3261"/>
                <a:ext cx="80" cy="395"/>
              </a:xfrm>
              <a:custGeom>
                <a:avLst/>
                <a:gdLst>
                  <a:gd name="T0" fmla="*/ 80 w 80"/>
                  <a:gd name="T1" fmla="*/ 395 h 395"/>
                  <a:gd name="T2" fmla="*/ 32 w 80"/>
                  <a:gd name="T3" fmla="*/ 395 h 395"/>
                  <a:gd name="T4" fmla="*/ 0 w 80"/>
                  <a:gd name="T5" fmla="*/ 0 h 395"/>
                  <a:gd name="T6" fmla="*/ 50 w 80"/>
                  <a:gd name="T7" fmla="*/ 0 h 395"/>
                  <a:gd name="T8" fmla="*/ 80 w 80"/>
                  <a:gd name="T9" fmla="*/ 395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395">
                    <a:moveTo>
                      <a:pt x="80" y="395"/>
                    </a:moveTo>
                    <a:lnTo>
                      <a:pt x="32" y="395"/>
                    </a:lnTo>
                    <a:lnTo>
                      <a:pt x="0" y="0"/>
                    </a:lnTo>
                    <a:lnTo>
                      <a:pt x="50" y="0"/>
                    </a:lnTo>
                    <a:lnTo>
                      <a:pt x="80" y="395"/>
                    </a:lnTo>
                    <a:close/>
                  </a:path>
                </a:pathLst>
              </a:custGeom>
              <a:solidFill>
                <a:srgbClr val="525B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2" name="išļiḓe"/>
              <p:cNvSpPr/>
              <p:nvPr/>
            </p:nvSpPr>
            <p:spPr bwMode="auto">
              <a:xfrm>
                <a:off x="4930" y="3261"/>
                <a:ext cx="52" cy="395"/>
              </a:xfrm>
              <a:custGeom>
                <a:avLst/>
                <a:gdLst>
                  <a:gd name="T0" fmla="*/ 52 w 52"/>
                  <a:gd name="T1" fmla="*/ 395 h 395"/>
                  <a:gd name="T2" fmla="*/ 17 w 52"/>
                  <a:gd name="T3" fmla="*/ 395 h 395"/>
                  <a:gd name="T4" fmla="*/ 0 w 52"/>
                  <a:gd name="T5" fmla="*/ 0 h 395"/>
                  <a:gd name="T6" fmla="*/ 52 w 52"/>
                  <a:gd name="T7" fmla="*/ 0 h 395"/>
                  <a:gd name="T8" fmla="*/ 52 w 52"/>
                  <a:gd name="T9" fmla="*/ 395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95">
                    <a:moveTo>
                      <a:pt x="52" y="395"/>
                    </a:moveTo>
                    <a:lnTo>
                      <a:pt x="17" y="395"/>
                    </a:lnTo>
                    <a:lnTo>
                      <a:pt x="0" y="0"/>
                    </a:lnTo>
                    <a:lnTo>
                      <a:pt x="52" y="0"/>
                    </a:lnTo>
                    <a:lnTo>
                      <a:pt x="52" y="395"/>
                    </a:lnTo>
                    <a:close/>
                  </a:path>
                </a:pathLst>
              </a:custGeom>
              <a:solidFill>
                <a:srgbClr val="6A73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3" name="isľíḑé"/>
              <p:cNvSpPr/>
              <p:nvPr/>
            </p:nvSpPr>
            <p:spPr bwMode="auto">
              <a:xfrm>
                <a:off x="3626" y="3261"/>
                <a:ext cx="51" cy="395"/>
              </a:xfrm>
              <a:prstGeom prst="rect">
                <a:avLst/>
              </a:prstGeom>
              <a:solidFill>
                <a:srgbClr val="9BA3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4" name="iŝ1íďê"/>
              <p:cNvSpPr/>
              <p:nvPr/>
            </p:nvSpPr>
            <p:spPr bwMode="auto">
              <a:xfrm>
                <a:off x="3626" y="3261"/>
                <a:ext cx="51" cy="3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5" name="íṡlïḓe"/>
              <p:cNvSpPr/>
              <p:nvPr/>
            </p:nvSpPr>
            <p:spPr bwMode="auto">
              <a:xfrm>
                <a:off x="3657" y="3261"/>
                <a:ext cx="69" cy="395"/>
              </a:xfrm>
              <a:custGeom>
                <a:avLst/>
                <a:gdLst>
                  <a:gd name="T0" fmla="*/ 37 w 69"/>
                  <a:gd name="T1" fmla="*/ 395 h 395"/>
                  <a:gd name="T2" fmla="*/ 0 w 69"/>
                  <a:gd name="T3" fmla="*/ 395 h 395"/>
                  <a:gd name="T4" fmla="*/ 19 w 69"/>
                  <a:gd name="T5" fmla="*/ 0 h 395"/>
                  <a:gd name="T6" fmla="*/ 69 w 69"/>
                  <a:gd name="T7" fmla="*/ 0 h 395"/>
                  <a:gd name="T8" fmla="*/ 37 w 69"/>
                  <a:gd name="T9" fmla="*/ 395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395">
                    <a:moveTo>
                      <a:pt x="37" y="395"/>
                    </a:moveTo>
                    <a:lnTo>
                      <a:pt x="0" y="395"/>
                    </a:lnTo>
                    <a:lnTo>
                      <a:pt x="19" y="0"/>
                    </a:lnTo>
                    <a:lnTo>
                      <a:pt x="69" y="0"/>
                    </a:lnTo>
                    <a:lnTo>
                      <a:pt x="37" y="395"/>
                    </a:lnTo>
                    <a:close/>
                  </a:path>
                </a:pathLst>
              </a:custGeom>
              <a:solidFill>
                <a:srgbClr val="525B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6" name="îṡľiḑe"/>
              <p:cNvSpPr/>
              <p:nvPr/>
            </p:nvSpPr>
            <p:spPr bwMode="auto">
              <a:xfrm>
                <a:off x="3657" y="3261"/>
                <a:ext cx="69" cy="395"/>
              </a:xfrm>
              <a:custGeom>
                <a:avLst/>
                <a:gdLst>
                  <a:gd name="T0" fmla="*/ 37 w 69"/>
                  <a:gd name="T1" fmla="*/ 395 h 395"/>
                  <a:gd name="T2" fmla="*/ 0 w 69"/>
                  <a:gd name="T3" fmla="*/ 395 h 395"/>
                  <a:gd name="T4" fmla="*/ 19 w 69"/>
                  <a:gd name="T5" fmla="*/ 0 h 395"/>
                  <a:gd name="T6" fmla="*/ 69 w 69"/>
                  <a:gd name="T7" fmla="*/ 0 h 395"/>
                  <a:gd name="T8" fmla="*/ 37 w 69"/>
                  <a:gd name="T9" fmla="*/ 395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395">
                    <a:moveTo>
                      <a:pt x="37" y="395"/>
                    </a:moveTo>
                    <a:lnTo>
                      <a:pt x="0" y="395"/>
                    </a:lnTo>
                    <a:lnTo>
                      <a:pt x="19" y="0"/>
                    </a:lnTo>
                    <a:lnTo>
                      <a:pt x="69" y="0"/>
                    </a:lnTo>
                    <a:lnTo>
                      <a:pt x="37" y="39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7" name="iṩḷiḋe"/>
              <p:cNvSpPr/>
              <p:nvPr/>
            </p:nvSpPr>
            <p:spPr bwMode="auto">
              <a:xfrm>
                <a:off x="4339" y="3261"/>
                <a:ext cx="57" cy="395"/>
              </a:xfrm>
              <a:custGeom>
                <a:avLst/>
                <a:gdLst>
                  <a:gd name="T0" fmla="*/ 57 w 57"/>
                  <a:gd name="T1" fmla="*/ 395 h 395"/>
                  <a:gd name="T2" fmla="*/ 23 w 57"/>
                  <a:gd name="T3" fmla="*/ 395 h 395"/>
                  <a:gd name="T4" fmla="*/ 0 w 57"/>
                  <a:gd name="T5" fmla="*/ 0 h 395"/>
                  <a:gd name="T6" fmla="*/ 57 w 57"/>
                  <a:gd name="T7" fmla="*/ 0 h 395"/>
                  <a:gd name="T8" fmla="*/ 57 w 57"/>
                  <a:gd name="T9" fmla="*/ 395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395">
                    <a:moveTo>
                      <a:pt x="57" y="395"/>
                    </a:moveTo>
                    <a:lnTo>
                      <a:pt x="23" y="395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57" y="395"/>
                    </a:lnTo>
                    <a:close/>
                  </a:path>
                </a:pathLst>
              </a:custGeom>
              <a:solidFill>
                <a:srgbClr val="AEB7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8" name="îsḻïḍe"/>
              <p:cNvSpPr/>
              <p:nvPr/>
            </p:nvSpPr>
            <p:spPr bwMode="auto">
              <a:xfrm>
                <a:off x="4395" y="3261"/>
                <a:ext cx="57" cy="395"/>
              </a:xfrm>
              <a:custGeom>
                <a:avLst/>
                <a:gdLst>
                  <a:gd name="T0" fmla="*/ 35 w 57"/>
                  <a:gd name="T1" fmla="*/ 395 h 395"/>
                  <a:gd name="T2" fmla="*/ 0 w 57"/>
                  <a:gd name="T3" fmla="*/ 395 h 395"/>
                  <a:gd name="T4" fmla="*/ 0 w 57"/>
                  <a:gd name="T5" fmla="*/ 0 h 395"/>
                  <a:gd name="T6" fmla="*/ 57 w 57"/>
                  <a:gd name="T7" fmla="*/ 0 h 395"/>
                  <a:gd name="T8" fmla="*/ 35 w 57"/>
                  <a:gd name="T9" fmla="*/ 395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395">
                    <a:moveTo>
                      <a:pt x="35" y="395"/>
                    </a:moveTo>
                    <a:lnTo>
                      <a:pt x="0" y="395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35" y="395"/>
                    </a:lnTo>
                    <a:close/>
                  </a:path>
                </a:pathLst>
              </a:custGeom>
              <a:solidFill>
                <a:srgbClr val="6A73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9" name="íṣḷiďé"/>
              <p:cNvSpPr/>
              <p:nvPr/>
            </p:nvSpPr>
            <p:spPr bwMode="auto">
              <a:xfrm>
                <a:off x="3626" y="3231"/>
                <a:ext cx="1061" cy="62"/>
              </a:xfrm>
              <a:custGeom>
                <a:avLst/>
                <a:gdLst>
                  <a:gd name="T0" fmla="*/ 781 w 1061"/>
                  <a:gd name="T1" fmla="*/ 62 h 62"/>
                  <a:gd name="T2" fmla="*/ 0 w 1061"/>
                  <a:gd name="T3" fmla="*/ 62 h 62"/>
                  <a:gd name="T4" fmla="*/ 0 w 1061"/>
                  <a:gd name="T5" fmla="*/ 0 h 62"/>
                  <a:gd name="T6" fmla="*/ 1061 w 1061"/>
                  <a:gd name="T7" fmla="*/ 0 h 62"/>
                  <a:gd name="T8" fmla="*/ 781 w 1061"/>
                  <a:gd name="T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1" h="62">
                    <a:moveTo>
                      <a:pt x="781" y="62"/>
                    </a:moveTo>
                    <a:lnTo>
                      <a:pt x="0" y="62"/>
                    </a:lnTo>
                    <a:lnTo>
                      <a:pt x="0" y="0"/>
                    </a:lnTo>
                    <a:lnTo>
                      <a:pt x="1061" y="0"/>
                    </a:lnTo>
                    <a:lnTo>
                      <a:pt x="781" y="62"/>
                    </a:lnTo>
                    <a:close/>
                  </a:path>
                </a:pathLst>
              </a:custGeom>
              <a:solidFill>
                <a:srgbClr val="AEB7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0" name="iSḷidè"/>
              <p:cNvSpPr/>
              <p:nvPr/>
            </p:nvSpPr>
            <p:spPr bwMode="auto">
              <a:xfrm>
                <a:off x="3626" y="3231"/>
                <a:ext cx="1061" cy="62"/>
              </a:xfrm>
              <a:custGeom>
                <a:avLst/>
                <a:gdLst>
                  <a:gd name="T0" fmla="*/ 781 w 1061"/>
                  <a:gd name="T1" fmla="*/ 62 h 62"/>
                  <a:gd name="T2" fmla="*/ 0 w 1061"/>
                  <a:gd name="T3" fmla="*/ 62 h 62"/>
                  <a:gd name="T4" fmla="*/ 0 w 1061"/>
                  <a:gd name="T5" fmla="*/ 0 h 62"/>
                  <a:gd name="T6" fmla="*/ 1061 w 1061"/>
                  <a:gd name="T7" fmla="*/ 0 h 62"/>
                  <a:gd name="T8" fmla="*/ 781 w 1061"/>
                  <a:gd name="T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1" h="62">
                    <a:moveTo>
                      <a:pt x="781" y="62"/>
                    </a:moveTo>
                    <a:lnTo>
                      <a:pt x="0" y="62"/>
                    </a:lnTo>
                    <a:lnTo>
                      <a:pt x="0" y="0"/>
                    </a:lnTo>
                    <a:lnTo>
                      <a:pt x="1061" y="0"/>
                    </a:lnTo>
                    <a:lnTo>
                      <a:pt x="781" y="6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1" name="ïṡ1îḑè"/>
              <p:cNvSpPr/>
              <p:nvPr/>
            </p:nvSpPr>
            <p:spPr bwMode="auto">
              <a:xfrm>
                <a:off x="4395" y="3231"/>
                <a:ext cx="587" cy="62"/>
              </a:xfrm>
              <a:prstGeom prst="rect">
                <a:avLst/>
              </a:prstGeom>
              <a:solidFill>
                <a:srgbClr val="6A73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2" name="ïSļíḋe"/>
              <p:cNvSpPr/>
              <p:nvPr/>
            </p:nvSpPr>
            <p:spPr bwMode="auto">
              <a:xfrm>
                <a:off x="3604" y="3180"/>
                <a:ext cx="1400" cy="62"/>
              </a:xfrm>
              <a:custGeom>
                <a:avLst/>
                <a:gdLst>
                  <a:gd name="T0" fmla="*/ 1378 w 1400"/>
                  <a:gd name="T1" fmla="*/ 62 h 62"/>
                  <a:gd name="T2" fmla="*/ 0 w 1400"/>
                  <a:gd name="T3" fmla="*/ 62 h 62"/>
                  <a:gd name="T4" fmla="*/ 0 w 1400"/>
                  <a:gd name="T5" fmla="*/ 0 h 62"/>
                  <a:gd name="T6" fmla="*/ 1400 w 1400"/>
                  <a:gd name="T7" fmla="*/ 0 h 62"/>
                  <a:gd name="T8" fmla="*/ 1378 w 1400"/>
                  <a:gd name="T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00" h="62">
                    <a:moveTo>
                      <a:pt x="1378" y="62"/>
                    </a:moveTo>
                    <a:lnTo>
                      <a:pt x="0" y="62"/>
                    </a:lnTo>
                    <a:lnTo>
                      <a:pt x="0" y="0"/>
                    </a:lnTo>
                    <a:lnTo>
                      <a:pt x="1400" y="0"/>
                    </a:lnTo>
                    <a:lnTo>
                      <a:pt x="1378" y="62"/>
                    </a:lnTo>
                    <a:close/>
                  </a:path>
                </a:pathLst>
              </a:custGeom>
              <a:solidFill>
                <a:srgbClr val="4189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3" name="ïSľïḑé"/>
              <p:cNvSpPr/>
              <p:nvPr/>
            </p:nvSpPr>
            <p:spPr bwMode="auto">
              <a:xfrm>
                <a:off x="3604" y="3180"/>
                <a:ext cx="1400" cy="62"/>
              </a:xfrm>
              <a:custGeom>
                <a:avLst/>
                <a:gdLst>
                  <a:gd name="T0" fmla="*/ 1378 w 1400"/>
                  <a:gd name="T1" fmla="*/ 62 h 62"/>
                  <a:gd name="T2" fmla="*/ 0 w 1400"/>
                  <a:gd name="T3" fmla="*/ 62 h 62"/>
                  <a:gd name="T4" fmla="*/ 0 w 1400"/>
                  <a:gd name="T5" fmla="*/ 0 h 62"/>
                  <a:gd name="T6" fmla="*/ 1400 w 1400"/>
                  <a:gd name="T7" fmla="*/ 0 h 62"/>
                  <a:gd name="T8" fmla="*/ 1378 w 1400"/>
                  <a:gd name="T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00" h="62">
                    <a:moveTo>
                      <a:pt x="1378" y="62"/>
                    </a:moveTo>
                    <a:lnTo>
                      <a:pt x="0" y="62"/>
                    </a:lnTo>
                    <a:lnTo>
                      <a:pt x="0" y="0"/>
                    </a:lnTo>
                    <a:lnTo>
                      <a:pt x="1400" y="0"/>
                    </a:lnTo>
                    <a:lnTo>
                      <a:pt x="1378" y="6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4" name="ïṥḻiḍe"/>
              <p:cNvSpPr/>
              <p:nvPr/>
            </p:nvSpPr>
            <p:spPr bwMode="auto">
              <a:xfrm>
                <a:off x="4395" y="3180"/>
                <a:ext cx="609" cy="62"/>
              </a:xfrm>
              <a:prstGeom prst="rect">
                <a:avLst/>
              </a:prstGeom>
              <a:solidFill>
                <a:srgbClr val="1A5A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5" name="íṥľîďé"/>
              <p:cNvSpPr/>
              <p:nvPr/>
            </p:nvSpPr>
            <p:spPr bwMode="auto">
              <a:xfrm>
                <a:off x="3616" y="2744"/>
                <a:ext cx="826" cy="56"/>
              </a:xfrm>
              <a:custGeom>
                <a:avLst/>
                <a:gdLst>
                  <a:gd name="T0" fmla="*/ 803 w 826"/>
                  <a:gd name="T1" fmla="*/ 56 h 56"/>
                  <a:gd name="T2" fmla="*/ 0 w 826"/>
                  <a:gd name="T3" fmla="*/ 56 h 56"/>
                  <a:gd name="T4" fmla="*/ 0 w 826"/>
                  <a:gd name="T5" fmla="*/ 0 h 56"/>
                  <a:gd name="T6" fmla="*/ 826 w 826"/>
                  <a:gd name="T7" fmla="*/ 0 h 56"/>
                  <a:gd name="T8" fmla="*/ 803 w 826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6" h="56">
                    <a:moveTo>
                      <a:pt x="803" y="56"/>
                    </a:moveTo>
                    <a:lnTo>
                      <a:pt x="0" y="56"/>
                    </a:lnTo>
                    <a:lnTo>
                      <a:pt x="0" y="0"/>
                    </a:lnTo>
                    <a:lnTo>
                      <a:pt x="826" y="0"/>
                    </a:lnTo>
                    <a:lnTo>
                      <a:pt x="803" y="56"/>
                    </a:lnTo>
                    <a:close/>
                  </a:path>
                </a:pathLst>
              </a:custGeom>
              <a:solidFill>
                <a:srgbClr val="4189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6" name="íšliḋê"/>
              <p:cNvSpPr/>
              <p:nvPr/>
            </p:nvSpPr>
            <p:spPr bwMode="auto">
              <a:xfrm>
                <a:off x="3616" y="2744"/>
                <a:ext cx="826" cy="56"/>
              </a:xfrm>
              <a:custGeom>
                <a:avLst/>
                <a:gdLst>
                  <a:gd name="T0" fmla="*/ 803 w 826"/>
                  <a:gd name="T1" fmla="*/ 56 h 56"/>
                  <a:gd name="T2" fmla="*/ 0 w 826"/>
                  <a:gd name="T3" fmla="*/ 56 h 56"/>
                  <a:gd name="T4" fmla="*/ 0 w 826"/>
                  <a:gd name="T5" fmla="*/ 0 h 56"/>
                  <a:gd name="T6" fmla="*/ 826 w 826"/>
                  <a:gd name="T7" fmla="*/ 0 h 56"/>
                  <a:gd name="T8" fmla="*/ 803 w 826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6" h="56">
                    <a:moveTo>
                      <a:pt x="803" y="56"/>
                    </a:moveTo>
                    <a:lnTo>
                      <a:pt x="0" y="56"/>
                    </a:lnTo>
                    <a:lnTo>
                      <a:pt x="0" y="0"/>
                    </a:lnTo>
                    <a:lnTo>
                      <a:pt x="826" y="0"/>
                    </a:lnTo>
                    <a:lnTo>
                      <a:pt x="803" y="5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7" name="isļîdè"/>
              <p:cNvSpPr/>
              <p:nvPr/>
            </p:nvSpPr>
            <p:spPr bwMode="auto">
              <a:xfrm>
                <a:off x="4395" y="2744"/>
                <a:ext cx="599" cy="56"/>
              </a:xfrm>
              <a:prstGeom prst="rect">
                <a:avLst/>
              </a:prstGeom>
              <a:solidFill>
                <a:srgbClr val="1A5A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8" name="îSľîḋê"/>
              <p:cNvSpPr/>
              <p:nvPr/>
            </p:nvSpPr>
            <p:spPr bwMode="auto">
              <a:xfrm>
                <a:off x="4346" y="1023"/>
                <a:ext cx="49" cy="2167"/>
              </a:xfrm>
              <a:prstGeom prst="rect">
                <a:avLst/>
              </a:prstGeom>
              <a:solidFill>
                <a:srgbClr val="4189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9" name="iśľiḋé"/>
              <p:cNvSpPr/>
              <p:nvPr/>
            </p:nvSpPr>
            <p:spPr bwMode="auto">
              <a:xfrm>
                <a:off x="4346" y="1023"/>
                <a:ext cx="49" cy="21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0" name="îŝḻide"/>
              <p:cNvSpPr/>
              <p:nvPr/>
            </p:nvSpPr>
            <p:spPr bwMode="auto">
              <a:xfrm>
                <a:off x="4395" y="1023"/>
                <a:ext cx="49" cy="2167"/>
              </a:xfrm>
              <a:prstGeom prst="rect">
                <a:avLst/>
              </a:prstGeom>
              <a:solidFill>
                <a:srgbClr val="1A5A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1" name="ïS1iďè"/>
              <p:cNvSpPr/>
              <p:nvPr/>
            </p:nvSpPr>
            <p:spPr bwMode="auto">
              <a:xfrm>
                <a:off x="4395" y="1023"/>
                <a:ext cx="49" cy="21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2" name="ïṥḷîďè"/>
              <p:cNvSpPr/>
              <p:nvPr/>
            </p:nvSpPr>
            <p:spPr bwMode="auto">
              <a:xfrm>
                <a:off x="4954" y="1023"/>
                <a:ext cx="50" cy="2167"/>
              </a:xfrm>
              <a:prstGeom prst="rect">
                <a:avLst/>
              </a:prstGeom>
              <a:solidFill>
                <a:srgbClr val="1A5A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3" name="iṡľíḍè"/>
              <p:cNvSpPr/>
              <p:nvPr/>
            </p:nvSpPr>
            <p:spPr bwMode="auto">
              <a:xfrm>
                <a:off x="3604" y="1023"/>
                <a:ext cx="49" cy="2167"/>
              </a:xfrm>
              <a:prstGeom prst="rect">
                <a:avLst/>
              </a:prstGeom>
              <a:solidFill>
                <a:srgbClr val="4189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4" name="îṧlîḑé"/>
              <p:cNvSpPr/>
              <p:nvPr/>
            </p:nvSpPr>
            <p:spPr bwMode="auto">
              <a:xfrm>
                <a:off x="3604" y="1023"/>
                <a:ext cx="49" cy="21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5" name="i$ļïḑé"/>
              <p:cNvSpPr/>
              <p:nvPr/>
            </p:nvSpPr>
            <p:spPr bwMode="auto">
              <a:xfrm>
                <a:off x="3613" y="2299"/>
                <a:ext cx="797" cy="59"/>
              </a:xfrm>
              <a:custGeom>
                <a:avLst/>
                <a:gdLst>
                  <a:gd name="T0" fmla="*/ 797 w 797"/>
                  <a:gd name="T1" fmla="*/ 59 h 59"/>
                  <a:gd name="T2" fmla="*/ 3 w 797"/>
                  <a:gd name="T3" fmla="*/ 59 h 59"/>
                  <a:gd name="T4" fmla="*/ 0 w 797"/>
                  <a:gd name="T5" fmla="*/ 0 h 59"/>
                  <a:gd name="T6" fmla="*/ 797 w 797"/>
                  <a:gd name="T7" fmla="*/ 0 h 59"/>
                  <a:gd name="T8" fmla="*/ 797 w 797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7" h="59">
                    <a:moveTo>
                      <a:pt x="797" y="59"/>
                    </a:moveTo>
                    <a:lnTo>
                      <a:pt x="3" y="59"/>
                    </a:lnTo>
                    <a:lnTo>
                      <a:pt x="0" y="0"/>
                    </a:lnTo>
                    <a:lnTo>
                      <a:pt x="797" y="0"/>
                    </a:lnTo>
                    <a:lnTo>
                      <a:pt x="797" y="59"/>
                    </a:lnTo>
                    <a:close/>
                  </a:path>
                </a:pathLst>
              </a:custGeom>
              <a:solidFill>
                <a:srgbClr val="4189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6" name="iş1íḑe"/>
              <p:cNvSpPr/>
              <p:nvPr/>
            </p:nvSpPr>
            <p:spPr bwMode="auto">
              <a:xfrm>
                <a:off x="3613" y="2299"/>
                <a:ext cx="797" cy="59"/>
              </a:xfrm>
              <a:custGeom>
                <a:avLst/>
                <a:gdLst>
                  <a:gd name="T0" fmla="*/ 797 w 797"/>
                  <a:gd name="T1" fmla="*/ 59 h 59"/>
                  <a:gd name="T2" fmla="*/ 3 w 797"/>
                  <a:gd name="T3" fmla="*/ 59 h 59"/>
                  <a:gd name="T4" fmla="*/ 0 w 797"/>
                  <a:gd name="T5" fmla="*/ 0 h 59"/>
                  <a:gd name="T6" fmla="*/ 797 w 797"/>
                  <a:gd name="T7" fmla="*/ 0 h 59"/>
                  <a:gd name="T8" fmla="*/ 797 w 797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7" h="59">
                    <a:moveTo>
                      <a:pt x="797" y="59"/>
                    </a:moveTo>
                    <a:lnTo>
                      <a:pt x="3" y="59"/>
                    </a:lnTo>
                    <a:lnTo>
                      <a:pt x="0" y="0"/>
                    </a:lnTo>
                    <a:lnTo>
                      <a:pt x="797" y="0"/>
                    </a:lnTo>
                    <a:lnTo>
                      <a:pt x="797" y="5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7" name="íṥ1iďé"/>
              <p:cNvSpPr/>
              <p:nvPr/>
            </p:nvSpPr>
            <p:spPr bwMode="auto">
              <a:xfrm>
                <a:off x="4395" y="2299"/>
                <a:ext cx="599" cy="59"/>
              </a:xfrm>
              <a:prstGeom prst="rect">
                <a:avLst/>
              </a:prstGeom>
              <a:solidFill>
                <a:srgbClr val="1A5A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8" name="iṥľïďê"/>
              <p:cNvSpPr/>
              <p:nvPr/>
            </p:nvSpPr>
            <p:spPr bwMode="auto">
              <a:xfrm>
                <a:off x="3613" y="1858"/>
                <a:ext cx="787" cy="55"/>
              </a:xfrm>
              <a:prstGeom prst="rect">
                <a:avLst/>
              </a:prstGeom>
              <a:solidFill>
                <a:srgbClr val="4189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9" name="islíḑè"/>
              <p:cNvSpPr/>
              <p:nvPr/>
            </p:nvSpPr>
            <p:spPr bwMode="auto">
              <a:xfrm>
                <a:off x="3613" y="1858"/>
                <a:ext cx="787" cy="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0" name="ïṩľíďé"/>
              <p:cNvSpPr/>
              <p:nvPr/>
            </p:nvSpPr>
            <p:spPr bwMode="auto">
              <a:xfrm>
                <a:off x="4395" y="1858"/>
                <a:ext cx="599" cy="55"/>
              </a:xfrm>
              <a:prstGeom prst="rect">
                <a:avLst/>
              </a:prstGeom>
              <a:solidFill>
                <a:srgbClr val="1A5A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1" name="ïşḻiḑê"/>
              <p:cNvSpPr/>
              <p:nvPr/>
            </p:nvSpPr>
            <p:spPr bwMode="auto">
              <a:xfrm>
                <a:off x="3613" y="1416"/>
                <a:ext cx="787" cy="55"/>
              </a:xfrm>
              <a:prstGeom prst="rect">
                <a:avLst/>
              </a:prstGeom>
              <a:solidFill>
                <a:srgbClr val="4189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2" name="íṧḷídê"/>
              <p:cNvSpPr/>
              <p:nvPr/>
            </p:nvSpPr>
            <p:spPr bwMode="auto">
              <a:xfrm>
                <a:off x="4395" y="1416"/>
                <a:ext cx="599" cy="55"/>
              </a:xfrm>
              <a:prstGeom prst="rect">
                <a:avLst/>
              </a:prstGeom>
              <a:solidFill>
                <a:srgbClr val="1A5A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3" name="íṩḻîḍê"/>
              <p:cNvSpPr/>
              <p:nvPr/>
            </p:nvSpPr>
            <p:spPr bwMode="auto">
              <a:xfrm>
                <a:off x="3711" y="1770"/>
                <a:ext cx="96" cy="4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4" name="íslîḓé"/>
              <p:cNvSpPr/>
              <p:nvPr/>
            </p:nvSpPr>
            <p:spPr bwMode="auto">
              <a:xfrm>
                <a:off x="3921" y="1770"/>
                <a:ext cx="95" cy="4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5" name="íṥľïḑe"/>
              <p:cNvSpPr/>
              <p:nvPr/>
            </p:nvSpPr>
            <p:spPr bwMode="auto">
              <a:xfrm>
                <a:off x="3789" y="2623"/>
                <a:ext cx="106" cy="2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6" name="îSļíḋê"/>
              <p:cNvSpPr/>
              <p:nvPr/>
            </p:nvSpPr>
            <p:spPr bwMode="auto">
              <a:xfrm>
                <a:off x="3789" y="2623"/>
                <a:ext cx="106" cy="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7" name="îš1íḑe"/>
              <p:cNvSpPr/>
              <p:nvPr/>
            </p:nvSpPr>
            <p:spPr bwMode="auto">
              <a:xfrm>
                <a:off x="3789" y="2661"/>
                <a:ext cx="39" cy="2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8" name="iṣ1íḋe"/>
              <p:cNvSpPr/>
              <p:nvPr/>
            </p:nvSpPr>
            <p:spPr bwMode="auto">
              <a:xfrm>
                <a:off x="3789" y="2661"/>
                <a:ext cx="39" cy="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9" name="ísḻídê"/>
              <p:cNvSpPr/>
              <p:nvPr/>
            </p:nvSpPr>
            <p:spPr bwMode="auto">
              <a:xfrm>
                <a:off x="3754" y="2661"/>
                <a:ext cx="22" cy="22"/>
              </a:xfrm>
              <a:prstGeom prst="rect">
                <a:avLst/>
              </a:prstGeom>
              <a:solidFill>
                <a:srgbClr val="FED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0" name="í$líďe"/>
              <p:cNvSpPr/>
              <p:nvPr/>
            </p:nvSpPr>
            <p:spPr bwMode="auto">
              <a:xfrm>
                <a:off x="3754" y="2661"/>
                <a:ext cx="22" cy="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1" name="îṥ1îďê"/>
              <p:cNvSpPr/>
              <p:nvPr/>
            </p:nvSpPr>
            <p:spPr bwMode="auto">
              <a:xfrm>
                <a:off x="3754" y="2623"/>
                <a:ext cx="22" cy="22"/>
              </a:xfrm>
              <a:prstGeom prst="rect">
                <a:avLst/>
              </a:prstGeom>
              <a:solidFill>
                <a:srgbClr val="FED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2" name="íšliďé"/>
              <p:cNvSpPr/>
              <p:nvPr/>
            </p:nvSpPr>
            <p:spPr bwMode="auto">
              <a:xfrm>
                <a:off x="3754" y="2623"/>
                <a:ext cx="22" cy="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3" name="ïšļiḍe"/>
              <p:cNvSpPr/>
              <p:nvPr/>
            </p:nvSpPr>
            <p:spPr bwMode="auto">
              <a:xfrm>
                <a:off x="3733" y="1084"/>
                <a:ext cx="109" cy="12"/>
              </a:xfrm>
              <a:prstGeom prst="rect">
                <a:avLst/>
              </a:prstGeom>
              <a:solidFill>
                <a:srgbClr val="A989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4" name="íşlíḍè"/>
              <p:cNvSpPr/>
              <p:nvPr/>
            </p:nvSpPr>
            <p:spPr bwMode="auto">
              <a:xfrm>
                <a:off x="3733" y="1084"/>
                <a:ext cx="109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5" name="iS1îďe"/>
              <p:cNvSpPr/>
              <p:nvPr/>
            </p:nvSpPr>
            <p:spPr bwMode="auto">
              <a:xfrm>
                <a:off x="4080" y="1364"/>
                <a:ext cx="71" cy="12"/>
              </a:xfrm>
              <a:prstGeom prst="rect">
                <a:avLst/>
              </a:prstGeom>
              <a:solidFill>
                <a:srgbClr val="9A9A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6" name="îś1ïďê"/>
              <p:cNvSpPr/>
              <p:nvPr/>
            </p:nvSpPr>
            <p:spPr bwMode="auto">
              <a:xfrm>
                <a:off x="4080" y="1364"/>
                <a:ext cx="71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7" name="iṥḷidè"/>
              <p:cNvSpPr/>
              <p:nvPr/>
            </p:nvSpPr>
            <p:spPr bwMode="auto">
              <a:xfrm>
                <a:off x="4096" y="1389"/>
                <a:ext cx="39" cy="12"/>
              </a:xfrm>
              <a:prstGeom prst="rect">
                <a:avLst/>
              </a:prstGeom>
              <a:solidFill>
                <a:srgbClr val="9A9A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8" name="ïṡlíḑe"/>
              <p:cNvSpPr/>
              <p:nvPr/>
            </p:nvSpPr>
            <p:spPr bwMode="auto">
              <a:xfrm>
                <a:off x="4096" y="1389"/>
                <a:ext cx="39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9" name="iṡḷidê"/>
              <p:cNvSpPr/>
              <p:nvPr/>
            </p:nvSpPr>
            <p:spPr bwMode="auto">
              <a:xfrm>
                <a:off x="4228" y="1364"/>
                <a:ext cx="71" cy="12"/>
              </a:xfrm>
              <a:prstGeom prst="rect">
                <a:avLst/>
              </a:prstGeom>
              <a:solidFill>
                <a:srgbClr val="9A9A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0" name="ï$1îḑê"/>
              <p:cNvSpPr/>
              <p:nvPr/>
            </p:nvSpPr>
            <p:spPr bwMode="auto">
              <a:xfrm>
                <a:off x="4228" y="1364"/>
                <a:ext cx="71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1" name="ïṣḻiḍé"/>
              <p:cNvSpPr/>
              <p:nvPr/>
            </p:nvSpPr>
            <p:spPr bwMode="auto">
              <a:xfrm>
                <a:off x="4245" y="1389"/>
                <a:ext cx="39" cy="12"/>
              </a:xfrm>
              <a:prstGeom prst="rect">
                <a:avLst/>
              </a:prstGeom>
              <a:solidFill>
                <a:srgbClr val="9A9A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2" name="îş1îdê"/>
              <p:cNvSpPr/>
              <p:nvPr/>
            </p:nvSpPr>
            <p:spPr bwMode="auto">
              <a:xfrm>
                <a:off x="4245" y="1389"/>
                <a:ext cx="39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3" name="ísḻïḑe"/>
              <p:cNvSpPr/>
              <p:nvPr/>
            </p:nvSpPr>
            <p:spPr bwMode="auto">
              <a:xfrm>
                <a:off x="3936" y="1068"/>
                <a:ext cx="44" cy="28"/>
              </a:xfrm>
              <a:prstGeom prst="rect">
                <a:avLst/>
              </a:prstGeom>
              <a:solidFill>
                <a:srgbClr val="A896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4" name="iṧļïḍé"/>
              <p:cNvSpPr/>
              <p:nvPr/>
            </p:nvSpPr>
            <p:spPr bwMode="auto">
              <a:xfrm>
                <a:off x="3936" y="1068"/>
                <a:ext cx="44" cy="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5" name="íṡliḋé"/>
              <p:cNvSpPr/>
              <p:nvPr/>
            </p:nvSpPr>
            <p:spPr bwMode="auto">
              <a:xfrm>
                <a:off x="3936" y="1217"/>
                <a:ext cx="44" cy="28"/>
              </a:xfrm>
              <a:prstGeom prst="rect">
                <a:avLst/>
              </a:prstGeom>
              <a:solidFill>
                <a:srgbClr val="A896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6" name="ïś1ïḋè"/>
              <p:cNvSpPr/>
              <p:nvPr/>
            </p:nvSpPr>
            <p:spPr bwMode="auto">
              <a:xfrm>
                <a:off x="3936" y="1217"/>
                <a:ext cx="44" cy="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7" name="íṧḻîḓé"/>
              <p:cNvSpPr/>
              <p:nvPr/>
            </p:nvSpPr>
            <p:spPr bwMode="auto">
              <a:xfrm>
                <a:off x="3936" y="1368"/>
                <a:ext cx="44" cy="28"/>
              </a:xfrm>
              <a:prstGeom prst="rect">
                <a:avLst/>
              </a:prstGeom>
              <a:solidFill>
                <a:srgbClr val="A896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8" name="iṣľïďê"/>
              <p:cNvSpPr/>
              <p:nvPr/>
            </p:nvSpPr>
            <p:spPr bwMode="auto">
              <a:xfrm>
                <a:off x="3936" y="1368"/>
                <a:ext cx="44" cy="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9" name="ïšļïḑé"/>
              <p:cNvSpPr/>
              <p:nvPr/>
            </p:nvSpPr>
            <p:spPr bwMode="auto">
              <a:xfrm>
                <a:off x="4794" y="1355"/>
                <a:ext cx="63" cy="41"/>
              </a:xfrm>
              <a:prstGeom prst="rect">
                <a:avLst/>
              </a:prstGeom>
              <a:solidFill>
                <a:srgbClr val="EF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0" name="íS1íḓe"/>
              <p:cNvSpPr/>
              <p:nvPr/>
            </p:nvSpPr>
            <p:spPr bwMode="auto">
              <a:xfrm>
                <a:off x="4794" y="1355"/>
                <a:ext cx="63" cy="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1" name="íṡḷíḓé"/>
              <p:cNvSpPr/>
              <p:nvPr/>
            </p:nvSpPr>
            <p:spPr bwMode="auto">
              <a:xfrm>
                <a:off x="3733" y="1234"/>
                <a:ext cx="109" cy="11"/>
              </a:xfrm>
              <a:prstGeom prst="rect">
                <a:avLst/>
              </a:prstGeom>
              <a:solidFill>
                <a:srgbClr val="A989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2" name="ïśḷíḍê"/>
              <p:cNvSpPr/>
              <p:nvPr/>
            </p:nvSpPr>
            <p:spPr bwMode="auto">
              <a:xfrm>
                <a:off x="3733" y="1234"/>
                <a:ext cx="109" cy="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3" name="iṥḻïḓê"/>
              <p:cNvSpPr/>
              <p:nvPr/>
            </p:nvSpPr>
            <p:spPr bwMode="auto">
              <a:xfrm>
                <a:off x="3733" y="1384"/>
                <a:ext cx="109" cy="12"/>
              </a:xfrm>
              <a:prstGeom prst="rect">
                <a:avLst/>
              </a:prstGeom>
              <a:solidFill>
                <a:srgbClr val="A989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4" name="iṡľíḋè"/>
              <p:cNvSpPr/>
              <p:nvPr/>
            </p:nvSpPr>
            <p:spPr bwMode="auto">
              <a:xfrm>
                <a:off x="3733" y="1384"/>
                <a:ext cx="109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5" name="işḷíḑè"/>
              <p:cNvSpPr/>
              <p:nvPr/>
            </p:nvSpPr>
            <p:spPr bwMode="auto">
              <a:xfrm>
                <a:off x="4189" y="2416"/>
                <a:ext cx="33" cy="33"/>
              </a:xfrm>
              <a:prstGeom prst="rect">
                <a:avLst/>
              </a:prstGeom>
              <a:solidFill>
                <a:srgbClr val="FEF5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6" name="íSḻïḋè"/>
              <p:cNvSpPr/>
              <p:nvPr/>
            </p:nvSpPr>
            <p:spPr bwMode="auto">
              <a:xfrm>
                <a:off x="4189" y="2416"/>
                <a:ext cx="33" cy="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7" name="ïṧḻîdé"/>
              <p:cNvSpPr/>
              <p:nvPr/>
            </p:nvSpPr>
            <p:spPr bwMode="auto">
              <a:xfrm>
                <a:off x="4204" y="2696"/>
                <a:ext cx="62" cy="33"/>
              </a:xfrm>
              <a:prstGeom prst="rect">
                <a:avLst/>
              </a:prstGeom>
              <a:solidFill>
                <a:srgbClr val="B5A8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8" name="iṥľïḓê"/>
              <p:cNvSpPr/>
              <p:nvPr/>
            </p:nvSpPr>
            <p:spPr bwMode="auto">
              <a:xfrm>
                <a:off x="4204" y="2696"/>
                <a:ext cx="62" cy="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9" name="îṡliḋè"/>
              <p:cNvSpPr/>
              <p:nvPr/>
            </p:nvSpPr>
            <p:spPr bwMode="auto">
              <a:xfrm>
                <a:off x="4171" y="2463"/>
                <a:ext cx="62" cy="19"/>
              </a:xfrm>
              <a:custGeom>
                <a:avLst/>
                <a:gdLst>
                  <a:gd name="T0" fmla="*/ 67 w 67"/>
                  <a:gd name="T1" fmla="*/ 11 h 21"/>
                  <a:gd name="T2" fmla="*/ 57 w 67"/>
                  <a:gd name="T3" fmla="*/ 21 h 21"/>
                  <a:gd name="T4" fmla="*/ 10 w 67"/>
                  <a:gd name="T5" fmla="*/ 21 h 21"/>
                  <a:gd name="T6" fmla="*/ 0 w 67"/>
                  <a:gd name="T7" fmla="*/ 11 h 21"/>
                  <a:gd name="T8" fmla="*/ 0 w 67"/>
                  <a:gd name="T9" fmla="*/ 11 h 21"/>
                  <a:gd name="T10" fmla="*/ 10 w 67"/>
                  <a:gd name="T11" fmla="*/ 0 h 21"/>
                  <a:gd name="T12" fmla="*/ 57 w 67"/>
                  <a:gd name="T13" fmla="*/ 0 h 21"/>
                  <a:gd name="T14" fmla="*/ 67 w 67"/>
                  <a:gd name="T15" fmla="*/ 1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21">
                    <a:moveTo>
                      <a:pt x="67" y="11"/>
                    </a:moveTo>
                    <a:cubicBezTo>
                      <a:pt x="67" y="17"/>
                      <a:pt x="62" y="21"/>
                      <a:pt x="57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5" y="21"/>
                      <a:pt x="0" y="17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62" y="0"/>
                      <a:pt x="67" y="5"/>
                      <a:pt x="67" y="11"/>
                    </a:cubicBezTo>
                    <a:close/>
                  </a:path>
                </a:pathLst>
              </a:custGeom>
              <a:solidFill>
                <a:srgbClr val="5058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0" name="îşlíḍê"/>
              <p:cNvSpPr/>
              <p:nvPr/>
            </p:nvSpPr>
            <p:spPr bwMode="auto">
              <a:xfrm>
                <a:off x="3847" y="2852"/>
                <a:ext cx="10" cy="328"/>
              </a:xfrm>
              <a:prstGeom prst="rect">
                <a:avLst/>
              </a:prstGeom>
              <a:solidFill>
                <a:srgbClr val="BEB4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1" name="ïṥļídè"/>
              <p:cNvSpPr/>
              <p:nvPr/>
            </p:nvSpPr>
            <p:spPr bwMode="auto">
              <a:xfrm>
                <a:off x="3847" y="2852"/>
                <a:ext cx="10" cy="3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2" name="ïślîdê"/>
              <p:cNvSpPr/>
              <p:nvPr/>
            </p:nvSpPr>
            <p:spPr bwMode="auto">
              <a:xfrm>
                <a:off x="3847" y="3180"/>
                <a:ext cx="10" cy="2"/>
              </a:xfrm>
              <a:prstGeom prst="rect">
                <a:avLst/>
              </a:prstGeom>
              <a:solidFill>
                <a:srgbClr val="3467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3" name="ïṣľîḋé"/>
              <p:cNvSpPr/>
              <p:nvPr/>
            </p:nvSpPr>
            <p:spPr bwMode="auto">
              <a:xfrm>
                <a:off x="3847" y="3180"/>
                <a:ext cx="10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4" name="islïḑè"/>
              <p:cNvSpPr/>
              <p:nvPr/>
            </p:nvSpPr>
            <p:spPr bwMode="auto">
              <a:xfrm>
                <a:off x="3818" y="2852"/>
                <a:ext cx="65" cy="57"/>
              </a:xfrm>
              <a:prstGeom prst="rect">
                <a:avLst/>
              </a:prstGeom>
              <a:solidFill>
                <a:srgbClr val="BC7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5" name="i$ḻîḋè"/>
              <p:cNvSpPr/>
              <p:nvPr/>
            </p:nvSpPr>
            <p:spPr bwMode="auto">
              <a:xfrm>
                <a:off x="3921" y="3131"/>
                <a:ext cx="65" cy="34"/>
              </a:xfrm>
              <a:prstGeom prst="rect">
                <a:avLst/>
              </a:prstGeom>
              <a:solidFill>
                <a:srgbClr val="AFB3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6" name="iṥľiḓè"/>
              <p:cNvSpPr/>
              <p:nvPr/>
            </p:nvSpPr>
            <p:spPr bwMode="auto">
              <a:xfrm>
                <a:off x="3921" y="3131"/>
                <a:ext cx="65" cy="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7" name="iṣľïdè"/>
              <p:cNvSpPr/>
              <p:nvPr/>
            </p:nvSpPr>
            <p:spPr bwMode="auto">
              <a:xfrm>
                <a:off x="4144" y="2830"/>
                <a:ext cx="19" cy="1"/>
              </a:xfrm>
              <a:prstGeom prst="rect">
                <a:avLst/>
              </a:prstGeom>
              <a:solidFill>
                <a:srgbClr val="FDF2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8" name="îslíḋé"/>
              <p:cNvSpPr/>
              <p:nvPr/>
            </p:nvSpPr>
            <p:spPr bwMode="auto">
              <a:xfrm>
                <a:off x="4144" y="2830"/>
                <a:ext cx="19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9" name="ïšḷíḋe"/>
              <p:cNvSpPr/>
              <p:nvPr/>
            </p:nvSpPr>
            <p:spPr bwMode="auto">
              <a:xfrm>
                <a:off x="4163" y="2830"/>
                <a:ext cx="33" cy="1"/>
              </a:xfrm>
              <a:prstGeom prst="rect">
                <a:avLst/>
              </a:prstGeom>
              <a:solidFill>
                <a:srgbClr val="6F85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0" name="îSḻíḍê"/>
              <p:cNvSpPr/>
              <p:nvPr/>
            </p:nvSpPr>
            <p:spPr bwMode="auto">
              <a:xfrm>
                <a:off x="4163" y="2830"/>
                <a:ext cx="33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1" name="îsḻïḍé"/>
              <p:cNvSpPr/>
              <p:nvPr/>
            </p:nvSpPr>
            <p:spPr bwMode="auto">
              <a:xfrm>
                <a:off x="4144" y="3067"/>
                <a:ext cx="52" cy="10"/>
              </a:xfrm>
              <a:prstGeom prst="rect">
                <a:avLst/>
              </a:prstGeom>
              <a:solidFill>
                <a:srgbClr val="D595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2" name="îṧḻïḓé"/>
              <p:cNvSpPr/>
              <p:nvPr/>
            </p:nvSpPr>
            <p:spPr bwMode="auto">
              <a:xfrm>
                <a:off x="4144" y="3067"/>
                <a:ext cx="52" cy="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3" name="íS1îḋè"/>
              <p:cNvSpPr/>
              <p:nvPr/>
            </p:nvSpPr>
            <p:spPr bwMode="auto">
              <a:xfrm>
                <a:off x="4144" y="3077"/>
                <a:ext cx="52" cy="39"/>
              </a:xfrm>
              <a:prstGeom prst="rect">
                <a:avLst/>
              </a:prstGeom>
              <a:solidFill>
                <a:srgbClr val="FFD1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4" name="iŝḻíḓè"/>
              <p:cNvSpPr/>
              <p:nvPr/>
            </p:nvSpPr>
            <p:spPr bwMode="auto">
              <a:xfrm>
                <a:off x="4144" y="3077"/>
                <a:ext cx="52" cy="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5" name="îṧliḑé"/>
              <p:cNvSpPr/>
              <p:nvPr/>
            </p:nvSpPr>
            <p:spPr bwMode="auto">
              <a:xfrm>
                <a:off x="4144" y="2953"/>
                <a:ext cx="52" cy="114"/>
              </a:xfrm>
              <a:custGeom>
                <a:avLst/>
                <a:gdLst>
                  <a:gd name="T0" fmla="*/ 0 w 52"/>
                  <a:gd name="T1" fmla="*/ 0 h 114"/>
                  <a:gd name="T2" fmla="*/ 0 w 52"/>
                  <a:gd name="T3" fmla="*/ 0 h 114"/>
                  <a:gd name="T4" fmla="*/ 0 w 52"/>
                  <a:gd name="T5" fmla="*/ 114 h 114"/>
                  <a:gd name="T6" fmla="*/ 52 w 52"/>
                  <a:gd name="T7" fmla="*/ 114 h 114"/>
                  <a:gd name="T8" fmla="*/ 52 w 52"/>
                  <a:gd name="T9" fmla="*/ 29 h 114"/>
                  <a:gd name="T10" fmla="*/ 0 w 52"/>
                  <a:gd name="T11" fmla="*/ 4 h 114"/>
                  <a:gd name="T12" fmla="*/ 0 w 52"/>
                  <a:gd name="T13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114">
                    <a:moveTo>
                      <a:pt x="0" y="0"/>
                    </a:moveTo>
                    <a:lnTo>
                      <a:pt x="0" y="0"/>
                    </a:lnTo>
                    <a:lnTo>
                      <a:pt x="0" y="114"/>
                    </a:lnTo>
                    <a:lnTo>
                      <a:pt x="52" y="114"/>
                    </a:lnTo>
                    <a:lnTo>
                      <a:pt x="52" y="29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1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6" name="îṣlîḍê"/>
              <p:cNvSpPr/>
              <p:nvPr/>
            </p:nvSpPr>
            <p:spPr bwMode="auto">
              <a:xfrm>
                <a:off x="4144" y="2953"/>
                <a:ext cx="52" cy="114"/>
              </a:xfrm>
              <a:custGeom>
                <a:avLst/>
                <a:gdLst>
                  <a:gd name="T0" fmla="*/ 0 w 52"/>
                  <a:gd name="T1" fmla="*/ 0 h 114"/>
                  <a:gd name="T2" fmla="*/ 0 w 52"/>
                  <a:gd name="T3" fmla="*/ 0 h 114"/>
                  <a:gd name="T4" fmla="*/ 0 w 52"/>
                  <a:gd name="T5" fmla="*/ 114 h 114"/>
                  <a:gd name="T6" fmla="*/ 52 w 52"/>
                  <a:gd name="T7" fmla="*/ 114 h 114"/>
                  <a:gd name="T8" fmla="*/ 52 w 52"/>
                  <a:gd name="T9" fmla="*/ 29 h 114"/>
                  <a:gd name="T10" fmla="*/ 0 w 52"/>
                  <a:gd name="T11" fmla="*/ 4 h 114"/>
                  <a:gd name="T12" fmla="*/ 0 w 52"/>
                  <a:gd name="T13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114">
                    <a:moveTo>
                      <a:pt x="0" y="0"/>
                    </a:moveTo>
                    <a:lnTo>
                      <a:pt x="0" y="0"/>
                    </a:lnTo>
                    <a:lnTo>
                      <a:pt x="0" y="114"/>
                    </a:lnTo>
                    <a:lnTo>
                      <a:pt x="52" y="114"/>
                    </a:lnTo>
                    <a:lnTo>
                      <a:pt x="52" y="29"/>
                    </a:lnTo>
                    <a:lnTo>
                      <a:pt x="0" y="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7" name="îṣḷîḓè"/>
              <p:cNvSpPr/>
              <p:nvPr/>
            </p:nvSpPr>
            <p:spPr bwMode="auto">
              <a:xfrm>
                <a:off x="4144" y="2830"/>
                <a:ext cx="52" cy="113"/>
              </a:xfrm>
              <a:custGeom>
                <a:avLst/>
                <a:gdLst>
                  <a:gd name="T0" fmla="*/ 52 w 52"/>
                  <a:gd name="T1" fmla="*/ 0 h 113"/>
                  <a:gd name="T2" fmla="*/ 19 w 52"/>
                  <a:gd name="T3" fmla="*/ 0 h 113"/>
                  <a:gd name="T4" fmla="*/ 0 w 52"/>
                  <a:gd name="T5" fmla="*/ 0 h 113"/>
                  <a:gd name="T6" fmla="*/ 0 w 52"/>
                  <a:gd name="T7" fmla="*/ 113 h 113"/>
                  <a:gd name="T8" fmla="*/ 0 w 52"/>
                  <a:gd name="T9" fmla="*/ 68 h 113"/>
                  <a:gd name="T10" fmla="*/ 52 w 52"/>
                  <a:gd name="T11" fmla="*/ 92 h 113"/>
                  <a:gd name="T12" fmla="*/ 52 w 52"/>
                  <a:gd name="T1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113">
                    <a:moveTo>
                      <a:pt x="52" y="0"/>
                    </a:moveTo>
                    <a:lnTo>
                      <a:pt x="19" y="0"/>
                    </a:lnTo>
                    <a:lnTo>
                      <a:pt x="0" y="0"/>
                    </a:lnTo>
                    <a:lnTo>
                      <a:pt x="0" y="113"/>
                    </a:lnTo>
                    <a:lnTo>
                      <a:pt x="0" y="68"/>
                    </a:lnTo>
                    <a:lnTo>
                      <a:pt x="52" y="92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FFD1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8" name="îSliḋe"/>
              <p:cNvSpPr/>
              <p:nvPr/>
            </p:nvSpPr>
            <p:spPr bwMode="auto">
              <a:xfrm>
                <a:off x="4144" y="2830"/>
                <a:ext cx="52" cy="113"/>
              </a:xfrm>
              <a:custGeom>
                <a:avLst/>
                <a:gdLst>
                  <a:gd name="T0" fmla="*/ 52 w 52"/>
                  <a:gd name="T1" fmla="*/ 0 h 113"/>
                  <a:gd name="T2" fmla="*/ 19 w 52"/>
                  <a:gd name="T3" fmla="*/ 0 h 113"/>
                  <a:gd name="T4" fmla="*/ 0 w 52"/>
                  <a:gd name="T5" fmla="*/ 0 h 113"/>
                  <a:gd name="T6" fmla="*/ 0 w 52"/>
                  <a:gd name="T7" fmla="*/ 113 h 113"/>
                  <a:gd name="T8" fmla="*/ 0 w 52"/>
                  <a:gd name="T9" fmla="*/ 68 h 113"/>
                  <a:gd name="T10" fmla="*/ 52 w 52"/>
                  <a:gd name="T11" fmla="*/ 92 h 113"/>
                  <a:gd name="T12" fmla="*/ 52 w 52"/>
                  <a:gd name="T1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113">
                    <a:moveTo>
                      <a:pt x="52" y="0"/>
                    </a:moveTo>
                    <a:lnTo>
                      <a:pt x="19" y="0"/>
                    </a:lnTo>
                    <a:lnTo>
                      <a:pt x="0" y="0"/>
                    </a:lnTo>
                    <a:lnTo>
                      <a:pt x="0" y="113"/>
                    </a:lnTo>
                    <a:lnTo>
                      <a:pt x="0" y="68"/>
                    </a:lnTo>
                    <a:lnTo>
                      <a:pt x="52" y="92"/>
                    </a:lnTo>
                    <a:lnTo>
                      <a:pt x="5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9" name="iṧḻíḋé"/>
              <p:cNvSpPr/>
              <p:nvPr/>
            </p:nvSpPr>
            <p:spPr bwMode="auto">
              <a:xfrm>
                <a:off x="3828" y="2852"/>
                <a:ext cx="44" cy="57"/>
              </a:xfrm>
              <a:custGeom>
                <a:avLst/>
                <a:gdLst>
                  <a:gd name="T0" fmla="*/ 23 w 44"/>
                  <a:gd name="T1" fmla="*/ 57 h 57"/>
                  <a:gd name="T2" fmla="*/ 0 w 44"/>
                  <a:gd name="T3" fmla="*/ 57 h 57"/>
                  <a:gd name="T4" fmla="*/ 21 w 44"/>
                  <a:gd name="T5" fmla="*/ 0 h 57"/>
                  <a:gd name="T6" fmla="*/ 44 w 44"/>
                  <a:gd name="T7" fmla="*/ 0 h 57"/>
                  <a:gd name="T8" fmla="*/ 23 w 44"/>
                  <a:gd name="T9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7">
                    <a:moveTo>
                      <a:pt x="23" y="57"/>
                    </a:moveTo>
                    <a:lnTo>
                      <a:pt x="0" y="57"/>
                    </a:lnTo>
                    <a:lnTo>
                      <a:pt x="21" y="0"/>
                    </a:lnTo>
                    <a:lnTo>
                      <a:pt x="44" y="0"/>
                    </a:lnTo>
                    <a:lnTo>
                      <a:pt x="23" y="57"/>
                    </a:lnTo>
                    <a:close/>
                  </a:path>
                </a:pathLst>
              </a:custGeom>
              <a:solidFill>
                <a:srgbClr val="D38A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0" name="ï$ľîḍé"/>
              <p:cNvSpPr/>
              <p:nvPr/>
            </p:nvSpPr>
            <p:spPr bwMode="auto">
              <a:xfrm>
                <a:off x="4144" y="2943"/>
                <a:ext cx="52" cy="10"/>
              </a:xfrm>
              <a:prstGeom prst="rect">
                <a:avLst/>
              </a:prstGeom>
              <a:solidFill>
                <a:srgbClr val="E5BA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1" name="íślíḍe"/>
              <p:cNvSpPr/>
              <p:nvPr/>
            </p:nvSpPr>
            <p:spPr bwMode="auto">
              <a:xfrm>
                <a:off x="4144" y="2943"/>
                <a:ext cx="52" cy="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2" name="íŝļidé"/>
              <p:cNvSpPr/>
              <p:nvPr/>
            </p:nvSpPr>
            <p:spPr bwMode="auto">
              <a:xfrm>
                <a:off x="4144" y="2953"/>
                <a:ext cx="52" cy="29"/>
              </a:xfrm>
              <a:custGeom>
                <a:avLst/>
                <a:gdLst>
                  <a:gd name="T0" fmla="*/ 52 w 52"/>
                  <a:gd name="T1" fmla="*/ 0 h 29"/>
                  <a:gd name="T2" fmla="*/ 0 w 52"/>
                  <a:gd name="T3" fmla="*/ 0 h 29"/>
                  <a:gd name="T4" fmla="*/ 0 w 52"/>
                  <a:gd name="T5" fmla="*/ 4 h 29"/>
                  <a:gd name="T6" fmla="*/ 52 w 52"/>
                  <a:gd name="T7" fmla="*/ 29 h 29"/>
                  <a:gd name="T8" fmla="*/ 52 w 52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29">
                    <a:moveTo>
                      <a:pt x="52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52" y="29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FFE1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3" name="îṡḻîḑé"/>
              <p:cNvSpPr/>
              <p:nvPr/>
            </p:nvSpPr>
            <p:spPr bwMode="auto">
              <a:xfrm>
                <a:off x="4144" y="2953"/>
                <a:ext cx="52" cy="29"/>
              </a:xfrm>
              <a:custGeom>
                <a:avLst/>
                <a:gdLst>
                  <a:gd name="T0" fmla="*/ 52 w 52"/>
                  <a:gd name="T1" fmla="*/ 0 h 29"/>
                  <a:gd name="T2" fmla="*/ 0 w 52"/>
                  <a:gd name="T3" fmla="*/ 0 h 29"/>
                  <a:gd name="T4" fmla="*/ 0 w 52"/>
                  <a:gd name="T5" fmla="*/ 4 h 29"/>
                  <a:gd name="T6" fmla="*/ 52 w 52"/>
                  <a:gd name="T7" fmla="*/ 29 h 29"/>
                  <a:gd name="T8" fmla="*/ 52 w 52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29">
                    <a:moveTo>
                      <a:pt x="52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52" y="29"/>
                    </a:lnTo>
                    <a:lnTo>
                      <a:pt x="5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4" name="iṩļïdê"/>
              <p:cNvSpPr/>
              <p:nvPr/>
            </p:nvSpPr>
            <p:spPr bwMode="auto">
              <a:xfrm>
                <a:off x="4144" y="2898"/>
                <a:ext cx="52" cy="45"/>
              </a:xfrm>
              <a:custGeom>
                <a:avLst/>
                <a:gdLst>
                  <a:gd name="T0" fmla="*/ 0 w 52"/>
                  <a:gd name="T1" fmla="*/ 0 h 45"/>
                  <a:gd name="T2" fmla="*/ 0 w 52"/>
                  <a:gd name="T3" fmla="*/ 45 h 45"/>
                  <a:gd name="T4" fmla="*/ 52 w 52"/>
                  <a:gd name="T5" fmla="*/ 45 h 45"/>
                  <a:gd name="T6" fmla="*/ 52 w 52"/>
                  <a:gd name="T7" fmla="*/ 24 h 45"/>
                  <a:gd name="T8" fmla="*/ 0 w 52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5">
                    <a:moveTo>
                      <a:pt x="0" y="0"/>
                    </a:moveTo>
                    <a:lnTo>
                      <a:pt x="0" y="45"/>
                    </a:lnTo>
                    <a:lnTo>
                      <a:pt x="52" y="45"/>
                    </a:lnTo>
                    <a:lnTo>
                      <a:pt x="52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1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5" name="ïSlíḑè"/>
              <p:cNvSpPr/>
              <p:nvPr/>
            </p:nvSpPr>
            <p:spPr bwMode="auto">
              <a:xfrm>
                <a:off x="4144" y="2898"/>
                <a:ext cx="52" cy="45"/>
              </a:xfrm>
              <a:custGeom>
                <a:avLst/>
                <a:gdLst>
                  <a:gd name="T0" fmla="*/ 0 w 52"/>
                  <a:gd name="T1" fmla="*/ 0 h 45"/>
                  <a:gd name="T2" fmla="*/ 0 w 52"/>
                  <a:gd name="T3" fmla="*/ 45 h 45"/>
                  <a:gd name="T4" fmla="*/ 52 w 52"/>
                  <a:gd name="T5" fmla="*/ 45 h 45"/>
                  <a:gd name="T6" fmla="*/ 52 w 52"/>
                  <a:gd name="T7" fmla="*/ 24 h 45"/>
                  <a:gd name="T8" fmla="*/ 0 w 52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5">
                    <a:moveTo>
                      <a:pt x="0" y="0"/>
                    </a:moveTo>
                    <a:lnTo>
                      <a:pt x="0" y="45"/>
                    </a:lnTo>
                    <a:lnTo>
                      <a:pt x="52" y="45"/>
                    </a:lnTo>
                    <a:lnTo>
                      <a:pt x="52" y="2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6" name="íSliḋé"/>
              <p:cNvSpPr/>
              <p:nvPr/>
            </p:nvSpPr>
            <p:spPr bwMode="auto">
              <a:xfrm>
                <a:off x="3653" y="1913"/>
                <a:ext cx="35" cy="386"/>
              </a:xfrm>
              <a:custGeom>
                <a:avLst/>
                <a:gdLst>
                  <a:gd name="T0" fmla="*/ 0 w 38"/>
                  <a:gd name="T1" fmla="*/ 371 h 423"/>
                  <a:gd name="T2" fmla="*/ 0 w 38"/>
                  <a:gd name="T3" fmla="*/ 371 h 423"/>
                  <a:gd name="T4" fmla="*/ 0 w 38"/>
                  <a:gd name="T5" fmla="*/ 423 h 423"/>
                  <a:gd name="T6" fmla="*/ 38 w 38"/>
                  <a:gd name="T7" fmla="*/ 423 h 423"/>
                  <a:gd name="T8" fmla="*/ 0 w 38"/>
                  <a:gd name="T9" fmla="*/ 423 h 423"/>
                  <a:gd name="T10" fmla="*/ 0 w 38"/>
                  <a:gd name="T11" fmla="*/ 371 h 423"/>
                  <a:gd name="T12" fmla="*/ 0 w 38"/>
                  <a:gd name="T13" fmla="*/ 0 h 423"/>
                  <a:gd name="T14" fmla="*/ 0 w 38"/>
                  <a:gd name="T15" fmla="*/ 0 h 423"/>
                  <a:gd name="T16" fmla="*/ 0 w 38"/>
                  <a:gd name="T17" fmla="*/ 317 h 423"/>
                  <a:gd name="T18" fmla="*/ 0 w 38"/>
                  <a:gd name="T19" fmla="*/ 317 h 423"/>
                  <a:gd name="T20" fmla="*/ 0 w 38"/>
                  <a:gd name="T21" fmla="*/ 0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423">
                    <a:moveTo>
                      <a:pt x="0" y="371"/>
                    </a:moveTo>
                    <a:cubicBezTo>
                      <a:pt x="0" y="371"/>
                      <a:pt x="0" y="371"/>
                      <a:pt x="0" y="371"/>
                    </a:cubicBezTo>
                    <a:cubicBezTo>
                      <a:pt x="0" y="423"/>
                      <a:pt x="0" y="423"/>
                      <a:pt x="0" y="423"/>
                    </a:cubicBezTo>
                    <a:cubicBezTo>
                      <a:pt x="38" y="423"/>
                      <a:pt x="38" y="423"/>
                      <a:pt x="38" y="423"/>
                    </a:cubicBezTo>
                    <a:cubicBezTo>
                      <a:pt x="0" y="423"/>
                      <a:pt x="0" y="423"/>
                      <a:pt x="0" y="423"/>
                    </a:cubicBezTo>
                    <a:cubicBezTo>
                      <a:pt x="0" y="371"/>
                      <a:pt x="0" y="371"/>
                      <a:pt x="0" y="37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B9B9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7" name="iṡļiḑè"/>
              <p:cNvSpPr/>
              <p:nvPr/>
            </p:nvSpPr>
            <p:spPr bwMode="auto">
              <a:xfrm>
                <a:off x="3688" y="2286"/>
                <a:ext cx="52" cy="13"/>
              </a:xfrm>
              <a:custGeom>
                <a:avLst/>
                <a:gdLst>
                  <a:gd name="T0" fmla="*/ 46 w 57"/>
                  <a:gd name="T1" fmla="*/ 0 h 15"/>
                  <a:gd name="T2" fmla="*/ 0 w 57"/>
                  <a:gd name="T3" fmla="*/ 0 h 15"/>
                  <a:gd name="T4" fmla="*/ 0 w 57"/>
                  <a:gd name="T5" fmla="*/ 15 h 15"/>
                  <a:gd name="T6" fmla="*/ 57 w 57"/>
                  <a:gd name="T7" fmla="*/ 15 h 15"/>
                  <a:gd name="T8" fmla="*/ 46 w 57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15">
                    <a:moveTo>
                      <a:pt x="4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57" y="15"/>
                      <a:pt x="57" y="15"/>
                      <a:pt x="57" y="15"/>
                    </a:cubicBezTo>
                    <a:cubicBezTo>
                      <a:pt x="53" y="10"/>
                      <a:pt x="50" y="5"/>
                      <a:pt x="46" y="0"/>
                    </a:cubicBezTo>
                  </a:path>
                </a:pathLst>
              </a:custGeom>
              <a:solidFill>
                <a:srgbClr val="B89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8" name="îSḷíḓê"/>
              <p:cNvSpPr/>
              <p:nvPr/>
            </p:nvSpPr>
            <p:spPr bwMode="auto">
              <a:xfrm>
                <a:off x="3688" y="2257"/>
                <a:ext cx="42" cy="29"/>
              </a:xfrm>
              <a:custGeom>
                <a:avLst/>
                <a:gdLst>
                  <a:gd name="T0" fmla="*/ 0 w 46"/>
                  <a:gd name="T1" fmla="*/ 0 h 32"/>
                  <a:gd name="T2" fmla="*/ 0 w 46"/>
                  <a:gd name="T3" fmla="*/ 32 h 32"/>
                  <a:gd name="T4" fmla="*/ 46 w 46"/>
                  <a:gd name="T5" fmla="*/ 32 h 32"/>
                  <a:gd name="T6" fmla="*/ 0 w 46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32">
                    <a:moveTo>
                      <a:pt x="0" y="0"/>
                    </a:moveTo>
                    <a:cubicBezTo>
                      <a:pt x="0" y="32"/>
                      <a:pt x="0" y="32"/>
                      <a:pt x="0" y="32"/>
                    </a:cubicBezTo>
                    <a:cubicBezTo>
                      <a:pt x="46" y="32"/>
                      <a:pt x="46" y="32"/>
                      <a:pt x="46" y="32"/>
                    </a:cubicBezTo>
                    <a:cubicBezTo>
                      <a:pt x="34" y="17"/>
                      <a:pt x="19" y="6"/>
                      <a:pt x="0" y="0"/>
                    </a:cubicBezTo>
                  </a:path>
                </a:pathLst>
              </a:custGeom>
              <a:solidFill>
                <a:srgbClr val="423F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9" name="ïṩļïḋê"/>
              <p:cNvSpPr/>
              <p:nvPr/>
            </p:nvSpPr>
            <p:spPr bwMode="auto">
              <a:xfrm>
                <a:off x="3653" y="2358"/>
                <a:ext cx="58" cy="386"/>
              </a:xfrm>
              <a:custGeom>
                <a:avLst/>
                <a:gdLst>
                  <a:gd name="T0" fmla="*/ 0 w 58"/>
                  <a:gd name="T1" fmla="*/ 0 h 386"/>
                  <a:gd name="T2" fmla="*/ 0 w 58"/>
                  <a:gd name="T3" fmla="*/ 0 h 386"/>
                  <a:gd name="T4" fmla="*/ 0 w 58"/>
                  <a:gd name="T5" fmla="*/ 386 h 386"/>
                  <a:gd name="T6" fmla="*/ 58 w 58"/>
                  <a:gd name="T7" fmla="*/ 386 h 386"/>
                  <a:gd name="T8" fmla="*/ 0 w 58"/>
                  <a:gd name="T9" fmla="*/ 386 h 386"/>
                  <a:gd name="T10" fmla="*/ 0 w 58"/>
                  <a:gd name="T11" fmla="*/ 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" h="386">
                    <a:moveTo>
                      <a:pt x="0" y="0"/>
                    </a:moveTo>
                    <a:lnTo>
                      <a:pt x="0" y="0"/>
                    </a:lnTo>
                    <a:lnTo>
                      <a:pt x="0" y="386"/>
                    </a:lnTo>
                    <a:lnTo>
                      <a:pt x="58" y="386"/>
                    </a:lnTo>
                    <a:lnTo>
                      <a:pt x="0" y="3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9B9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0" name="iṡlíḍè"/>
              <p:cNvSpPr/>
              <p:nvPr/>
            </p:nvSpPr>
            <p:spPr bwMode="auto">
              <a:xfrm>
                <a:off x="3653" y="2358"/>
                <a:ext cx="58" cy="386"/>
              </a:xfrm>
              <a:custGeom>
                <a:avLst/>
                <a:gdLst>
                  <a:gd name="T0" fmla="*/ 0 w 58"/>
                  <a:gd name="T1" fmla="*/ 0 h 386"/>
                  <a:gd name="T2" fmla="*/ 0 w 58"/>
                  <a:gd name="T3" fmla="*/ 0 h 386"/>
                  <a:gd name="T4" fmla="*/ 0 w 58"/>
                  <a:gd name="T5" fmla="*/ 386 h 386"/>
                  <a:gd name="T6" fmla="*/ 58 w 58"/>
                  <a:gd name="T7" fmla="*/ 386 h 386"/>
                  <a:gd name="T8" fmla="*/ 0 w 58"/>
                  <a:gd name="T9" fmla="*/ 386 h 386"/>
                  <a:gd name="T10" fmla="*/ 0 w 58"/>
                  <a:gd name="T11" fmla="*/ 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" h="386">
                    <a:moveTo>
                      <a:pt x="0" y="0"/>
                    </a:moveTo>
                    <a:lnTo>
                      <a:pt x="0" y="0"/>
                    </a:lnTo>
                    <a:lnTo>
                      <a:pt x="0" y="386"/>
                    </a:lnTo>
                    <a:lnTo>
                      <a:pt x="58" y="386"/>
                    </a:lnTo>
                    <a:lnTo>
                      <a:pt x="0" y="38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1" name="îS1íḑe"/>
              <p:cNvSpPr/>
              <p:nvPr/>
            </p:nvSpPr>
            <p:spPr bwMode="auto">
              <a:xfrm>
                <a:off x="3711" y="2576"/>
                <a:ext cx="225" cy="168"/>
              </a:xfrm>
              <a:custGeom>
                <a:avLst/>
                <a:gdLst>
                  <a:gd name="T0" fmla="*/ 47 w 246"/>
                  <a:gd name="T1" fmla="*/ 117 h 184"/>
                  <a:gd name="T2" fmla="*/ 47 w 246"/>
                  <a:gd name="T3" fmla="*/ 93 h 184"/>
                  <a:gd name="T4" fmla="*/ 72 w 246"/>
                  <a:gd name="T5" fmla="*/ 93 h 184"/>
                  <a:gd name="T6" fmla="*/ 72 w 246"/>
                  <a:gd name="T7" fmla="*/ 117 h 184"/>
                  <a:gd name="T8" fmla="*/ 47 w 246"/>
                  <a:gd name="T9" fmla="*/ 117 h 184"/>
                  <a:gd name="T10" fmla="*/ 86 w 246"/>
                  <a:gd name="T11" fmla="*/ 117 h 184"/>
                  <a:gd name="T12" fmla="*/ 86 w 246"/>
                  <a:gd name="T13" fmla="*/ 93 h 184"/>
                  <a:gd name="T14" fmla="*/ 128 w 246"/>
                  <a:gd name="T15" fmla="*/ 93 h 184"/>
                  <a:gd name="T16" fmla="*/ 128 w 246"/>
                  <a:gd name="T17" fmla="*/ 117 h 184"/>
                  <a:gd name="T18" fmla="*/ 86 w 246"/>
                  <a:gd name="T19" fmla="*/ 117 h 184"/>
                  <a:gd name="T20" fmla="*/ 47 w 246"/>
                  <a:gd name="T21" fmla="*/ 75 h 184"/>
                  <a:gd name="T22" fmla="*/ 47 w 246"/>
                  <a:gd name="T23" fmla="*/ 51 h 184"/>
                  <a:gd name="T24" fmla="*/ 72 w 246"/>
                  <a:gd name="T25" fmla="*/ 51 h 184"/>
                  <a:gd name="T26" fmla="*/ 72 w 246"/>
                  <a:gd name="T27" fmla="*/ 75 h 184"/>
                  <a:gd name="T28" fmla="*/ 47 w 246"/>
                  <a:gd name="T29" fmla="*/ 75 h 184"/>
                  <a:gd name="T30" fmla="*/ 86 w 246"/>
                  <a:gd name="T31" fmla="*/ 75 h 184"/>
                  <a:gd name="T32" fmla="*/ 86 w 246"/>
                  <a:gd name="T33" fmla="*/ 51 h 184"/>
                  <a:gd name="T34" fmla="*/ 202 w 246"/>
                  <a:gd name="T35" fmla="*/ 51 h 184"/>
                  <a:gd name="T36" fmla="*/ 202 w 246"/>
                  <a:gd name="T37" fmla="*/ 75 h 184"/>
                  <a:gd name="T38" fmla="*/ 86 w 246"/>
                  <a:gd name="T39" fmla="*/ 75 h 184"/>
                  <a:gd name="T40" fmla="*/ 246 w 246"/>
                  <a:gd name="T41" fmla="*/ 0 h 184"/>
                  <a:gd name="T42" fmla="*/ 0 w 246"/>
                  <a:gd name="T43" fmla="*/ 0 h 184"/>
                  <a:gd name="T44" fmla="*/ 0 w 246"/>
                  <a:gd name="T45" fmla="*/ 184 h 184"/>
                  <a:gd name="T46" fmla="*/ 20 w 246"/>
                  <a:gd name="T47" fmla="*/ 184 h 184"/>
                  <a:gd name="T48" fmla="*/ 19 w 246"/>
                  <a:gd name="T49" fmla="*/ 158 h 184"/>
                  <a:gd name="T50" fmla="*/ 140 w 246"/>
                  <a:gd name="T51" fmla="*/ 153 h 184"/>
                  <a:gd name="T52" fmla="*/ 158 w 246"/>
                  <a:gd name="T53" fmla="*/ 153 h 184"/>
                  <a:gd name="T54" fmla="*/ 181 w 246"/>
                  <a:gd name="T55" fmla="*/ 86 h 184"/>
                  <a:gd name="T56" fmla="*/ 186 w 246"/>
                  <a:gd name="T57" fmla="*/ 75 h 184"/>
                  <a:gd name="T58" fmla="*/ 199 w 246"/>
                  <a:gd name="T59" fmla="*/ 77 h 184"/>
                  <a:gd name="T60" fmla="*/ 230 w 246"/>
                  <a:gd name="T61" fmla="*/ 57 h 184"/>
                  <a:gd name="T62" fmla="*/ 238 w 246"/>
                  <a:gd name="T63" fmla="*/ 36 h 184"/>
                  <a:gd name="T64" fmla="*/ 237 w 246"/>
                  <a:gd name="T65" fmla="*/ 34 h 184"/>
                  <a:gd name="T66" fmla="*/ 236 w 246"/>
                  <a:gd name="T67" fmla="*/ 30 h 184"/>
                  <a:gd name="T68" fmla="*/ 228 w 246"/>
                  <a:gd name="T69" fmla="*/ 25 h 184"/>
                  <a:gd name="T70" fmla="*/ 224 w 246"/>
                  <a:gd name="T71" fmla="*/ 26 h 184"/>
                  <a:gd name="T72" fmla="*/ 246 w 246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6" h="184">
                    <a:moveTo>
                      <a:pt x="47" y="117"/>
                    </a:moveTo>
                    <a:cubicBezTo>
                      <a:pt x="47" y="93"/>
                      <a:pt x="47" y="93"/>
                      <a:pt x="47" y="93"/>
                    </a:cubicBezTo>
                    <a:cubicBezTo>
                      <a:pt x="72" y="93"/>
                      <a:pt x="72" y="93"/>
                      <a:pt x="72" y="93"/>
                    </a:cubicBezTo>
                    <a:cubicBezTo>
                      <a:pt x="72" y="117"/>
                      <a:pt x="72" y="117"/>
                      <a:pt x="72" y="117"/>
                    </a:cubicBezTo>
                    <a:cubicBezTo>
                      <a:pt x="47" y="117"/>
                      <a:pt x="47" y="117"/>
                      <a:pt x="47" y="117"/>
                    </a:cubicBezTo>
                    <a:moveTo>
                      <a:pt x="86" y="117"/>
                    </a:moveTo>
                    <a:cubicBezTo>
                      <a:pt x="86" y="93"/>
                      <a:pt x="86" y="93"/>
                      <a:pt x="86" y="93"/>
                    </a:cubicBezTo>
                    <a:cubicBezTo>
                      <a:pt x="128" y="93"/>
                      <a:pt x="128" y="93"/>
                      <a:pt x="128" y="93"/>
                    </a:cubicBezTo>
                    <a:cubicBezTo>
                      <a:pt x="128" y="117"/>
                      <a:pt x="128" y="117"/>
                      <a:pt x="128" y="117"/>
                    </a:cubicBezTo>
                    <a:cubicBezTo>
                      <a:pt x="86" y="117"/>
                      <a:pt x="86" y="117"/>
                      <a:pt x="86" y="117"/>
                    </a:cubicBezTo>
                    <a:moveTo>
                      <a:pt x="47" y="75"/>
                    </a:moveTo>
                    <a:cubicBezTo>
                      <a:pt x="47" y="51"/>
                      <a:pt x="47" y="51"/>
                      <a:pt x="47" y="51"/>
                    </a:cubicBezTo>
                    <a:cubicBezTo>
                      <a:pt x="72" y="51"/>
                      <a:pt x="72" y="51"/>
                      <a:pt x="72" y="51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47" y="75"/>
                      <a:pt x="47" y="75"/>
                      <a:pt x="47" y="75"/>
                    </a:cubicBezTo>
                    <a:moveTo>
                      <a:pt x="86" y="75"/>
                    </a:moveTo>
                    <a:cubicBezTo>
                      <a:pt x="86" y="51"/>
                      <a:pt x="86" y="51"/>
                      <a:pt x="86" y="51"/>
                    </a:cubicBezTo>
                    <a:cubicBezTo>
                      <a:pt x="202" y="51"/>
                      <a:pt x="202" y="51"/>
                      <a:pt x="202" y="51"/>
                    </a:cubicBezTo>
                    <a:cubicBezTo>
                      <a:pt x="202" y="75"/>
                      <a:pt x="202" y="75"/>
                      <a:pt x="202" y="75"/>
                    </a:cubicBezTo>
                    <a:cubicBezTo>
                      <a:pt x="86" y="75"/>
                      <a:pt x="86" y="75"/>
                      <a:pt x="86" y="75"/>
                    </a:cubicBezTo>
                    <a:moveTo>
                      <a:pt x="24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20" y="184"/>
                      <a:pt x="20" y="184"/>
                      <a:pt x="20" y="184"/>
                    </a:cubicBezTo>
                    <a:cubicBezTo>
                      <a:pt x="19" y="158"/>
                      <a:pt x="19" y="158"/>
                      <a:pt x="19" y="158"/>
                    </a:cubicBezTo>
                    <a:cubicBezTo>
                      <a:pt x="62" y="154"/>
                      <a:pt x="113" y="153"/>
                      <a:pt x="140" y="153"/>
                    </a:cubicBezTo>
                    <a:cubicBezTo>
                      <a:pt x="151" y="153"/>
                      <a:pt x="158" y="153"/>
                      <a:pt x="158" y="153"/>
                    </a:cubicBezTo>
                    <a:cubicBezTo>
                      <a:pt x="161" y="139"/>
                      <a:pt x="168" y="115"/>
                      <a:pt x="181" y="86"/>
                    </a:cubicBezTo>
                    <a:cubicBezTo>
                      <a:pt x="183" y="82"/>
                      <a:pt x="184" y="79"/>
                      <a:pt x="186" y="75"/>
                    </a:cubicBezTo>
                    <a:cubicBezTo>
                      <a:pt x="191" y="76"/>
                      <a:pt x="195" y="77"/>
                      <a:pt x="199" y="77"/>
                    </a:cubicBezTo>
                    <a:cubicBezTo>
                      <a:pt x="212" y="77"/>
                      <a:pt x="221" y="71"/>
                      <a:pt x="230" y="57"/>
                    </a:cubicBezTo>
                    <a:cubicBezTo>
                      <a:pt x="234" y="51"/>
                      <a:pt x="238" y="46"/>
                      <a:pt x="238" y="36"/>
                    </a:cubicBezTo>
                    <a:cubicBezTo>
                      <a:pt x="238" y="35"/>
                      <a:pt x="238" y="35"/>
                      <a:pt x="237" y="34"/>
                    </a:cubicBezTo>
                    <a:cubicBezTo>
                      <a:pt x="237" y="33"/>
                      <a:pt x="237" y="32"/>
                      <a:pt x="236" y="30"/>
                    </a:cubicBezTo>
                    <a:cubicBezTo>
                      <a:pt x="235" y="27"/>
                      <a:pt x="231" y="25"/>
                      <a:pt x="228" y="25"/>
                    </a:cubicBezTo>
                    <a:cubicBezTo>
                      <a:pt x="227" y="25"/>
                      <a:pt x="225" y="26"/>
                      <a:pt x="224" y="26"/>
                    </a:cubicBezTo>
                    <a:cubicBezTo>
                      <a:pt x="246" y="0"/>
                      <a:pt x="246" y="0"/>
                      <a:pt x="246" y="0"/>
                    </a:cubicBezTo>
                  </a:path>
                </a:pathLst>
              </a:custGeom>
              <a:solidFill>
                <a:srgbClr val="3F38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2" name="íṣ1íḋe"/>
              <p:cNvSpPr/>
              <p:nvPr/>
            </p:nvSpPr>
            <p:spPr bwMode="auto">
              <a:xfrm>
                <a:off x="3653" y="2800"/>
                <a:ext cx="48" cy="380"/>
              </a:xfrm>
              <a:custGeom>
                <a:avLst/>
                <a:gdLst>
                  <a:gd name="T0" fmla="*/ 0 w 48"/>
                  <a:gd name="T1" fmla="*/ 0 h 380"/>
                  <a:gd name="T2" fmla="*/ 0 w 48"/>
                  <a:gd name="T3" fmla="*/ 0 h 380"/>
                  <a:gd name="T4" fmla="*/ 0 w 48"/>
                  <a:gd name="T5" fmla="*/ 380 h 380"/>
                  <a:gd name="T6" fmla="*/ 48 w 48"/>
                  <a:gd name="T7" fmla="*/ 380 h 380"/>
                  <a:gd name="T8" fmla="*/ 0 w 48"/>
                  <a:gd name="T9" fmla="*/ 380 h 380"/>
                  <a:gd name="T10" fmla="*/ 0 w 48"/>
                  <a:gd name="T11" fmla="*/ 0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380">
                    <a:moveTo>
                      <a:pt x="0" y="0"/>
                    </a:moveTo>
                    <a:lnTo>
                      <a:pt x="0" y="0"/>
                    </a:lnTo>
                    <a:lnTo>
                      <a:pt x="0" y="380"/>
                    </a:lnTo>
                    <a:lnTo>
                      <a:pt x="48" y="380"/>
                    </a:lnTo>
                    <a:lnTo>
                      <a:pt x="0" y="3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9B9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3" name="ïsḷiḍe"/>
              <p:cNvSpPr/>
              <p:nvPr/>
            </p:nvSpPr>
            <p:spPr bwMode="auto">
              <a:xfrm>
                <a:off x="3653" y="2800"/>
                <a:ext cx="48" cy="380"/>
              </a:xfrm>
              <a:custGeom>
                <a:avLst/>
                <a:gdLst>
                  <a:gd name="T0" fmla="*/ 0 w 48"/>
                  <a:gd name="T1" fmla="*/ 0 h 380"/>
                  <a:gd name="T2" fmla="*/ 0 w 48"/>
                  <a:gd name="T3" fmla="*/ 0 h 380"/>
                  <a:gd name="T4" fmla="*/ 0 w 48"/>
                  <a:gd name="T5" fmla="*/ 380 h 380"/>
                  <a:gd name="T6" fmla="*/ 48 w 48"/>
                  <a:gd name="T7" fmla="*/ 380 h 380"/>
                  <a:gd name="T8" fmla="*/ 0 w 48"/>
                  <a:gd name="T9" fmla="*/ 380 h 380"/>
                  <a:gd name="T10" fmla="*/ 0 w 48"/>
                  <a:gd name="T11" fmla="*/ 0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380">
                    <a:moveTo>
                      <a:pt x="0" y="0"/>
                    </a:moveTo>
                    <a:lnTo>
                      <a:pt x="0" y="0"/>
                    </a:lnTo>
                    <a:lnTo>
                      <a:pt x="0" y="380"/>
                    </a:lnTo>
                    <a:lnTo>
                      <a:pt x="48" y="380"/>
                    </a:lnTo>
                    <a:lnTo>
                      <a:pt x="0" y="38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4" name="iṥlíḑe"/>
              <p:cNvSpPr/>
              <p:nvPr/>
            </p:nvSpPr>
            <p:spPr bwMode="auto">
              <a:xfrm>
                <a:off x="3701" y="2852"/>
                <a:ext cx="72" cy="328"/>
              </a:xfrm>
              <a:custGeom>
                <a:avLst/>
                <a:gdLst>
                  <a:gd name="T0" fmla="*/ 67 w 78"/>
                  <a:gd name="T1" fmla="*/ 0 h 359"/>
                  <a:gd name="T2" fmla="*/ 0 w 78"/>
                  <a:gd name="T3" fmla="*/ 0 h 359"/>
                  <a:gd name="T4" fmla="*/ 0 w 78"/>
                  <a:gd name="T5" fmla="*/ 359 h 359"/>
                  <a:gd name="T6" fmla="*/ 78 w 78"/>
                  <a:gd name="T7" fmla="*/ 359 h 359"/>
                  <a:gd name="T8" fmla="*/ 67 w 78"/>
                  <a:gd name="T9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359">
                    <a:moveTo>
                      <a:pt x="6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59"/>
                      <a:pt x="0" y="359"/>
                      <a:pt x="0" y="359"/>
                    </a:cubicBezTo>
                    <a:cubicBezTo>
                      <a:pt x="78" y="359"/>
                      <a:pt x="78" y="359"/>
                      <a:pt x="78" y="359"/>
                    </a:cubicBezTo>
                    <a:cubicBezTo>
                      <a:pt x="78" y="352"/>
                      <a:pt x="70" y="103"/>
                      <a:pt x="67" y="0"/>
                    </a:cubicBezTo>
                  </a:path>
                </a:pathLst>
              </a:custGeom>
              <a:solidFill>
                <a:srgbClr val="ADAD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5" name="îṣḷidê"/>
              <p:cNvSpPr/>
              <p:nvPr/>
            </p:nvSpPr>
            <p:spPr bwMode="auto">
              <a:xfrm>
                <a:off x="3626" y="3293"/>
                <a:ext cx="48" cy="363"/>
              </a:xfrm>
              <a:custGeom>
                <a:avLst/>
                <a:gdLst>
                  <a:gd name="T0" fmla="*/ 52 w 52"/>
                  <a:gd name="T1" fmla="*/ 0 h 398"/>
                  <a:gd name="T2" fmla="*/ 0 w 52"/>
                  <a:gd name="T3" fmla="*/ 0 h 398"/>
                  <a:gd name="T4" fmla="*/ 0 w 52"/>
                  <a:gd name="T5" fmla="*/ 294 h 398"/>
                  <a:gd name="T6" fmla="*/ 1 w 52"/>
                  <a:gd name="T7" fmla="*/ 294 h 398"/>
                  <a:gd name="T8" fmla="*/ 0 w 52"/>
                  <a:gd name="T9" fmla="*/ 299 h 398"/>
                  <a:gd name="T10" fmla="*/ 0 w 52"/>
                  <a:gd name="T11" fmla="*/ 398 h 398"/>
                  <a:gd name="T12" fmla="*/ 33 w 52"/>
                  <a:gd name="T13" fmla="*/ 398 h 398"/>
                  <a:gd name="T14" fmla="*/ 52 w 52"/>
                  <a:gd name="T15" fmla="*/ 0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398">
                    <a:moveTo>
                      <a:pt x="5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94"/>
                      <a:pt x="0" y="294"/>
                      <a:pt x="0" y="294"/>
                    </a:cubicBezTo>
                    <a:cubicBezTo>
                      <a:pt x="0" y="294"/>
                      <a:pt x="0" y="294"/>
                      <a:pt x="1" y="294"/>
                    </a:cubicBezTo>
                    <a:cubicBezTo>
                      <a:pt x="0" y="296"/>
                      <a:pt x="0" y="298"/>
                      <a:pt x="0" y="299"/>
                    </a:cubicBezTo>
                    <a:cubicBezTo>
                      <a:pt x="0" y="398"/>
                      <a:pt x="0" y="398"/>
                      <a:pt x="0" y="398"/>
                    </a:cubicBezTo>
                    <a:cubicBezTo>
                      <a:pt x="33" y="398"/>
                      <a:pt x="33" y="398"/>
                      <a:pt x="33" y="398"/>
                    </a:cubicBezTo>
                    <a:cubicBezTo>
                      <a:pt x="52" y="0"/>
                      <a:pt x="52" y="0"/>
                      <a:pt x="52" y="0"/>
                    </a:cubicBezTo>
                  </a:path>
                </a:pathLst>
              </a:custGeom>
              <a:solidFill>
                <a:srgbClr val="7076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6" name="íṧḻíḍé"/>
              <p:cNvSpPr/>
              <p:nvPr/>
            </p:nvSpPr>
            <p:spPr bwMode="auto">
              <a:xfrm>
                <a:off x="3657" y="3293"/>
                <a:ext cx="66" cy="363"/>
              </a:xfrm>
              <a:custGeom>
                <a:avLst/>
                <a:gdLst>
                  <a:gd name="T0" fmla="*/ 66 w 66"/>
                  <a:gd name="T1" fmla="*/ 0 h 363"/>
                  <a:gd name="T2" fmla="*/ 17 w 66"/>
                  <a:gd name="T3" fmla="*/ 0 h 363"/>
                  <a:gd name="T4" fmla="*/ 0 w 66"/>
                  <a:gd name="T5" fmla="*/ 363 h 363"/>
                  <a:gd name="T6" fmla="*/ 20 w 66"/>
                  <a:gd name="T7" fmla="*/ 363 h 363"/>
                  <a:gd name="T8" fmla="*/ 37 w 66"/>
                  <a:gd name="T9" fmla="*/ 363 h 363"/>
                  <a:gd name="T10" fmla="*/ 66 w 66"/>
                  <a:gd name="T11" fmla="*/ 0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363">
                    <a:moveTo>
                      <a:pt x="66" y="0"/>
                    </a:moveTo>
                    <a:lnTo>
                      <a:pt x="17" y="0"/>
                    </a:lnTo>
                    <a:lnTo>
                      <a:pt x="0" y="363"/>
                    </a:lnTo>
                    <a:lnTo>
                      <a:pt x="20" y="363"/>
                    </a:lnTo>
                    <a:lnTo>
                      <a:pt x="37" y="363"/>
                    </a:ln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3B42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7" name="í$ľîďe"/>
              <p:cNvSpPr/>
              <p:nvPr/>
            </p:nvSpPr>
            <p:spPr bwMode="auto">
              <a:xfrm>
                <a:off x="3657" y="3293"/>
                <a:ext cx="66" cy="363"/>
              </a:xfrm>
              <a:custGeom>
                <a:avLst/>
                <a:gdLst>
                  <a:gd name="T0" fmla="*/ 66 w 66"/>
                  <a:gd name="T1" fmla="*/ 0 h 363"/>
                  <a:gd name="T2" fmla="*/ 17 w 66"/>
                  <a:gd name="T3" fmla="*/ 0 h 363"/>
                  <a:gd name="T4" fmla="*/ 0 w 66"/>
                  <a:gd name="T5" fmla="*/ 363 h 363"/>
                  <a:gd name="T6" fmla="*/ 20 w 66"/>
                  <a:gd name="T7" fmla="*/ 363 h 363"/>
                  <a:gd name="T8" fmla="*/ 37 w 66"/>
                  <a:gd name="T9" fmla="*/ 363 h 363"/>
                  <a:gd name="T10" fmla="*/ 66 w 66"/>
                  <a:gd name="T11" fmla="*/ 0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363">
                    <a:moveTo>
                      <a:pt x="66" y="0"/>
                    </a:moveTo>
                    <a:lnTo>
                      <a:pt x="17" y="0"/>
                    </a:lnTo>
                    <a:lnTo>
                      <a:pt x="0" y="363"/>
                    </a:lnTo>
                    <a:lnTo>
                      <a:pt x="20" y="363"/>
                    </a:lnTo>
                    <a:lnTo>
                      <a:pt x="37" y="363"/>
                    </a:lnTo>
                    <a:lnTo>
                      <a:pt x="6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8" name="ïṩ1íďe"/>
              <p:cNvSpPr/>
              <p:nvPr/>
            </p:nvSpPr>
            <p:spPr bwMode="auto">
              <a:xfrm>
                <a:off x="3626" y="3242"/>
                <a:ext cx="97" cy="51"/>
              </a:xfrm>
              <a:custGeom>
                <a:avLst/>
                <a:gdLst>
                  <a:gd name="T0" fmla="*/ 97 w 106"/>
                  <a:gd name="T1" fmla="*/ 0 h 56"/>
                  <a:gd name="T2" fmla="*/ 0 w 106"/>
                  <a:gd name="T3" fmla="*/ 0 h 56"/>
                  <a:gd name="T4" fmla="*/ 0 w 106"/>
                  <a:gd name="T5" fmla="*/ 21 h 56"/>
                  <a:gd name="T6" fmla="*/ 0 w 106"/>
                  <a:gd name="T7" fmla="*/ 56 h 56"/>
                  <a:gd name="T8" fmla="*/ 52 w 106"/>
                  <a:gd name="T9" fmla="*/ 56 h 56"/>
                  <a:gd name="T10" fmla="*/ 106 w 106"/>
                  <a:gd name="T11" fmla="*/ 56 h 56"/>
                  <a:gd name="T12" fmla="*/ 106 w 106"/>
                  <a:gd name="T13" fmla="*/ 56 h 56"/>
                  <a:gd name="T14" fmla="*/ 99 w 106"/>
                  <a:gd name="T15" fmla="*/ 56 h 56"/>
                  <a:gd name="T16" fmla="*/ 97 w 106"/>
                  <a:gd name="T17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" h="56">
                    <a:moveTo>
                      <a:pt x="9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106" y="56"/>
                      <a:pt x="106" y="56"/>
                      <a:pt x="106" y="56"/>
                    </a:cubicBezTo>
                    <a:cubicBezTo>
                      <a:pt x="106" y="56"/>
                      <a:pt x="106" y="56"/>
                      <a:pt x="106" y="56"/>
                    </a:cubicBezTo>
                    <a:cubicBezTo>
                      <a:pt x="99" y="56"/>
                      <a:pt x="99" y="56"/>
                      <a:pt x="99" y="56"/>
                    </a:cubicBezTo>
                    <a:cubicBezTo>
                      <a:pt x="98" y="47"/>
                      <a:pt x="98" y="24"/>
                      <a:pt x="97" y="0"/>
                    </a:cubicBezTo>
                  </a:path>
                </a:pathLst>
              </a:custGeom>
              <a:solidFill>
                <a:srgbClr val="7E85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9" name="iş1iḍê"/>
              <p:cNvSpPr/>
              <p:nvPr/>
            </p:nvSpPr>
            <p:spPr bwMode="auto">
              <a:xfrm>
                <a:off x="3604" y="3180"/>
                <a:ext cx="169" cy="62"/>
              </a:xfrm>
              <a:custGeom>
                <a:avLst/>
                <a:gdLst>
                  <a:gd name="T0" fmla="*/ 185 w 185"/>
                  <a:gd name="T1" fmla="*/ 0 h 68"/>
                  <a:gd name="T2" fmla="*/ 107 w 185"/>
                  <a:gd name="T3" fmla="*/ 0 h 68"/>
                  <a:gd name="T4" fmla="*/ 54 w 185"/>
                  <a:gd name="T5" fmla="*/ 0 h 68"/>
                  <a:gd name="T6" fmla="*/ 54 w 185"/>
                  <a:gd name="T7" fmla="*/ 11 h 68"/>
                  <a:gd name="T8" fmla="*/ 0 w 185"/>
                  <a:gd name="T9" fmla="*/ 11 h 68"/>
                  <a:gd name="T10" fmla="*/ 0 w 185"/>
                  <a:gd name="T11" fmla="*/ 68 h 68"/>
                  <a:gd name="T12" fmla="*/ 25 w 185"/>
                  <a:gd name="T13" fmla="*/ 68 h 68"/>
                  <a:gd name="T14" fmla="*/ 122 w 185"/>
                  <a:gd name="T15" fmla="*/ 68 h 68"/>
                  <a:gd name="T16" fmla="*/ 121 w 185"/>
                  <a:gd name="T17" fmla="*/ 0 h 68"/>
                  <a:gd name="T18" fmla="*/ 185 w 185"/>
                  <a:gd name="T19" fmla="*/ 0 h 68"/>
                  <a:gd name="T20" fmla="*/ 185 w 185"/>
                  <a:gd name="T21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5" h="68">
                    <a:moveTo>
                      <a:pt x="185" y="0"/>
                    </a:moveTo>
                    <a:cubicBezTo>
                      <a:pt x="107" y="0"/>
                      <a:pt x="107" y="0"/>
                      <a:pt x="107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25" y="68"/>
                      <a:pt x="25" y="68"/>
                      <a:pt x="25" y="68"/>
                    </a:cubicBezTo>
                    <a:cubicBezTo>
                      <a:pt x="122" y="68"/>
                      <a:pt x="122" y="68"/>
                      <a:pt x="122" y="68"/>
                    </a:cubicBezTo>
                    <a:cubicBezTo>
                      <a:pt x="122" y="35"/>
                      <a:pt x="121" y="0"/>
                      <a:pt x="121" y="0"/>
                    </a:cubicBezTo>
                    <a:cubicBezTo>
                      <a:pt x="185" y="0"/>
                      <a:pt x="185" y="0"/>
                      <a:pt x="185" y="0"/>
                    </a:cubicBezTo>
                    <a:cubicBezTo>
                      <a:pt x="185" y="0"/>
                      <a:pt x="185" y="0"/>
                      <a:pt x="185" y="0"/>
                    </a:cubicBezTo>
                  </a:path>
                </a:pathLst>
              </a:custGeom>
              <a:solidFill>
                <a:srgbClr val="2F63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0" name="iṡľïḓê"/>
              <p:cNvSpPr/>
              <p:nvPr/>
            </p:nvSpPr>
            <p:spPr bwMode="auto">
              <a:xfrm>
                <a:off x="3653" y="2744"/>
                <a:ext cx="78" cy="56"/>
              </a:xfrm>
              <a:custGeom>
                <a:avLst/>
                <a:gdLst>
                  <a:gd name="T0" fmla="*/ 76 w 78"/>
                  <a:gd name="T1" fmla="*/ 0 h 56"/>
                  <a:gd name="T2" fmla="*/ 58 w 78"/>
                  <a:gd name="T3" fmla="*/ 0 h 56"/>
                  <a:gd name="T4" fmla="*/ 0 w 78"/>
                  <a:gd name="T5" fmla="*/ 0 h 56"/>
                  <a:gd name="T6" fmla="*/ 0 w 78"/>
                  <a:gd name="T7" fmla="*/ 56 h 56"/>
                  <a:gd name="T8" fmla="*/ 0 w 78"/>
                  <a:gd name="T9" fmla="*/ 56 h 56"/>
                  <a:gd name="T10" fmla="*/ 78 w 78"/>
                  <a:gd name="T11" fmla="*/ 56 h 56"/>
                  <a:gd name="T12" fmla="*/ 76 w 78"/>
                  <a:gd name="T1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56">
                    <a:moveTo>
                      <a:pt x="76" y="0"/>
                    </a:moveTo>
                    <a:lnTo>
                      <a:pt x="58" y="0"/>
                    </a:lnTo>
                    <a:lnTo>
                      <a:pt x="0" y="0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78" y="56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2F63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1" name="ísļidé"/>
              <p:cNvSpPr/>
              <p:nvPr/>
            </p:nvSpPr>
            <p:spPr bwMode="auto">
              <a:xfrm>
                <a:off x="3653" y="2744"/>
                <a:ext cx="78" cy="56"/>
              </a:xfrm>
              <a:custGeom>
                <a:avLst/>
                <a:gdLst>
                  <a:gd name="T0" fmla="*/ 76 w 78"/>
                  <a:gd name="T1" fmla="*/ 0 h 56"/>
                  <a:gd name="T2" fmla="*/ 58 w 78"/>
                  <a:gd name="T3" fmla="*/ 0 h 56"/>
                  <a:gd name="T4" fmla="*/ 0 w 78"/>
                  <a:gd name="T5" fmla="*/ 0 h 56"/>
                  <a:gd name="T6" fmla="*/ 0 w 78"/>
                  <a:gd name="T7" fmla="*/ 56 h 56"/>
                  <a:gd name="T8" fmla="*/ 0 w 78"/>
                  <a:gd name="T9" fmla="*/ 56 h 56"/>
                  <a:gd name="T10" fmla="*/ 78 w 78"/>
                  <a:gd name="T11" fmla="*/ 56 h 56"/>
                  <a:gd name="T12" fmla="*/ 76 w 78"/>
                  <a:gd name="T1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56">
                    <a:moveTo>
                      <a:pt x="76" y="0"/>
                    </a:moveTo>
                    <a:lnTo>
                      <a:pt x="58" y="0"/>
                    </a:lnTo>
                    <a:lnTo>
                      <a:pt x="0" y="0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78" y="56"/>
                    </a:lnTo>
                    <a:lnTo>
                      <a:pt x="7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2" name="íŝḷiḓe"/>
              <p:cNvSpPr/>
              <p:nvPr/>
            </p:nvSpPr>
            <p:spPr bwMode="auto">
              <a:xfrm>
                <a:off x="3604" y="1863"/>
                <a:ext cx="49" cy="1327"/>
              </a:xfrm>
              <a:custGeom>
                <a:avLst/>
                <a:gdLst>
                  <a:gd name="T0" fmla="*/ 0 w 54"/>
                  <a:gd name="T1" fmla="*/ 0 h 1453"/>
                  <a:gd name="T2" fmla="*/ 0 w 54"/>
                  <a:gd name="T3" fmla="*/ 659 h 1453"/>
                  <a:gd name="T4" fmla="*/ 9 w 54"/>
                  <a:gd name="T5" fmla="*/ 668 h 1453"/>
                  <a:gd name="T6" fmla="*/ 4 w 54"/>
                  <a:gd name="T7" fmla="*/ 718 h 1453"/>
                  <a:gd name="T8" fmla="*/ 0 w 54"/>
                  <a:gd name="T9" fmla="*/ 721 h 1453"/>
                  <a:gd name="T10" fmla="*/ 0 w 54"/>
                  <a:gd name="T11" fmla="*/ 1442 h 1453"/>
                  <a:gd name="T12" fmla="*/ 0 w 54"/>
                  <a:gd name="T13" fmla="*/ 1453 h 1453"/>
                  <a:gd name="T14" fmla="*/ 54 w 54"/>
                  <a:gd name="T15" fmla="*/ 1453 h 1453"/>
                  <a:gd name="T16" fmla="*/ 54 w 54"/>
                  <a:gd name="T17" fmla="*/ 1442 h 1453"/>
                  <a:gd name="T18" fmla="*/ 54 w 54"/>
                  <a:gd name="T19" fmla="*/ 1026 h 1453"/>
                  <a:gd name="T20" fmla="*/ 54 w 54"/>
                  <a:gd name="T21" fmla="*/ 965 h 1453"/>
                  <a:gd name="T22" fmla="*/ 54 w 54"/>
                  <a:gd name="T23" fmla="*/ 542 h 1453"/>
                  <a:gd name="T24" fmla="*/ 14 w 54"/>
                  <a:gd name="T25" fmla="*/ 542 h 1453"/>
                  <a:gd name="T26" fmla="*/ 10 w 54"/>
                  <a:gd name="T27" fmla="*/ 478 h 1453"/>
                  <a:gd name="T28" fmla="*/ 54 w 54"/>
                  <a:gd name="T29" fmla="*/ 478 h 1453"/>
                  <a:gd name="T30" fmla="*/ 54 w 54"/>
                  <a:gd name="T31" fmla="*/ 426 h 1453"/>
                  <a:gd name="T32" fmla="*/ 52 w 54"/>
                  <a:gd name="T33" fmla="*/ 426 h 1453"/>
                  <a:gd name="T34" fmla="*/ 52 w 54"/>
                  <a:gd name="T35" fmla="*/ 426 h 1453"/>
                  <a:gd name="T36" fmla="*/ 39 w 54"/>
                  <a:gd name="T37" fmla="*/ 425 h 1453"/>
                  <a:gd name="T38" fmla="*/ 29 w 54"/>
                  <a:gd name="T39" fmla="*/ 426 h 1453"/>
                  <a:gd name="T40" fmla="*/ 29 w 54"/>
                  <a:gd name="T41" fmla="*/ 426 h 1453"/>
                  <a:gd name="T42" fmla="*/ 28 w 54"/>
                  <a:gd name="T43" fmla="*/ 426 h 1453"/>
                  <a:gd name="T44" fmla="*/ 28 w 54"/>
                  <a:gd name="T45" fmla="*/ 386 h 1453"/>
                  <a:gd name="T46" fmla="*/ 43 w 54"/>
                  <a:gd name="T47" fmla="*/ 374 h 1453"/>
                  <a:gd name="T48" fmla="*/ 54 w 54"/>
                  <a:gd name="T49" fmla="*/ 372 h 1453"/>
                  <a:gd name="T50" fmla="*/ 54 w 54"/>
                  <a:gd name="T51" fmla="*/ 55 h 1453"/>
                  <a:gd name="T52" fmla="*/ 10 w 54"/>
                  <a:gd name="T53" fmla="*/ 55 h 1453"/>
                  <a:gd name="T54" fmla="*/ 10 w 54"/>
                  <a:gd name="T55" fmla="*/ 0 h 1453"/>
                  <a:gd name="T56" fmla="*/ 0 w 54"/>
                  <a:gd name="T57" fmla="*/ 0 h 1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4" h="1453">
                    <a:moveTo>
                      <a:pt x="0" y="0"/>
                    </a:moveTo>
                    <a:cubicBezTo>
                      <a:pt x="0" y="659"/>
                      <a:pt x="0" y="659"/>
                      <a:pt x="0" y="659"/>
                    </a:cubicBezTo>
                    <a:cubicBezTo>
                      <a:pt x="3" y="661"/>
                      <a:pt x="7" y="664"/>
                      <a:pt x="9" y="668"/>
                    </a:cubicBezTo>
                    <a:cubicBezTo>
                      <a:pt x="22" y="683"/>
                      <a:pt x="19" y="706"/>
                      <a:pt x="4" y="718"/>
                    </a:cubicBezTo>
                    <a:cubicBezTo>
                      <a:pt x="0" y="721"/>
                      <a:pt x="0" y="721"/>
                      <a:pt x="0" y="721"/>
                    </a:cubicBezTo>
                    <a:cubicBezTo>
                      <a:pt x="0" y="1442"/>
                      <a:pt x="0" y="1442"/>
                      <a:pt x="0" y="1442"/>
                    </a:cubicBezTo>
                    <a:cubicBezTo>
                      <a:pt x="0" y="1453"/>
                      <a:pt x="0" y="1453"/>
                      <a:pt x="0" y="1453"/>
                    </a:cubicBezTo>
                    <a:cubicBezTo>
                      <a:pt x="54" y="1453"/>
                      <a:pt x="54" y="1453"/>
                      <a:pt x="54" y="1453"/>
                    </a:cubicBezTo>
                    <a:cubicBezTo>
                      <a:pt x="54" y="1442"/>
                      <a:pt x="54" y="1442"/>
                      <a:pt x="54" y="1442"/>
                    </a:cubicBezTo>
                    <a:cubicBezTo>
                      <a:pt x="54" y="1026"/>
                      <a:pt x="54" y="1026"/>
                      <a:pt x="54" y="1026"/>
                    </a:cubicBezTo>
                    <a:cubicBezTo>
                      <a:pt x="54" y="965"/>
                      <a:pt x="54" y="965"/>
                      <a:pt x="54" y="965"/>
                    </a:cubicBezTo>
                    <a:cubicBezTo>
                      <a:pt x="54" y="542"/>
                      <a:pt x="54" y="542"/>
                      <a:pt x="54" y="542"/>
                    </a:cubicBezTo>
                    <a:cubicBezTo>
                      <a:pt x="14" y="542"/>
                      <a:pt x="14" y="542"/>
                      <a:pt x="14" y="542"/>
                    </a:cubicBezTo>
                    <a:cubicBezTo>
                      <a:pt x="10" y="478"/>
                      <a:pt x="10" y="478"/>
                      <a:pt x="10" y="478"/>
                    </a:cubicBezTo>
                    <a:cubicBezTo>
                      <a:pt x="54" y="478"/>
                      <a:pt x="54" y="478"/>
                      <a:pt x="54" y="478"/>
                    </a:cubicBezTo>
                    <a:cubicBezTo>
                      <a:pt x="54" y="426"/>
                      <a:pt x="54" y="426"/>
                      <a:pt x="54" y="426"/>
                    </a:cubicBezTo>
                    <a:cubicBezTo>
                      <a:pt x="52" y="426"/>
                      <a:pt x="52" y="426"/>
                      <a:pt x="52" y="426"/>
                    </a:cubicBezTo>
                    <a:cubicBezTo>
                      <a:pt x="52" y="426"/>
                      <a:pt x="52" y="426"/>
                      <a:pt x="52" y="426"/>
                    </a:cubicBezTo>
                    <a:cubicBezTo>
                      <a:pt x="52" y="426"/>
                      <a:pt x="46" y="425"/>
                      <a:pt x="39" y="425"/>
                    </a:cubicBezTo>
                    <a:cubicBezTo>
                      <a:pt x="36" y="425"/>
                      <a:pt x="32" y="426"/>
                      <a:pt x="29" y="426"/>
                    </a:cubicBezTo>
                    <a:cubicBezTo>
                      <a:pt x="29" y="426"/>
                      <a:pt x="29" y="426"/>
                      <a:pt x="29" y="426"/>
                    </a:cubicBezTo>
                    <a:cubicBezTo>
                      <a:pt x="28" y="426"/>
                      <a:pt x="28" y="426"/>
                      <a:pt x="28" y="426"/>
                    </a:cubicBezTo>
                    <a:cubicBezTo>
                      <a:pt x="28" y="386"/>
                      <a:pt x="28" y="386"/>
                      <a:pt x="28" y="386"/>
                    </a:cubicBezTo>
                    <a:cubicBezTo>
                      <a:pt x="29" y="380"/>
                      <a:pt x="34" y="377"/>
                      <a:pt x="43" y="374"/>
                    </a:cubicBezTo>
                    <a:cubicBezTo>
                      <a:pt x="47" y="373"/>
                      <a:pt x="50" y="372"/>
                      <a:pt x="54" y="372"/>
                    </a:cubicBezTo>
                    <a:cubicBezTo>
                      <a:pt x="54" y="55"/>
                      <a:pt x="54" y="55"/>
                      <a:pt x="54" y="55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7" y="0"/>
                      <a:pt x="4" y="0"/>
                      <a:pt x="0" y="0"/>
                    </a:cubicBezTo>
                  </a:path>
                </a:pathLst>
              </a:custGeom>
              <a:solidFill>
                <a:srgbClr val="2F63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3" name="îṥļiḍe"/>
              <p:cNvSpPr/>
              <p:nvPr/>
            </p:nvSpPr>
            <p:spPr bwMode="auto">
              <a:xfrm>
                <a:off x="3613" y="2299"/>
                <a:ext cx="149" cy="59"/>
              </a:xfrm>
              <a:custGeom>
                <a:avLst/>
                <a:gdLst>
                  <a:gd name="T0" fmla="*/ 139 w 163"/>
                  <a:gd name="T1" fmla="*/ 0 h 64"/>
                  <a:gd name="T2" fmla="*/ 82 w 163"/>
                  <a:gd name="T3" fmla="*/ 0 h 64"/>
                  <a:gd name="T4" fmla="*/ 44 w 163"/>
                  <a:gd name="T5" fmla="*/ 0 h 64"/>
                  <a:gd name="T6" fmla="*/ 0 w 163"/>
                  <a:gd name="T7" fmla="*/ 0 h 64"/>
                  <a:gd name="T8" fmla="*/ 4 w 163"/>
                  <a:gd name="T9" fmla="*/ 64 h 64"/>
                  <a:gd name="T10" fmla="*/ 44 w 163"/>
                  <a:gd name="T11" fmla="*/ 64 h 64"/>
                  <a:gd name="T12" fmla="*/ 44 w 163"/>
                  <a:gd name="T13" fmla="*/ 64 h 64"/>
                  <a:gd name="T14" fmla="*/ 163 w 163"/>
                  <a:gd name="T15" fmla="*/ 64 h 64"/>
                  <a:gd name="T16" fmla="*/ 158 w 163"/>
                  <a:gd name="T17" fmla="*/ 45 h 64"/>
                  <a:gd name="T18" fmla="*/ 139 w 163"/>
                  <a:gd name="T1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3" h="64">
                    <a:moveTo>
                      <a:pt x="139" y="0"/>
                    </a:moveTo>
                    <a:cubicBezTo>
                      <a:pt x="82" y="0"/>
                      <a:pt x="82" y="0"/>
                      <a:pt x="82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64"/>
                      <a:pt x="4" y="64"/>
                      <a:pt x="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163" y="64"/>
                      <a:pt x="163" y="64"/>
                      <a:pt x="163" y="64"/>
                    </a:cubicBezTo>
                    <a:cubicBezTo>
                      <a:pt x="161" y="58"/>
                      <a:pt x="159" y="52"/>
                      <a:pt x="158" y="45"/>
                    </a:cubicBezTo>
                    <a:cubicBezTo>
                      <a:pt x="153" y="29"/>
                      <a:pt x="147" y="14"/>
                      <a:pt x="139" y="0"/>
                    </a:cubicBezTo>
                  </a:path>
                </a:pathLst>
              </a:custGeom>
              <a:solidFill>
                <a:srgbClr val="2F63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4" name="iṡḷîde"/>
              <p:cNvSpPr/>
              <p:nvPr/>
            </p:nvSpPr>
            <p:spPr bwMode="auto">
              <a:xfrm>
                <a:off x="3613" y="1863"/>
                <a:ext cx="83" cy="50"/>
              </a:xfrm>
              <a:custGeom>
                <a:avLst/>
                <a:gdLst>
                  <a:gd name="T0" fmla="*/ 0 w 91"/>
                  <a:gd name="T1" fmla="*/ 0 h 55"/>
                  <a:gd name="T2" fmla="*/ 0 w 91"/>
                  <a:gd name="T3" fmla="*/ 55 h 55"/>
                  <a:gd name="T4" fmla="*/ 44 w 91"/>
                  <a:gd name="T5" fmla="*/ 55 h 55"/>
                  <a:gd name="T6" fmla="*/ 44 w 91"/>
                  <a:gd name="T7" fmla="*/ 55 h 55"/>
                  <a:gd name="T8" fmla="*/ 91 w 91"/>
                  <a:gd name="T9" fmla="*/ 55 h 55"/>
                  <a:gd name="T10" fmla="*/ 34 w 91"/>
                  <a:gd name="T11" fmla="*/ 8 h 55"/>
                  <a:gd name="T12" fmla="*/ 31 w 91"/>
                  <a:gd name="T13" fmla="*/ 7 h 55"/>
                  <a:gd name="T14" fmla="*/ 0 w 91"/>
                  <a:gd name="T15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55">
                    <a:moveTo>
                      <a:pt x="0" y="0"/>
                    </a:moveTo>
                    <a:cubicBezTo>
                      <a:pt x="0" y="55"/>
                      <a:pt x="0" y="55"/>
                      <a:pt x="0" y="55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91" y="55"/>
                      <a:pt x="91" y="55"/>
                      <a:pt x="91" y="55"/>
                    </a:cubicBezTo>
                    <a:cubicBezTo>
                      <a:pt x="79" y="36"/>
                      <a:pt x="61" y="18"/>
                      <a:pt x="34" y="8"/>
                    </a:cubicBezTo>
                    <a:cubicBezTo>
                      <a:pt x="33" y="7"/>
                      <a:pt x="32" y="7"/>
                      <a:pt x="31" y="7"/>
                    </a:cubicBezTo>
                    <a:cubicBezTo>
                      <a:pt x="22" y="4"/>
                      <a:pt x="12" y="1"/>
                      <a:pt x="0" y="0"/>
                    </a:cubicBezTo>
                  </a:path>
                </a:pathLst>
              </a:custGeom>
              <a:solidFill>
                <a:srgbClr val="2F63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5" name="ï$ľïḋê"/>
              <p:cNvSpPr/>
              <p:nvPr/>
            </p:nvSpPr>
            <p:spPr bwMode="auto">
              <a:xfrm>
                <a:off x="3789" y="2623"/>
                <a:ext cx="106" cy="22"/>
              </a:xfrm>
              <a:prstGeom prst="rect">
                <a:avLst/>
              </a:prstGeom>
              <a:solidFill>
                <a:srgbClr val="B9B9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6" name="íṩļíḋê"/>
              <p:cNvSpPr/>
              <p:nvPr/>
            </p:nvSpPr>
            <p:spPr bwMode="auto">
              <a:xfrm>
                <a:off x="3789" y="2623"/>
                <a:ext cx="106" cy="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7" name="îṧľîďe"/>
              <p:cNvSpPr/>
              <p:nvPr/>
            </p:nvSpPr>
            <p:spPr bwMode="auto">
              <a:xfrm>
                <a:off x="3789" y="2661"/>
                <a:ext cx="39" cy="22"/>
              </a:xfrm>
              <a:prstGeom prst="rect">
                <a:avLst/>
              </a:prstGeom>
              <a:solidFill>
                <a:srgbClr val="B9B9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8" name="íslïḍê"/>
              <p:cNvSpPr/>
              <p:nvPr/>
            </p:nvSpPr>
            <p:spPr bwMode="auto">
              <a:xfrm>
                <a:off x="3789" y="2661"/>
                <a:ext cx="39" cy="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9" name="íšḻiḓè"/>
              <p:cNvSpPr/>
              <p:nvPr/>
            </p:nvSpPr>
            <p:spPr bwMode="auto">
              <a:xfrm>
                <a:off x="3754" y="2661"/>
                <a:ext cx="22" cy="22"/>
              </a:xfrm>
              <a:prstGeom prst="rect">
                <a:avLst/>
              </a:prstGeom>
              <a:solidFill>
                <a:srgbClr val="B89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0" name="iŝ1íḋê"/>
              <p:cNvSpPr/>
              <p:nvPr/>
            </p:nvSpPr>
            <p:spPr bwMode="auto">
              <a:xfrm>
                <a:off x="3754" y="2661"/>
                <a:ext cx="22" cy="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1" name="iṩľîďe"/>
              <p:cNvSpPr/>
              <p:nvPr/>
            </p:nvSpPr>
            <p:spPr bwMode="auto">
              <a:xfrm>
                <a:off x="3754" y="2623"/>
                <a:ext cx="22" cy="22"/>
              </a:xfrm>
              <a:prstGeom prst="rect">
                <a:avLst/>
              </a:prstGeom>
              <a:solidFill>
                <a:srgbClr val="B89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2" name="îślîḑé"/>
              <p:cNvSpPr/>
              <p:nvPr/>
            </p:nvSpPr>
            <p:spPr bwMode="auto">
              <a:xfrm>
                <a:off x="3754" y="2623"/>
                <a:ext cx="22" cy="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3" name="ïṥľîḋê"/>
              <p:cNvSpPr/>
              <p:nvPr/>
            </p:nvSpPr>
            <p:spPr bwMode="auto">
              <a:xfrm>
                <a:off x="3822" y="3655"/>
                <a:ext cx="17" cy="11"/>
              </a:xfrm>
              <a:custGeom>
                <a:avLst/>
                <a:gdLst>
                  <a:gd name="T0" fmla="*/ 18 w 18"/>
                  <a:gd name="T1" fmla="*/ 0 h 12"/>
                  <a:gd name="T2" fmla="*/ 0 w 18"/>
                  <a:gd name="T3" fmla="*/ 0 h 12"/>
                  <a:gd name="T4" fmla="*/ 14 w 18"/>
                  <a:gd name="T5" fmla="*/ 12 h 12"/>
                  <a:gd name="T6" fmla="*/ 18 w 18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12"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" y="5"/>
                      <a:pt x="9" y="9"/>
                      <a:pt x="14" y="12"/>
                    </a:cubicBezTo>
                    <a:cubicBezTo>
                      <a:pt x="16" y="9"/>
                      <a:pt x="17" y="5"/>
                      <a:pt x="18" y="0"/>
                    </a:cubicBezTo>
                  </a:path>
                </a:pathLst>
              </a:custGeom>
              <a:solidFill>
                <a:srgbClr val="0C0B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4" name="ïşḷîḍè"/>
              <p:cNvSpPr/>
              <p:nvPr/>
            </p:nvSpPr>
            <p:spPr bwMode="auto">
              <a:xfrm>
                <a:off x="3777" y="3605"/>
                <a:ext cx="9" cy="8"/>
              </a:xfrm>
              <a:custGeom>
                <a:avLst/>
                <a:gdLst>
                  <a:gd name="T0" fmla="*/ 0 w 9"/>
                  <a:gd name="T1" fmla="*/ 0 h 9"/>
                  <a:gd name="T2" fmla="*/ 0 w 9"/>
                  <a:gd name="T3" fmla="*/ 9 h 9"/>
                  <a:gd name="T4" fmla="*/ 9 w 9"/>
                  <a:gd name="T5" fmla="*/ 9 h 9"/>
                  <a:gd name="T6" fmla="*/ 0 w 9"/>
                  <a:gd name="T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9">
                    <a:moveTo>
                      <a:pt x="0" y="0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7" y="7"/>
                      <a:pt x="4" y="4"/>
                      <a:pt x="0" y="0"/>
                    </a:cubicBezTo>
                  </a:path>
                </a:pathLst>
              </a:custGeom>
              <a:solidFill>
                <a:srgbClr val="AF9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5" name="ïsļíḋé"/>
              <p:cNvSpPr/>
              <p:nvPr/>
            </p:nvSpPr>
            <p:spPr bwMode="auto">
              <a:xfrm>
                <a:off x="3762" y="3613"/>
                <a:ext cx="84" cy="42"/>
              </a:xfrm>
              <a:custGeom>
                <a:avLst/>
                <a:gdLst>
                  <a:gd name="T0" fmla="*/ 26 w 92"/>
                  <a:gd name="T1" fmla="*/ 0 h 46"/>
                  <a:gd name="T2" fmla="*/ 17 w 92"/>
                  <a:gd name="T3" fmla="*/ 0 h 46"/>
                  <a:gd name="T4" fmla="*/ 0 w 92"/>
                  <a:gd name="T5" fmla="*/ 0 h 46"/>
                  <a:gd name="T6" fmla="*/ 0 w 92"/>
                  <a:gd name="T7" fmla="*/ 46 h 46"/>
                  <a:gd name="T8" fmla="*/ 66 w 92"/>
                  <a:gd name="T9" fmla="*/ 46 h 46"/>
                  <a:gd name="T10" fmla="*/ 66 w 92"/>
                  <a:gd name="T11" fmla="*/ 46 h 46"/>
                  <a:gd name="T12" fmla="*/ 84 w 92"/>
                  <a:gd name="T13" fmla="*/ 46 h 46"/>
                  <a:gd name="T14" fmla="*/ 85 w 92"/>
                  <a:gd name="T15" fmla="*/ 46 h 46"/>
                  <a:gd name="T16" fmla="*/ 85 w 92"/>
                  <a:gd name="T17" fmla="*/ 46 h 46"/>
                  <a:gd name="T18" fmla="*/ 86 w 92"/>
                  <a:gd name="T19" fmla="*/ 44 h 46"/>
                  <a:gd name="T20" fmla="*/ 86 w 92"/>
                  <a:gd name="T21" fmla="*/ 44 h 46"/>
                  <a:gd name="T22" fmla="*/ 87 w 92"/>
                  <a:gd name="T23" fmla="*/ 43 h 46"/>
                  <a:gd name="T24" fmla="*/ 87 w 92"/>
                  <a:gd name="T25" fmla="*/ 42 h 46"/>
                  <a:gd name="T26" fmla="*/ 88 w 92"/>
                  <a:gd name="T27" fmla="*/ 41 h 46"/>
                  <a:gd name="T28" fmla="*/ 89 w 92"/>
                  <a:gd name="T29" fmla="*/ 39 h 46"/>
                  <a:gd name="T30" fmla="*/ 89 w 92"/>
                  <a:gd name="T31" fmla="*/ 39 h 46"/>
                  <a:gd name="T32" fmla="*/ 90 w 92"/>
                  <a:gd name="T33" fmla="*/ 38 h 46"/>
                  <a:gd name="T34" fmla="*/ 90 w 92"/>
                  <a:gd name="T35" fmla="*/ 37 h 46"/>
                  <a:gd name="T36" fmla="*/ 90 w 92"/>
                  <a:gd name="T37" fmla="*/ 36 h 46"/>
                  <a:gd name="T38" fmla="*/ 90 w 92"/>
                  <a:gd name="T39" fmla="*/ 35 h 46"/>
                  <a:gd name="T40" fmla="*/ 91 w 92"/>
                  <a:gd name="T41" fmla="*/ 32 h 46"/>
                  <a:gd name="T42" fmla="*/ 92 w 92"/>
                  <a:gd name="T43" fmla="*/ 24 h 46"/>
                  <a:gd name="T44" fmla="*/ 92 w 92"/>
                  <a:gd name="T45" fmla="*/ 24 h 46"/>
                  <a:gd name="T46" fmla="*/ 92 w 92"/>
                  <a:gd name="T47" fmla="*/ 22 h 46"/>
                  <a:gd name="T48" fmla="*/ 62 w 92"/>
                  <a:gd name="T49" fmla="*/ 3 h 46"/>
                  <a:gd name="T50" fmla="*/ 61 w 92"/>
                  <a:gd name="T51" fmla="*/ 3 h 46"/>
                  <a:gd name="T52" fmla="*/ 56 w 92"/>
                  <a:gd name="T53" fmla="*/ 3 h 46"/>
                  <a:gd name="T54" fmla="*/ 27 w 92"/>
                  <a:gd name="T55" fmla="*/ 1 h 46"/>
                  <a:gd name="T56" fmla="*/ 26 w 92"/>
                  <a:gd name="T5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2" h="46">
                    <a:moveTo>
                      <a:pt x="26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66" y="46"/>
                      <a:pt x="66" y="46"/>
                      <a:pt x="66" y="46"/>
                    </a:cubicBezTo>
                    <a:cubicBezTo>
                      <a:pt x="66" y="46"/>
                      <a:pt x="66" y="46"/>
                      <a:pt x="66" y="46"/>
                    </a:cubicBezTo>
                    <a:cubicBezTo>
                      <a:pt x="84" y="46"/>
                      <a:pt x="84" y="46"/>
                      <a:pt x="84" y="46"/>
                    </a:cubicBezTo>
                    <a:cubicBezTo>
                      <a:pt x="84" y="46"/>
                      <a:pt x="85" y="46"/>
                      <a:pt x="85" y="46"/>
                    </a:cubicBezTo>
                    <a:cubicBezTo>
                      <a:pt x="85" y="46"/>
                      <a:pt x="85" y="46"/>
                      <a:pt x="85" y="46"/>
                    </a:cubicBezTo>
                    <a:cubicBezTo>
                      <a:pt x="85" y="45"/>
                      <a:pt x="85" y="45"/>
                      <a:pt x="86" y="44"/>
                    </a:cubicBezTo>
                    <a:cubicBezTo>
                      <a:pt x="86" y="44"/>
                      <a:pt x="86" y="44"/>
                      <a:pt x="86" y="44"/>
                    </a:cubicBezTo>
                    <a:cubicBezTo>
                      <a:pt x="86" y="44"/>
                      <a:pt x="87" y="43"/>
                      <a:pt x="87" y="43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8" y="41"/>
                      <a:pt x="88" y="41"/>
                      <a:pt x="88" y="41"/>
                    </a:cubicBezTo>
                    <a:cubicBezTo>
                      <a:pt x="88" y="41"/>
                      <a:pt x="88" y="40"/>
                      <a:pt x="89" y="39"/>
                    </a:cubicBezTo>
                    <a:cubicBezTo>
                      <a:pt x="89" y="39"/>
                      <a:pt x="89" y="39"/>
                      <a:pt x="89" y="39"/>
                    </a:cubicBezTo>
                    <a:cubicBezTo>
                      <a:pt x="89" y="39"/>
                      <a:pt x="89" y="38"/>
                      <a:pt x="90" y="38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7"/>
                      <a:pt x="90" y="36"/>
                      <a:pt x="90" y="36"/>
                    </a:cubicBezTo>
                    <a:cubicBezTo>
                      <a:pt x="90" y="35"/>
                      <a:pt x="90" y="35"/>
                      <a:pt x="90" y="35"/>
                    </a:cubicBezTo>
                    <a:cubicBezTo>
                      <a:pt x="91" y="34"/>
                      <a:pt x="91" y="33"/>
                      <a:pt x="91" y="32"/>
                    </a:cubicBezTo>
                    <a:cubicBezTo>
                      <a:pt x="92" y="29"/>
                      <a:pt x="92" y="25"/>
                      <a:pt x="92" y="24"/>
                    </a:cubicBezTo>
                    <a:cubicBezTo>
                      <a:pt x="92" y="24"/>
                      <a:pt x="92" y="24"/>
                      <a:pt x="92" y="24"/>
                    </a:cubicBezTo>
                    <a:cubicBezTo>
                      <a:pt x="92" y="23"/>
                      <a:pt x="92" y="23"/>
                      <a:pt x="92" y="22"/>
                    </a:cubicBezTo>
                    <a:cubicBezTo>
                      <a:pt x="92" y="9"/>
                      <a:pt x="77" y="3"/>
                      <a:pt x="62" y="3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59" y="3"/>
                      <a:pt x="58" y="3"/>
                      <a:pt x="56" y="3"/>
                    </a:cubicBezTo>
                    <a:cubicBezTo>
                      <a:pt x="42" y="3"/>
                      <a:pt x="27" y="1"/>
                      <a:pt x="27" y="1"/>
                    </a:cubicBezTo>
                    <a:cubicBezTo>
                      <a:pt x="27" y="1"/>
                      <a:pt x="27" y="1"/>
                      <a:pt x="26" y="0"/>
                    </a:cubicBezTo>
                  </a:path>
                </a:pathLst>
              </a:custGeom>
              <a:solidFill>
                <a:srgbClr val="3F38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6" name="ï$ļíḍé"/>
              <p:cNvSpPr/>
              <p:nvPr/>
            </p:nvSpPr>
            <p:spPr bwMode="auto">
              <a:xfrm>
                <a:off x="3711" y="2374"/>
                <a:ext cx="259" cy="202"/>
              </a:xfrm>
              <a:custGeom>
                <a:avLst/>
                <a:gdLst>
                  <a:gd name="T0" fmla="*/ 60 w 284"/>
                  <a:gd name="T1" fmla="*/ 0 h 221"/>
                  <a:gd name="T2" fmla="*/ 0 w 284"/>
                  <a:gd name="T3" fmla="*/ 0 h 221"/>
                  <a:gd name="T4" fmla="*/ 0 w 284"/>
                  <a:gd name="T5" fmla="*/ 221 h 221"/>
                  <a:gd name="T6" fmla="*/ 246 w 284"/>
                  <a:gd name="T7" fmla="*/ 221 h 221"/>
                  <a:gd name="T8" fmla="*/ 284 w 284"/>
                  <a:gd name="T9" fmla="*/ 175 h 221"/>
                  <a:gd name="T10" fmla="*/ 284 w 284"/>
                  <a:gd name="T11" fmla="*/ 149 h 221"/>
                  <a:gd name="T12" fmla="*/ 281 w 284"/>
                  <a:gd name="T13" fmla="*/ 149 h 221"/>
                  <a:gd name="T14" fmla="*/ 262 w 284"/>
                  <a:gd name="T15" fmla="*/ 128 h 221"/>
                  <a:gd name="T16" fmla="*/ 84 w 284"/>
                  <a:gd name="T17" fmla="*/ 128 h 221"/>
                  <a:gd name="T18" fmla="*/ 85 w 284"/>
                  <a:gd name="T19" fmla="*/ 128 h 221"/>
                  <a:gd name="T20" fmla="*/ 81 w 284"/>
                  <a:gd name="T21" fmla="*/ 128 h 221"/>
                  <a:gd name="T22" fmla="*/ 80 w 284"/>
                  <a:gd name="T23" fmla="*/ 128 h 221"/>
                  <a:gd name="T24" fmla="*/ 81 w 284"/>
                  <a:gd name="T25" fmla="*/ 128 h 221"/>
                  <a:gd name="T26" fmla="*/ 69 w 284"/>
                  <a:gd name="T27" fmla="*/ 135 h 221"/>
                  <a:gd name="T28" fmla="*/ 67 w 284"/>
                  <a:gd name="T29" fmla="*/ 137 h 221"/>
                  <a:gd name="T30" fmla="*/ 66 w 284"/>
                  <a:gd name="T31" fmla="*/ 127 h 221"/>
                  <a:gd name="T32" fmla="*/ 85 w 284"/>
                  <a:gd name="T33" fmla="*/ 124 h 221"/>
                  <a:gd name="T34" fmla="*/ 84 w 284"/>
                  <a:gd name="T35" fmla="*/ 114 h 221"/>
                  <a:gd name="T36" fmla="*/ 84 w 284"/>
                  <a:gd name="T37" fmla="*/ 114 h 221"/>
                  <a:gd name="T38" fmla="*/ 84 w 284"/>
                  <a:gd name="T39" fmla="*/ 113 h 221"/>
                  <a:gd name="T40" fmla="*/ 76 w 284"/>
                  <a:gd name="T41" fmla="*/ 71 h 221"/>
                  <a:gd name="T42" fmla="*/ 60 w 284"/>
                  <a:gd name="T43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4" h="221">
                    <a:moveTo>
                      <a:pt x="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21"/>
                      <a:pt x="0" y="221"/>
                      <a:pt x="0" y="221"/>
                    </a:cubicBezTo>
                    <a:cubicBezTo>
                      <a:pt x="246" y="221"/>
                      <a:pt x="246" y="221"/>
                      <a:pt x="246" y="221"/>
                    </a:cubicBezTo>
                    <a:cubicBezTo>
                      <a:pt x="284" y="175"/>
                      <a:pt x="284" y="175"/>
                      <a:pt x="284" y="175"/>
                    </a:cubicBezTo>
                    <a:cubicBezTo>
                      <a:pt x="284" y="149"/>
                      <a:pt x="284" y="149"/>
                      <a:pt x="284" y="149"/>
                    </a:cubicBezTo>
                    <a:cubicBezTo>
                      <a:pt x="281" y="149"/>
                      <a:pt x="281" y="149"/>
                      <a:pt x="281" y="149"/>
                    </a:cubicBezTo>
                    <a:cubicBezTo>
                      <a:pt x="284" y="137"/>
                      <a:pt x="275" y="128"/>
                      <a:pt x="262" y="128"/>
                    </a:cubicBezTo>
                    <a:cubicBezTo>
                      <a:pt x="84" y="128"/>
                      <a:pt x="84" y="128"/>
                      <a:pt x="84" y="128"/>
                    </a:cubicBezTo>
                    <a:cubicBezTo>
                      <a:pt x="85" y="128"/>
                      <a:pt x="85" y="128"/>
                      <a:pt x="85" y="128"/>
                    </a:cubicBezTo>
                    <a:cubicBezTo>
                      <a:pt x="84" y="128"/>
                      <a:pt x="83" y="128"/>
                      <a:pt x="81" y="128"/>
                    </a:cubicBezTo>
                    <a:cubicBezTo>
                      <a:pt x="80" y="128"/>
                      <a:pt x="80" y="128"/>
                      <a:pt x="80" y="128"/>
                    </a:cubicBezTo>
                    <a:cubicBezTo>
                      <a:pt x="80" y="128"/>
                      <a:pt x="81" y="128"/>
                      <a:pt x="81" y="128"/>
                    </a:cubicBezTo>
                    <a:cubicBezTo>
                      <a:pt x="77" y="129"/>
                      <a:pt x="73" y="131"/>
                      <a:pt x="69" y="135"/>
                    </a:cubicBezTo>
                    <a:cubicBezTo>
                      <a:pt x="69" y="135"/>
                      <a:pt x="68" y="136"/>
                      <a:pt x="67" y="137"/>
                    </a:cubicBezTo>
                    <a:cubicBezTo>
                      <a:pt x="66" y="127"/>
                      <a:pt x="66" y="127"/>
                      <a:pt x="66" y="127"/>
                    </a:cubicBezTo>
                    <a:cubicBezTo>
                      <a:pt x="85" y="124"/>
                      <a:pt x="85" y="124"/>
                      <a:pt x="85" y="124"/>
                    </a:cubicBezTo>
                    <a:cubicBezTo>
                      <a:pt x="84" y="114"/>
                      <a:pt x="84" y="114"/>
                      <a:pt x="84" y="114"/>
                    </a:cubicBezTo>
                    <a:cubicBezTo>
                      <a:pt x="84" y="114"/>
                      <a:pt x="84" y="114"/>
                      <a:pt x="84" y="114"/>
                    </a:cubicBezTo>
                    <a:cubicBezTo>
                      <a:pt x="84" y="113"/>
                      <a:pt x="84" y="113"/>
                      <a:pt x="84" y="113"/>
                    </a:cubicBezTo>
                    <a:cubicBezTo>
                      <a:pt x="76" y="71"/>
                      <a:pt x="76" y="71"/>
                      <a:pt x="76" y="71"/>
                    </a:cubicBezTo>
                    <a:cubicBezTo>
                      <a:pt x="72" y="54"/>
                      <a:pt x="68" y="31"/>
                      <a:pt x="60" y="0"/>
                    </a:cubicBezTo>
                  </a:path>
                </a:pathLst>
              </a:custGeom>
              <a:solidFill>
                <a:srgbClr val="B5A1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7" name="ïŝliḍe"/>
              <p:cNvSpPr/>
              <p:nvPr/>
            </p:nvSpPr>
            <p:spPr bwMode="auto">
              <a:xfrm>
                <a:off x="3970" y="2510"/>
                <a:ext cx="8" cy="24"/>
              </a:xfrm>
              <a:custGeom>
                <a:avLst/>
                <a:gdLst>
                  <a:gd name="T0" fmla="*/ 1 w 9"/>
                  <a:gd name="T1" fmla="*/ 0 h 26"/>
                  <a:gd name="T2" fmla="*/ 0 w 9"/>
                  <a:gd name="T3" fmla="*/ 0 h 26"/>
                  <a:gd name="T4" fmla="*/ 0 w 9"/>
                  <a:gd name="T5" fmla="*/ 26 h 26"/>
                  <a:gd name="T6" fmla="*/ 7 w 9"/>
                  <a:gd name="T7" fmla="*/ 18 h 26"/>
                  <a:gd name="T8" fmla="*/ 8 w 9"/>
                  <a:gd name="T9" fmla="*/ 13 h 26"/>
                  <a:gd name="T10" fmla="*/ 5 w 9"/>
                  <a:gd name="T11" fmla="*/ 3 h 26"/>
                  <a:gd name="T12" fmla="*/ 1 w 9"/>
                  <a:gd name="T1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6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16"/>
                      <a:pt x="9" y="14"/>
                      <a:pt x="8" y="1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1"/>
                      <a:pt x="3" y="0"/>
                      <a:pt x="1" y="0"/>
                    </a:cubicBezTo>
                  </a:path>
                </a:pathLst>
              </a:custGeom>
              <a:solidFill>
                <a:srgbClr val="8C7B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8" name="íŝlíḋe"/>
              <p:cNvSpPr/>
              <p:nvPr/>
            </p:nvSpPr>
            <p:spPr bwMode="auto">
              <a:xfrm>
                <a:off x="3787" y="2478"/>
                <a:ext cx="1" cy="1"/>
              </a:xfrm>
              <a:prstGeom prst="rect">
                <a:avLst/>
              </a:prstGeom>
              <a:solidFill>
                <a:srgbClr val="B9B9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9" name="ïṥļiḑè"/>
              <p:cNvSpPr/>
              <p:nvPr/>
            </p:nvSpPr>
            <p:spPr bwMode="auto">
              <a:xfrm>
                <a:off x="3787" y="247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0" name="iṥḻïḓê"/>
              <p:cNvSpPr/>
              <p:nvPr/>
            </p:nvSpPr>
            <p:spPr bwMode="auto">
              <a:xfrm>
                <a:off x="3782" y="2491"/>
                <a:ext cx="2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solidFill>
                <a:srgbClr val="B5A1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1" name="î$1ïďè"/>
              <p:cNvSpPr/>
              <p:nvPr/>
            </p:nvSpPr>
            <p:spPr bwMode="auto">
              <a:xfrm>
                <a:off x="3352" y="3478"/>
                <a:ext cx="115" cy="128"/>
              </a:xfrm>
              <a:custGeom>
                <a:avLst/>
                <a:gdLst>
                  <a:gd name="T0" fmla="*/ 3 w 126"/>
                  <a:gd name="T1" fmla="*/ 88 h 140"/>
                  <a:gd name="T2" fmla="*/ 6 w 126"/>
                  <a:gd name="T3" fmla="*/ 104 h 140"/>
                  <a:gd name="T4" fmla="*/ 115 w 126"/>
                  <a:gd name="T5" fmla="*/ 129 h 140"/>
                  <a:gd name="T6" fmla="*/ 125 w 126"/>
                  <a:gd name="T7" fmla="*/ 25 h 140"/>
                  <a:gd name="T8" fmla="*/ 50 w 126"/>
                  <a:gd name="T9" fmla="*/ 14 h 140"/>
                  <a:gd name="T10" fmla="*/ 22 w 126"/>
                  <a:gd name="T11" fmla="*/ 3 h 140"/>
                  <a:gd name="T12" fmla="*/ 3 w 126"/>
                  <a:gd name="T13" fmla="*/ 8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140">
                    <a:moveTo>
                      <a:pt x="3" y="88"/>
                    </a:moveTo>
                    <a:cubicBezTo>
                      <a:pt x="0" y="97"/>
                      <a:pt x="5" y="102"/>
                      <a:pt x="6" y="104"/>
                    </a:cubicBezTo>
                    <a:cubicBezTo>
                      <a:pt x="13" y="140"/>
                      <a:pt x="111" y="133"/>
                      <a:pt x="115" y="129"/>
                    </a:cubicBezTo>
                    <a:cubicBezTo>
                      <a:pt x="119" y="126"/>
                      <a:pt x="126" y="29"/>
                      <a:pt x="125" y="25"/>
                    </a:cubicBezTo>
                    <a:cubicBezTo>
                      <a:pt x="124" y="20"/>
                      <a:pt x="60" y="15"/>
                      <a:pt x="50" y="14"/>
                    </a:cubicBezTo>
                    <a:cubicBezTo>
                      <a:pt x="41" y="13"/>
                      <a:pt x="18" y="0"/>
                      <a:pt x="22" y="3"/>
                    </a:cubicBezTo>
                    <a:cubicBezTo>
                      <a:pt x="24" y="4"/>
                      <a:pt x="6" y="79"/>
                      <a:pt x="3" y="88"/>
                    </a:cubicBezTo>
                    <a:close/>
                  </a:path>
                </a:pathLst>
              </a:custGeom>
              <a:solidFill>
                <a:srgbClr val="403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2" name="iṩlïďè"/>
              <p:cNvSpPr/>
              <p:nvPr/>
            </p:nvSpPr>
            <p:spPr bwMode="auto">
              <a:xfrm>
                <a:off x="3345" y="3550"/>
                <a:ext cx="247" cy="122"/>
              </a:xfrm>
              <a:custGeom>
                <a:avLst/>
                <a:gdLst>
                  <a:gd name="T0" fmla="*/ 10 w 270"/>
                  <a:gd name="T1" fmla="*/ 25 h 134"/>
                  <a:gd name="T2" fmla="*/ 42 w 270"/>
                  <a:gd name="T3" fmla="*/ 44 h 134"/>
                  <a:gd name="T4" fmla="*/ 95 w 270"/>
                  <a:gd name="T5" fmla="*/ 3 h 134"/>
                  <a:gd name="T6" fmla="*/ 150 w 270"/>
                  <a:gd name="T7" fmla="*/ 0 h 134"/>
                  <a:gd name="T8" fmla="*/ 158 w 270"/>
                  <a:gd name="T9" fmla="*/ 31 h 134"/>
                  <a:gd name="T10" fmla="*/ 201 w 270"/>
                  <a:gd name="T11" fmla="*/ 79 h 134"/>
                  <a:gd name="T12" fmla="*/ 265 w 270"/>
                  <a:gd name="T13" fmla="*/ 80 h 134"/>
                  <a:gd name="T14" fmla="*/ 250 w 270"/>
                  <a:gd name="T15" fmla="*/ 132 h 134"/>
                  <a:gd name="T16" fmla="*/ 176 w 270"/>
                  <a:gd name="T17" fmla="*/ 134 h 134"/>
                  <a:gd name="T18" fmla="*/ 74 w 270"/>
                  <a:gd name="T19" fmla="*/ 115 h 134"/>
                  <a:gd name="T20" fmla="*/ 0 w 270"/>
                  <a:gd name="T21" fmla="*/ 117 h 134"/>
                  <a:gd name="T22" fmla="*/ 10 w 270"/>
                  <a:gd name="T23" fmla="*/ 25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0" h="134">
                    <a:moveTo>
                      <a:pt x="10" y="25"/>
                    </a:moveTo>
                    <a:cubicBezTo>
                      <a:pt x="10" y="25"/>
                      <a:pt x="6" y="45"/>
                      <a:pt x="42" y="44"/>
                    </a:cubicBezTo>
                    <a:cubicBezTo>
                      <a:pt x="76" y="43"/>
                      <a:pt x="95" y="3"/>
                      <a:pt x="95" y="3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50" y="0"/>
                      <a:pt x="154" y="25"/>
                      <a:pt x="158" y="31"/>
                    </a:cubicBezTo>
                    <a:cubicBezTo>
                      <a:pt x="170" y="47"/>
                      <a:pt x="201" y="79"/>
                      <a:pt x="201" y="79"/>
                    </a:cubicBezTo>
                    <a:cubicBezTo>
                      <a:pt x="265" y="80"/>
                      <a:pt x="265" y="80"/>
                      <a:pt x="265" y="80"/>
                    </a:cubicBezTo>
                    <a:cubicBezTo>
                      <a:pt x="265" y="80"/>
                      <a:pt x="270" y="132"/>
                      <a:pt x="250" y="132"/>
                    </a:cubicBezTo>
                    <a:cubicBezTo>
                      <a:pt x="231" y="133"/>
                      <a:pt x="192" y="133"/>
                      <a:pt x="176" y="134"/>
                    </a:cubicBezTo>
                    <a:cubicBezTo>
                      <a:pt x="160" y="134"/>
                      <a:pt x="74" y="115"/>
                      <a:pt x="74" y="115"/>
                    </a:cubicBezTo>
                    <a:cubicBezTo>
                      <a:pt x="74" y="115"/>
                      <a:pt x="0" y="118"/>
                      <a:pt x="0" y="117"/>
                    </a:cubicBezTo>
                    <a:cubicBezTo>
                      <a:pt x="0" y="47"/>
                      <a:pt x="10" y="25"/>
                      <a:pt x="10" y="25"/>
                    </a:cubicBezTo>
                    <a:close/>
                  </a:path>
                </a:pathLst>
              </a:custGeom>
              <a:solidFill>
                <a:srgbClr val="4F3A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3" name="îŝļîdê"/>
              <p:cNvSpPr/>
              <p:nvPr/>
            </p:nvSpPr>
            <p:spPr bwMode="auto">
              <a:xfrm>
                <a:off x="3343" y="3644"/>
                <a:ext cx="103" cy="24"/>
              </a:xfrm>
              <a:custGeom>
                <a:avLst/>
                <a:gdLst>
                  <a:gd name="T0" fmla="*/ 1 w 103"/>
                  <a:gd name="T1" fmla="*/ 24 h 24"/>
                  <a:gd name="T2" fmla="*/ 102 w 103"/>
                  <a:gd name="T3" fmla="*/ 24 h 24"/>
                  <a:gd name="T4" fmla="*/ 103 w 103"/>
                  <a:gd name="T5" fmla="*/ 10 h 24"/>
                  <a:gd name="T6" fmla="*/ 58 w 103"/>
                  <a:gd name="T7" fmla="*/ 0 h 24"/>
                  <a:gd name="T8" fmla="*/ 0 w 103"/>
                  <a:gd name="T9" fmla="*/ 0 h 24"/>
                  <a:gd name="T10" fmla="*/ 1 w 103"/>
                  <a:gd name="T11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3" h="24">
                    <a:moveTo>
                      <a:pt x="1" y="24"/>
                    </a:moveTo>
                    <a:lnTo>
                      <a:pt x="102" y="24"/>
                    </a:lnTo>
                    <a:lnTo>
                      <a:pt x="103" y="10"/>
                    </a:lnTo>
                    <a:lnTo>
                      <a:pt x="58" y="0"/>
                    </a:lnTo>
                    <a:lnTo>
                      <a:pt x="0" y="0"/>
                    </a:lnTo>
                    <a:lnTo>
                      <a:pt x="1" y="24"/>
                    </a:lnTo>
                    <a:close/>
                  </a:path>
                </a:pathLst>
              </a:custGeom>
              <a:solidFill>
                <a:srgbClr val="4F3A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4" name="iṣḷíḍé"/>
              <p:cNvSpPr/>
              <p:nvPr/>
            </p:nvSpPr>
            <p:spPr bwMode="auto">
              <a:xfrm>
                <a:off x="3343" y="3537"/>
                <a:ext cx="251" cy="123"/>
              </a:xfrm>
              <a:custGeom>
                <a:avLst/>
                <a:gdLst>
                  <a:gd name="T0" fmla="*/ 274 w 274"/>
                  <a:gd name="T1" fmla="*/ 105 h 135"/>
                  <a:gd name="T2" fmla="*/ 272 w 274"/>
                  <a:gd name="T3" fmla="*/ 117 h 135"/>
                  <a:gd name="T4" fmla="*/ 271 w 274"/>
                  <a:gd name="T5" fmla="*/ 119 h 135"/>
                  <a:gd name="T6" fmla="*/ 270 w 274"/>
                  <a:gd name="T7" fmla="*/ 121 h 135"/>
                  <a:gd name="T8" fmla="*/ 269 w 274"/>
                  <a:gd name="T9" fmla="*/ 124 h 135"/>
                  <a:gd name="T10" fmla="*/ 268 w 274"/>
                  <a:gd name="T11" fmla="*/ 125 h 135"/>
                  <a:gd name="T12" fmla="*/ 267 w 274"/>
                  <a:gd name="T13" fmla="*/ 127 h 135"/>
                  <a:gd name="T14" fmla="*/ 265 w 274"/>
                  <a:gd name="T15" fmla="*/ 129 h 135"/>
                  <a:gd name="T16" fmla="*/ 264 w 274"/>
                  <a:gd name="T17" fmla="*/ 130 h 135"/>
                  <a:gd name="T18" fmla="*/ 262 w 274"/>
                  <a:gd name="T19" fmla="*/ 131 h 135"/>
                  <a:gd name="T20" fmla="*/ 260 w 274"/>
                  <a:gd name="T21" fmla="*/ 132 h 135"/>
                  <a:gd name="T22" fmla="*/ 258 w 274"/>
                  <a:gd name="T23" fmla="*/ 132 h 135"/>
                  <a:gd name="T24" fmla="*/ 223 w 274"/>
                  <a:gd name="T25" fmla="*/ 134 h 135"/>
                  <a:gd name="T26" fmla="*/ 184 w 274"/>
                  <a:gd name="T27" fmla="*/ 135 h 135"/>
                  <a:gd name="T28" fmla="*/ 180 w 274"/>
                  <a:gd name="T29" fmla="*/ 135 h 135"/>
                  <a:gd name="T30" fmla="*/ 176 w 274"/>
                  <a:gd name="T31" fmla="*/ 134 h 135"/>
                  <a:gd name="T32" fmla="*/ 173 w 274"/>
                  <a:gd name="T33" fmla="*/ 134 h 135"/>
                  <a:gd name="T34" fmla="*/ 170 w 274"/>
                  <a:gd name="T35" fmla="*/ 133 h 135"/>
                  <a:gd name="T36" fmla="*/ 167 w 274"/>
                  <a:gd name="T37" fmla="*/ 133 h 135"/>
                  <a:gd name="T38" fmla="*/ 163 w 274"/>
                  <a:gd name="T39" fmla="*/ 132 h 135"/>
                  <a:gd name="T40" fmla="*/ 76 w 274"/>
                  <a:gd name="T41" fmla="*/ 115 h 135"/>
                  <a:gd name="T42" fmla="*/ 1 w 274"/>
                  <a:gd name="T43" fmla="*/ 91 h 135"/>
                  <a:gd name="T44" fmla="*/ 12 w 274"/>
                  <a:gd name="T45" fmla="*/ 26 h 135"/>
                  <a:gd name="T46" fmla="*/ 95 w 274"/>
                  <a:gd name="T47" fmla="*/ 6 h 135"/>
                  <a:gd name="T48" fmla="*/ 109 w 274"/>
                  <a:gd name="T49" fmla="*/ 2 h 135"/>
                  <a:gd name="T50" fmla="*/ 153 w 274"/>
                  <a:gd name="T51" fmla="*/ 0 h 135"/>
                  <a:gd name="T52" fmla="*/ 154 w 274"/>
                  <a:gd name="T53" fmla="*/ 9 h 135"/>
                  <a:gd name="T54" fmla="*/ 155 w 274"/>
                  <a:gd name="T55" fmla="*/ 11 h 135"/>
                  <a:gd name="T56" fmla="*/ 155 w 274"/>
                  <a:gd name="T57" fmla="*/ 14 h 135"/>
                  <a:gd name="T58" fmla="*/ 156 w 274"/>
                  <a:gd name="T59" fmla="*/ 16 h 135"/>
                  <a:gd name="T60" fmla="*/ 156 w 274"/>
                  <a:gd name="T61" fmla="*/ 19 h 135"/>
                  <a:gd name="T62" fmla="*/ 157 w 274"/>
                  <a:gd name="T63" fmla="*/ 22 h 135"/>
                  <a:gd name="T64" fmla="*/ 204 w 274"/>
                  <a:gd name="T65" fmla="*/ 80 h 135"/>
                  <a:gd name="T66" fmla="*/ 274 w 274"/>
                  <a:gd name="T67" fmla="*/ 103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74" h="135">
                    <a:moveTo>
                      <a:pt x="274" y="105"/>
                    </a:moveTo>
                    <a:cubicBezTo>
                      <a:pt x="274" y="105"/>
                      <a:pt x="274" y="105"/>
                      <a:pt x="274" y="105"/>
                    </a:cubicBezTo>
                    <a:cubicBezTo>
                      <a:pt x="274" y="106"/>
                      <a:pt x="274" y="110"/>
                      <a:pt x="273" y="113"/>
                    </a:cubicBezTo>
                    <a:cubicBezTo>
                      <a:pt x="273" y="115"/>
                      <a:pt x="272" y="116"/>
                      <a:pt x="272" y="117"/>
                    </a:cubicBezTo>
                    <a:cubicBezTo>
                      <a:pt x="272" y="118"/>
                      <a:pt x="272" y="118"/>
                      <a:pt x="272" y="118"/>
                    </a:cubicBezTo>
                    <a:cubicBezTo>
                      <a:pt x="272" y="118"/>
                      <a:pt x="271" y="119"/>
                      <a:pt x="271" y="119"/>
                    </a:cubicBezTo>
                    <a:cubicBezTo>
                      <a:pt x="271" y="120"/>
                      <a:pt x="271" y="120"/>
                      <a:pt x="271" y="120"/>
                    </a:cubicBezTo>
                    <a:cubicBezTo>
                      <a:pt x="271" y="120"/>
                      <a:pt x="271" y="120"/>
                      <a:pt x="270" y="121"/>
                    </a:cubicBezTo>
                    <a:cubicBezTo>
                      <a:pt x="270" y="121"/>
                      <a:pt x="270" y="121"/>
                      <a:pt x="270" y="121"/>
                    </a:cubicBezTo>
                    <a:cubicBezTo>
                      <a:pt x="270" y="122"/>
                      <a:pt x="270" y="123"/>
                      <a:pt x="269" y="124"/>
                    </a:cubicBezTo>
                    <a:cubicBezTo>
                      <a:pt x="269" y="124"/>
                      <a:pt x="269" y="124"/>
                      <a:pt x="269" y="124"/>
                    </a:cubicBezTo>
                    <a:cubicBezTo>
                      <a:pt x="268" y="125"/>
                      <a:pt x="268" y="125"/>
                      <a:pt x="268" y="125"/>
                    </a:cubicBezTo>
                    <a:cubicBezTo>
                      <a:pt x="268" y="126"/>
                      <a:pt x="268" y="126"/>
                      <a:pt x="267" y="126"/>
                    </a:cubicBezTo>
                    <a:cubicBezTo>
                      <a:pt x="267" y="127"/>
                      <a:pt x="267" y="127"/>
                      <a:pt x="267" y="127"/>
                    </a:cubicBezTo>
                    <a:cubicBezTo>
                      <a:pt x="267" y="127"/>
                      <a:pt x="266" y="128"/>
                      <a:pt x="266" y="128"/>
                    </a:cubicBezTo>
                    <a:cubicBezTo>
                      <a:pt x="265" y="129"/>
                      <a:pt x="265" y="129"/>
                      <a:pt x="265" y="129"/>
                    </a:cubicBezTo>
                    <a:cubicBezTo>
                      <a:pt x="265" y="129"/>
                      <a:pt x="265" y="129"/>
                      <a:pt x="264" y="130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64" y="130"/>
                      <a:pt x="263" y="130"/>
                      <a:pt x="263" y="131"/>
                    </a:cubicBezTo>
                    <a:cubicBezTo>
                      <a:pt x="262" y="131"/>
                      <a:pt x="262" y="131"/>
                      <a:pt x="262" y="131"/>
                    </a:cubicBezTo>
                    <a:cubicBezTo>
                      <a:pt x="262" y="131"/>
                      <a:pt x="261" y="132"/>
                      <a:pt x="261" y="132"/>
                    </a:cubicBezTo>
                    <a:cubicBezTo>
                      <a:pt x="260" y="132"/>
                      <a:pt x="260" y="132"/>
                      <a:pt x="260" y="132"/>
                    </a:cubicBezTo>
                    <a:cubicBezTo>
                      <a:pt x="260" y="132"/>
                      <a:pt x="259" y="132"/>
                      <a:pt x="259" y="132"/>
                    </a:cubicBezTo>
                    <a:cubicBezTo>
                      <a:pt x="258" y="132"/>
                      <a:pt x="258" y="132"/>
                      <a:pt x="258" y="132"/>
                    </a:cubicBezTo>
                    <a:cubicBezTo>
                      <a:pt x="258" y="132"/>
                      <a:pt x="257" y="133"/>
                      <a:pt x="257" y="133"/>
                    </a:cubicBezTo>
                    <a:cubicBezTo>
                      <a:pt x="248" y="133"/>
                      <a:pt x="236" y="133"/>
                      <a:pt x="223" y="134"/>
                    </a:cubicBezTo>
                    <a:cubicBezTo>
                      <a:pt x="211" y="134"/>
                      <a:pt x="199" y="134"/>
                      <a:pt x="190" y="134"/>
                    </a:cubicBezTo>
                    <a:cubicBezTo>
                      <a:pt x="187" y="134"/>
                      <a:pt x="185" y="135"/>
                      <a:pt x="184" y="135"/>
                    </a:cubicBezTo>
                    <a:cubicBezTo>
                      <a:pt x="183" y="135"/>
                      <a:pt x="183" y="135"/>
                      <a:pt x="182" y="135"/>
                    </a:cubicBezTo>
                    <a:cubicBezTo>
                      <a:pt x="180" y="135"/>
                      <a:pt x="180" y="135"/>
                      <a:pt x="180" y="135"/>
                    </a:cubicBezTo>
                    <a:cubicBezTo>
                      <a:pt x="180" y="135"/>
                      <a:pt x="179" y="134"/>
                      <a:pt x="179" y="134"/>
                    </a:cubicBezTo>
                    <a:cubicBezTo>
                      <a:pt x="176" y="134"/>
                      <a:pt x="176" y="134"/>
                      <a:pt x="176" y="134"/>
                    </a:cubicBezTo>
                    <a:cubicBezTo>
                      <a:pt x="175" y="134"/>
                      <a:pt x="175" y="134"/>
                      <a:pt x="175" y="134"/>
                    </a:cubicBezTo>
                    <a:cubicBezTo>
                      <a:pt x="175" y="134"/>
                      <a:pt x="174" y="134"/>
                      <a:pt x="173" y="134"/>
                    </a:cubicBezTo>
                    <a:cubicBezTo>
                      <a:pt x="172" y="134"/>
                      <a:pt x="172" y="134"/>
                      <a:pt x="172" y="134"/>
                    </a:cubicBezTo>
                    <a:cubicBezTo>
                      <a:pt x="172" y="134"/>
                      <a:pt x="171" y="133"/>
                      <a:pt x="170" y="133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68" y="133"/>
                      <a:pt x="168" y="133"/>
                      <a:pt x="167" y="133"/>
                    </a:cubicBezTo>
                    <a:cubicBezTo>
                      <a:pt x="166" y="133"/>
                      <a:pt x="166" y="133"/>
                      <a:pt x="166" y="133"/>
                    </a:cubicBezTo>
                    <a:cubicBezTo>
                      <a:pt x="165" y="133"/>
                      <a:pt x="164" y="132"/>
                      <a:pt x="163" y="132"/>
                    </a:cubicBezTo>
                    <a:cubicBezTo>
                      <a:pt x="147" y="130"/>
                      <a:pt x="125" y="125"/>
                      <a:pt x="108" y="122"/>
                    </a:cubicBezTo>
                    <a:cubicBezTo>
                      <a:pt x="90" y="118"/>
                      <a:pt x="76" y="115"/>
                      <a:pt x="76" y="115"/>
                    </a:cubicBezTo>
                    <a:cubicBezTo>
                      <a:pt x="76" y="115"/>
                      <a:pt x="0" y="118"/>
                      <a:pt x="0" y="117"/>
                    </a:cubicBezTo>
                    <a:cubicBezTo>
                      <a:pt x="0" y="107"/>
                      <a:pt x="0" y="99"/>
                      <a:pt x="1" y="91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4" y="41"/>
                      <a:pt x="12" y="26"/>
                      <a:pt x="12" y="26"/>
                    </a:cubicBezTo>
                    <a:cubicBezTo>
                      <a:pt x="12" y="26"/>
                      <a:pt x="16" y="52"/>
                      <a:pt x="55" y="47"/>
                    </a:cubicBezTo>
                    <a:cubicBezTo>
                      <a:pt x="82" y="43"/>
                      <a:pt x="92" y="17"/>
                      <a:pt x="95" y="6"/>
                    </a:cubicBezTo>
                    <a:cubicBezTo>
                      <a:pt x="96" y="4"/>
                      <a:pt x="96" y="2"/>
                      <a:pt x="96" y="2"/>
                    </a:cubicBezTo>
                    <a:cubicBezTo>
                      <a:pt x="109" y="2"/>
                      <a:pt x="109" y="2"/>
                      <a:pt x="109" y="2"/>
                    </a:cubicBezTo>
                    <a:cubicBezTo>
                      <a:pt x="141" y="1"/>
                      <a:pt x="141" y="1"/>
                      <a:pt x="141" y="1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53" y="0"/>
                      <a:pt x="153" y="4"/>
                      <a:pt x="154" y="9"/>
                    </a:cubicBezTo>
                    <a:cubicBezTo>
                      <a:pt x="154" y="9"/>
                      <a:pt x="154" y="9"/>
                      <a:pt x="154" y="9"/>
                    </a:cubicBezTo>
                    <a:cubicBezTo>
                      <a:pt x="154" y="10"/>
                      <a:pt x="155" y="10"/>
                      <a:pt x="155" y="11"/>
                    </a:cubicBezTo>
                    <a:cubicBezTo>
                      <a:pt x="155" y="11"/>
                      <a:pt x="155" y="11"/>
                      <a:pt x="155" y="11"/>
                    </a:cubicBezTo>
                    <a:cubicBezTo>
                      <a:pt x="155" y="12"/>
                      <a:pt x="155" y="13"/>
                      <a:pt x="155" y="14"/>
                    </a:cubicBezTo>
                    <a:cubicBezTo>
                      <a:pt x="155" y="14"/>
                      <a:pt x="155" y="14"/>
                      <a:pt x="155" y="14"/>
                    </a:cubicBezTo>
                    <a:cubicBezTo>
                      <a:pt x="155" y="15"/>
                      <a:pt x="156" y="15"/>
                      <a:pt x="156" y="16"/>
                    </a:cubicBezTo>
                    <a:cubicBezTo>
                      <a:pt x="156" y="16"/>
                      <a:pt x="156" y="16"/>
                      <a:pt x="156" y="16"/>
                    </a:cubicBezTo>
                    <a:cubicBezTo>
                      <a:pt x="156" y="17"/>
                      <a:pt x="156" y="18"/>
                      <a:pt x="156" y="19"/>
                    </a:cubicBezTo>
                    <a:cubicBezTo>
                      <a:pt x="156" y="19"/>
                      <a:pt x="156" y="19"/>
                      <a:pt x="156" y="19"/>
                    </a:cubicBezTo>
                    <a:cubicBezTo>
                      <a:pt x="157" y="20"/>
                      <a:pt x="157" y="21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8" y="29"/>
                      <a:pt x="165" y="38"/>
                      <a:pt x="165" y="38"/>
                    </a:cubicBezTo>
                    <a:cubicBezTo>
                      <a:pt x="178" y="55"/>
                      <a:pt x="204" y="80"/>
                      <a:pt x="204" y="80"/>
                    </a:cubicBezTo>
                    <a:cubicBezTo>
                      <a:pt x="204" y="80"/>
                      <a:pt x="223" y="83"/>
                      <a:pt x="240" y="82"/>
                    </a:cubicBezTo>
                    <a:cubicBezTo>
                      <a:pt x="257" y="82"/>
                      <a:pt x="274" y="88"/>
                      <a:pt x="274" y="103"/>
                    </a:cubicBezTo>
                    <a:cubicBezTo>
                      <a:pt x="274" y="103"/>
                      <a:pt x="274" y="104"/>
                      <a:pt x="274" y="105"/>
                    </a:cubicBezTo>
                    <a:close/>
                  </a:path>
                </a:pathLst>
              </a:custGeom>
              <a:solidFill>
                <a:srgbClr val="683E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5" name="ïṣļiḋê"/>
              <p:cNvSpPr/>
              <p:nvPr/>
            </p:nvSpPr>
            <p:spPr bwMode="auto">
              <a:xfrm>
                <a:off x="3344" y="3536"/>
                <a:ext cx="143" cy="90"/>
              </a:xfrm>
              <a:custGeom>
                <a:avLst/>
                <a:gdLst>
                  <a:gd name="T0" fmla="*/ 156 w 156"/>
                  <a:gd name="T1" fmla="*/ 26 h 99"/>
                  <a:gd name="T2" fmla="*/ 88 w 156"/>
                  <a:gd name="T3" fmla="*/ 43 h 99"/>
                  <a:gd name="T4" fmla="*/ 42 w 156"/>
                  <a:gd name="T5" fmla="*/ 99 h 99"/>
                  <a:gd name="T6" fmla="*/ 0 w 156"/>
                  <a:gd name="T7" fmla="*/ 89 h 99"/>
                  <a:gd name="T8" fmla="*/ 11 w 156"/>
                  <a:gd name="T9" fmla="*/ 27 h 99"/>
                  <a:gd name="T10" fmla="*/ 54 w 156"/>
                  <a:gd name="T11" fmla="*/ 42 h 99"/>
                  <a:gd name="T12" fmla="*/ 91 w 156"/>
                  <a:gd name="T13" fmla="*/ 2 h 99"/>
                  <a:gd name="T14" fmla="*/ 152 w 156"/>
                  <a:gd name="T15" fmla="*/ 0 h 99"/>
                  <a:gd name="T16" fmla="*/ 156 w 156"/>
                  <a:gd name="T17" fmla="*/ 2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6" h="99">
                    <a:moveTo>
                      <a:pt x="156" y="26"/>
                    </a:moveTo>
                    <a:cubicBezTo>
                      <a:pt x="156" y="26"/>
                      <a:pt x="120" y="34"/>
                      <a:pt x="88" y="43"/>
                    </a:cubicBezTo>
                    <a:cubicBezTo>
                      <a:pt x="56" y="53"/>
                      <a:pt x="42" y="99"/>
                      <a:pt x="42" y="9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3" y="42"/>
                      <a:pt x="11" y="27"/>
                      <a:pt x="11" y="27"/>
                    </a:cubicBezTo>
                    <a:cubicBezTo>
                      <a:pt x="11" y="27"/>
                      <a:pt x="15" y="47"/>
                      <a:pt x="54" y="42"/>
                    </a:cubicBezTo>
                    <a:cubicBezTo>
                      <a:pt x="81" y="38"/>
                      <a:pt x="88" y="12"/>
                      <a:pt x="91" y="2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156" y="26"/>
                    </a:lnTo>
                    <a:close/>
                  </a:path>
                </a:pathLst>
              </a:custGeom>
              <a:solidFill>
                <a:srgbClr val="403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6" name="îṧḻîḑe"/>
              <p:cNvSpPr/>
              <p:nvPr/>
            </p:nvSpPr>
            <p:spPr bwMode="auto">
              <a:xfrm>
                <a:off x="3284" y="2622"/>
                <a:ext cx="189" cy="930"/>
              </a:xfrm>
              <a:custGeom>
                <a:avLst/>
                <a:gdLst>
                  <a:gd name="T0" fmla="*/ 202 w 206"/>
                  <a:gd name="T1" fmla="*/ 1019 h 1019"/>
                  <a:gd name="T2" fmla="*/ 155 w 206"/>
                  <a:gd name="T3" fmla="*/ 1019 h 1019"/>
                  <a:gd name="T4" fmla="*/ 64 w 206"/>
                  <a:gd name="T5" fmla="*/ 1019 h 1019"/>
                  <a:gd name="T6" fmla="*/ 16 w 206"/>
                  <a:gd name="T7" fmla="*/ 93 h 1019"/>
                  <a:gd name="T8" fmla="*/ 5 w 206"/>
                  <a:gd name="T9" fmla="*/ 64 h 1019"/>
                  <a:gd name="T10" fmla="*/ 14 w 206"/>
                  <a:gd name="T11" fmla="*/ 0 h 1019"/>
                  <a:gd name="T12" fmla="*/ 183 w 206"/>
                  <a:gd name="T13" fmla="*/ 13 h 1019"/>
                  <a:gd name="T14" fmla="*/ 191 w 206"/>
                  <a:gd name="T15" fmla="*/ 148 h 1019"/>
                  <a:gd name="T16" fmla="*/ 202 w 206"/>
                  <a:gd name="T17" fmla="*/ 1019 h 10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6" h="1019">
                    <a:moveTo>
                      <a:pt x="202" y="1019"/>
                    </a:moveTo>
                    <a:cubicBezTo>
                      <a:pt x="155" y="1019"/>
                      <a:pt x="155" y="1019"/>
                      <a:pt x="155" y="1019"/>
                    </a:cubicBezTo>
                    <a:cubicBezTo>
                      <a:pt x="113" y="1019"/>
                      <a:pt x="64" y="1019"/>
                      <a:pt x="64" y="1019"/>
                    </a:cubicBezTo>
                    <a:cubicBezTo>
                      <a:pt x="64" y="1019"/>
                      <a:pt x="30" y="333"/>
                      <a:pt x="16" y="93"/>
                    </a:cubicBezTo>
                    <a:cubicBezTo>
                      <a:pt x="15" y="76"/>
                      <a:pt x="0" y="60"/>
                      <a:pt x="5" y="64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83" y="13"/>
                      <a:pt x="183" y="13"/>
                      <a:pt x="183" y="13"/>
                    </a:cubicBezTo>
                    <a:cubicBezTo>
                      <a:pt x="183" y="13"/>
                      <a:pt x="189" y="67"/>
                      <a:pt x="191" y="148"/>
                    </a:cubicBezTo>
                    <a:cubicBezTo>
                      <a:pt x="199" y="421"/>
                      <a:pt x="206" y="1019"/>
                      <a:pt x="202" y="1019"/>
                    </a:cubicBezTo>
                    <a:close/>
                  </a:path>
                </a:pathLst>
              </a:custGeom>
              <a:solidFill>
                <a:srgbClr val="1656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7" name="iŝḷïḋê"/>
              <p:cNvSpPr/>
              <p:nvPr/>
            </p:nvSpPr>
            <p:spPr bwMode="auto">
              <a:xfrm>
                <a:off x="3162" y="3478"/>
                <a:ext cx="115" cy="128"/>
              </a:xfrm>
              <a:custGeom>
                <a:avLst/>
                <a:gdLst>
                  <a:gd name="T0" fmla="*/ 3 w 126"/>
                  <a:gd name="T1" fmla="*/ 88 h 140"/>
                  <a:gd name="T2" fmla="*/ 5 w 126"/>
                  <a:gd name="T3" fmla="*/ 104 h 140"/>
                  <a:gd name="T4" fmla="*/ 114 w 126"/>
                  <a:gd name="T5" fmla="*/ 129 h 140"/>
                  <a:gd name="T6" fmla="*/ 124 w 126"/>
                  <a:gd name="T7" fmla="*/ 25 h 140"/>
                  <a:gd name="T8" fmla="*/ 50 w 126"/>
                  <a:gd name="T9" fmla="*/ 14 h 140"/>
                  <a:gd name="T10" fmla="*/ 22 w 126"/>
                  <a:gd name="T11" fmla="*/ 3 h 140"/>
                  <a:gd name="T12" fmla="*/ 3 w 126"/>
                  <a:gd name="T13" fmla="*/ 8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140">
                    <a:moveTo>
                      <a:pt x="3" y="88"/>
                    </a:moveTo>
                    <a:cubicBezTo>
                      <a:pt x="0" y="97"/>
                      <a:pt x="5" y="102"/>
                      <a:pt x="5" y="104"/>
                    </a:cubicBezTo>
                    <a:cubicBezTo>
                      <a:pt x="13" y="140"/>
                      <a:pt x="110" y="133"/>
                      <a:pt x="114" y="129"/>
                    </a:cubicBezTo>
                    <a:cubicBezTo>
                      <a:pt x="118" y="126"/>
                      <a:pt x="126" y="29"/>
                      <a:pt x="124" y="25"/>
                    </a:cubicBezTo>
                    <a:cubicBezTo>
                      <a:pt x="123" y="20"/>
                      <a:pt x="59" y="15"/>
                      <a:pt x="50" y="14"/>
                    </a:cubicBezTo>
                    <a:cubicBezTo>
                      <a:pt x="41" y="13"/>
                      <a:pt x="17" y="0"/>
                      <a:pt x="22" y="3"/>
                    </a:cubicBezTo>
                    <a:cubicBezTo>
                      <a:pt x="23" y="4"/>
                      <a:pt x="6" y="79"/>
                      <a:pt x="3" y="88"/>
                    </a:cubicBezTo>
                    <a:close/>
                  </a:path>
                </a:pathLst>
              </a:custGeom>
              <a:solidFill>
                <a:srgbClr val="403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8" name="işḷiḑê"/>
              <p:cNvSpPr/>
              <p:nvPr/>
            </p:nvSpPr>
            <p:spPr bwMode="auto">
              <a:xfrm>
                <a:off x="3155" y="3550"/>
                <a:ext cx="246" cy="122"/>
              </a:xfrm>
              <a:custGeom>
                <a:avLst/>
                <a:gdLst>
                  <a:gd name="T0" fmla="*/ 9 w 269"/>
                  <a:gd name="T1" fmla="*/ 25 h 134"/>
                  <a:gd name="T2" fmla="*/ 41 w 269"/>
                  <a:gd name="T3" fmla="*/ 44 h 134"/>
                  <a:gd name="T4" fmla="*/ 94 w 269"/>
                  <a:gd name="T5" fmla="*/ 3 h 134"/>
                  <a:gd name="T6" fmla="*/ 150 w 269"/>
                  <a:gd name="T7" fmla="*/ 0 h 134"/>
                  <a:gd name="T8" fmla="*/ 158 w 269"/>
                  <a:gd name="T9" fmla="*/ 31 h 134"/>
                  <a:gd name="T10" fmla="*/ 201 w 269"/>
                  <a:gd name="T11" fmla="*/ 79 h 134"/>
                  <a:gd name="T12" fmla="*/ 264 w 269"/>
                  <a:gd name="T13" fmla="*/ 80 h 134"/>
                  <a:gd name="T14" fmla="*/ 250 w 269"/>
                  <a:gd name="T15" fmla="*/ 132 h 134"/>
                  <a:gd name="T16" fmla="*/ 175 w 269"/>
                  <a:gd name="T17" fmla="*/ 134 h 134"/>
                  <a:gd name="T18" fmla="*/ 73 w 269"/>
                  <a:gd name="T19" fmla="*/ 115 h 134"/>
                  <a:gd name="T20" fmla="*/ 0 w 269"/>
                  <a:gd name="T21" fmla="*/ 117 h 134"/>
                  <a:gd name="T22" fmla="*/ 9 w 269"/>
                  <a:gd name="T23" fmla="*/ 25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9" h="134">
                    <a:moveTo>
                      <a:pt x="9" y="25"/>
                    </a:moveTo>
                    <a:cubicBezTo>
                      <a:pt x="9" y="25"/>
                      <a:pt x="5" y="45"/>
                      <a:pt x="41" y="44"/>
                    </a:cubicBezTo>
                    <a:cubicBezTo>
                      <a:pt x="75" y="43"/>
                      <a:pt x="94" y="3"/>
                      <a:pt x="94" y="3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50" y="0"/>
                      <a:pt x="153" y="25"/>
                      <a:pt x="158" y="31"/>
                    </a:cubicBezTo>
                    <a:cubicBezTo>
                      <a:pt x="170" y="47"/>
                      <a:pt x="201" y="79"/>
                      <a:pt x="201" y="79"/>
                    </a:cubicBezTo>
                    <a:cubicBezTo>
                      <a:pt x="264" y="80"/>
                      <a:pt x="264" y="80"/>
                      <a:pt x="264" y="80"/>
                    </a:cubicBezTo>
                    <a:cubicBezTo>
                      <a:pt x="264" y="80"/>
                      <a:pt x="269" y="132"/>
                      <a:pt x="250" y="132"/>
                    </a:cubicBezTo>
                    <a:cubicBezTo>
                      <a:pt x="230" y="133"/>
                      <a:pt x="192" y="133"/>
                      <a:pt x="175" y="134"/>
                    </a:cubicBezTo>
                    <a:cubicBezTo>
                      <a:pt x="159" y="134"/>
                      <a:pt x="73" y="115"/>
                      <a:pt x="73" y="115"/>
                    </a:cubicBezTo>
                    <a:cubicBezTo>
                      <a:pt x="73" y="115"/>
                      <a:pt x="0" y="118"/>
                      <a:pt x="0" y="117"/>
                    </a:cubicBezTo>
                    <a:cubicBezTo>
                      <a:pt x="0" y="47"/>
                      <a:pt x="9" y="25"/>
                      <a:pt x="9" y="25"/>
                    </a:cubicBezTo>
                    <a:close/>
                  </a:path>
                </a:pathLst>
              </a:custGeom>
              <a:solidFill>
                <a:srgbClr val="4F3A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9" name="îṣľiḓe"/>
              <p:cNvSpPr/>
              <p:nvPr/>
            </p:nvSpPr>
            <p:spPr bwMode="auto">
              <a:xfrm>
                <a:off x="3152" y="3644"/>
                <a:ext cx="103" cy="24"/>
              </a:xfrm>
              <a:custGeom>
                <a:avLst/>
                <a:gdLst>
                  <a:gd name="T0" fmla="*/ 2 w 103"/>
                  <a:gd name="T1" fmla="*/ 24 h 24"/>
                  <a:gd name="T2" fmla="*/ 103 w 103"/>
                  <a:gd name="T3" fmla="*/ 24 h 24"/>
                  <a:gd name="T4" fmla="*/ 103 w 103"/>
                  <a:gd name="T5" fmla="*/ 10 h 24"/>
                  <a:gd name="T6" fmla="*/ 58 w 103"/>
                  <a:gd name="T7" fmla="*/ 0 h 24"/>
                  <a:gd name="T8" fmla="*/ 0 w 103"/>
                  <a:gd name="T9" fmla="*/ 0 h 24"/>
                  <a:gd name="T10" fmla="*/ 2 w 103"/>
                  <a:gd name="T11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3" h="24">
                    <a:moveTo>
                      <a:pt x="2" y="24"/>
                    </a:moveTo>
                    <a:lnTo>
                      <a:pt x="103" y="24"/>
                    </a:lnTo>
                    <a:lnTo>
                      <a:pt x="103" y="10"/>
                    </a:lnTo>
                    <a:lnTo>
                      <a:pt x="58" y="0"/>
                    </a:lnTo>
                    <a:lnTo>
                      <a:pt x="0" y="0"/>
                    </a:lnTo>
                    <a:lnTo>
                      <a:pt x="2" y="24"/>
                    </a:lnTo>
                    <a:close/>
                  </a:path>
                </a:pathLst>
              </a:custGeom>
              <a:solidFill>
                <a:srgbClr val="4F3A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0" name="ïsḷíḓè"/>
              <p:cNvSpPr/>
              <p:nvPr/>
            </p:nvSpPr>
            <p:spPr bwMode="auto">
              <a:xfrm>
                <a:off x="3152" y="3537"/>
                <a:ext cx="250" cy="123"/>
              </a:xfrm>
              <a:custGeom>
                <a:avLst/>
                <a:gdLst>
                  <a:gd name="T0" fmla="*/ 274 w 274"/>
                  <a:gd name="T1" fmla="*/ 105 h 135"/>
                  <a:gd name="T2" fmla="*/ 272 w 274"/>
                  <a:gd name="T3" fmla="*/ 117 h 135"/>
                  <a:gd name="T4" fmla="*/ 272 w 274"/>
                  <a:gd name="T5" fmla="*/ 119 h 135"/>
                  <a:gd name="T6" fmla="*/ 271 w 274"/>
                  <a:gd name="T7" fmla="*/ 121 h 135"/>
                  <a:gd name="T8" fmla="*/ 270 w 274"/>
                  <a:gd name="T9" fmla="*/ 124 h 135"/>
                  <a:gd name="T10" fmla="*/ 269 w 274"/>
                  <a:gd name="T11" fmla="*/ 125 h 135"/>
                  <a:gd name="T12" fmla="*/ 268 w 274"/>
                  <a:gd name="T13" fmla="*/ 127 h 135"/>
                  <a:gd name="T14" fmla="*/ 266 w 274"/>
                  <a:gd name="T15" fmla="*/ 129 h 135"/>
                  <a:gd name="T16" fmla="*/ 264 w 274"/>
                  <a:gd name="T17" fmla="*/ 130 h 135"/>
                  <a:gd name="T18" fmla="*/ 263 w 274"/>
                  <a:gd name="T19" fmla="*/ 131 h 135"/>
                  <a:gd name="T20" fmla="*/ 261 w 274"/>
                  <a:gd name="T21" fmla="*/ 132 h 135"/>
                  <a:gd name="T22" fmla="*/ 259 w 274"/>
                  <a:gd name="T23" fmla="*/ 132 h 135"/>
                  <a:gd name="T24" fmla="*/ 224 w 274"/>
                  <a:gd name="T25" fmla="*/ 134 h 135"/>
                  <a:gd name="T26" fmla="*/ 184 w 274"/>
                  <a:gd name="T27" fmla="*/ 135 h 135"/>
                  <a:gd name="T28" fmla="*/ 181 w 274"/>
                  <a:gd name="T29" fmla="*/ 135 h 135"/>
                  <a:gd name="T30" fmla="*/ 177 w 274"/>
                  <a:gd name="T31" fmla="*/ 134 h 135"/>
                  <a:gd name="T32" fmla="*/ 174 w 274"/>
                  <a:gd name="T33" fmla="*/ 134 h 135"/>
                  <a:gd name="T34" fmla="*/ 171 w 274"/>
                  <a:gd name="T35" fmla="*/ 133 h 135"/>
                  <a:gd name="T36" fmla="*/ 167 w 274"/>
                  <a:gd name="T37" fmla="*/ 133 h 135"/>
                  <a:gd name="T38" fmla="*/ 163 w 274"/>
                  <a:gd name="T39" fmla="*/ 132 h 135"/>
                  <a:gd name="T40" fmla="*/ 77 w 274"/>
                  <a:gd name="T41" fmla="*/ 115 h 135"/>
                  <a:gd name="T42" fmla="*/ 1 w 274"/>
                  <a:gd name="T43" fmla="*/ 91 h 135"/>
                  <a:gd name="T44" fmla="*/ 13 w 274"/>
                  <a:gd name="T45" fmla="*/ 26 h 135"/>
                  <a:gd name="T46" fmla="*/ 95 w 274"/>
                  <a:gd name="T47" fmla="*/ 6 h 135"/>
                  <a:gd name="T48" fmla="*/ 110 w 274"/>
                  <a:gd name="T49" fmla="*/ 2 h 135"/>
                  <a:gd name="T50" fmla="*/ 153 w 274"/>
                  <a:gd name="T51" fmla="*/ 0 h 135"/>
                  <a:gd name="T52" fmla="*/ 155 w 274"/>
                  <a:gd name="T53" fmla="*/ 9 h 135"/>
                  <a:gd name="T54" fmla="*/ 155 w 274"/>
                  <a:gd name="T55" fmla="*/ 11 h 135"/>
                  <a:gd name="T56" fmla="*/ 156 w 274"/>
                  <a:gd name="T57" fmla="*/ 14 h 135"/>
                  <a:gd name="T58" fmla="*/ 156 w 274"/>
                  <a:gd name="T59" fmla="*/ 16 h 135"/>
                  <a:gd name="T60" fmla="*/ 157 w 274"/>
                  <a:gd name="T61" fmla="*/ 19 h 135"/>
                  <a:gd name="T62" fmla="*/ 158 w 274"/>
                  <a:gd name="T63" fmla="*/ 22 h 135"/>
                  <a:gd name="T64" fmla="*/ 204 w 274"/>
                  <a:gd name="T65" fmla="*/ 80 h 135"/>
                  <a:gd name="T66" fmla="*/ 274 w 274"/>
                  <a:gd name="T67" fmla="*/ 103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74" h="135">
                    <a:moveTo>
                      <a:pt x="274" y="105"/>
                    </a:moveTo>
                    <a:cubicBezTo>
                      <a:pt x="274" y="105"/>
                      <a:pt x="274" y="105"/>
                      <a:pt x="274" y="105"/>
                    </a:cubicBezTo>
                    <a:cubicBezTo>
                      <a:pt x="274" y="106"/>
                      <a:pt x="274" y="110"/>
                      <a:pt x="273" y="113"/>
                    </a:cubicBezTo>
                    <a:cubicBezTo>
                      <a:pt x="273" y="115"/>
                      <a:pt x="273" y="116"/>
                      <a:pt x="272" y="117"/>
                    </a:cubicBezTo>
                    <a:cubicBezTo>
                      <a:pt x="272" y="118"/>
                      <a:pt x="272" y="118"/>
                      <a:pt x="272" y="118"/>
                    </a:cubicBezTo>
                    <a:cubicBezTo>
                      <a:pt x="272" y="118"/>
                      <a:pt x="272" y="119"/>
                      <a:pt x="272" y="119"/>
                    </a:cubicBezTo>
                    <a:cubicBezTo>
                      <a:pt x="272" y="120"/>
                      <a:pt x="272" y="120"/>
                      <a:pt x="272" y="120"/>
                    </a:cubicBezTo>
                    <a:cubicBezTo>
                      <a:pt x="271" y="120"/>
                      <a:pt x="271" y="120"/>
                      <a:pt x="271" y="121"/>
                    </a:cubicBezTo>
                    <a:cubicBezTo>
                      <a:pt x="271" y="121"/>
                      <a:pt x="271" y="121"/>
                      <a:pt x="271" y="121"/>
                    </a:cubicBezTo>
                    <a:cubicBezTo>
                      <a:pt x="270" y="122"/>
                      <a:pt x="270" y="123"/>
                      <a:pt x="270" y="124"/>
                    </a:cubicBezTo>
                    <a:cubicBezTo>
                      <a:pt x="269" y="124"/>
                      <a:pt x="269" y="124"/>
                      <a:pt x="269" y="124"/>
                    </a:cubicBezTo>
                    <a:cubicBezTo>
                      <a:pt x="269" y="125"/>
                      <a:pt x="269" y="125"/>
                      <a:pt x="269" y="125"/>
                    </a:cubicBezTo>
                    <a:cubicBezTo>
                      <a:pt x="268" y="126"/>
                      <a:pt x="268" y="126"/>
                      <a:pt x="268" y="126"/>
                    </a:cubicBezTo>
                    <a:cubicBezTo>
                      <a:pt x="268" y="127"/>
                      <a:pt x="268" y="127"/>
                      <a:pt x="268" y="127"/>
                    </a:cubicBezTo>
                    <a:cubicBezTo>
                      <a:pt x="267" y="127"/>
                      <a:pt x="267" y="128"/>
                      <a:pt x="266" y="128"/>
                    </a:cubicBezTo>
                    <a:cubicBezTo>
                      <a:pt x="266" y="129"/>
                      <a:pt x="266" y="129"/>
                      <a:pt x="266" y="129"/>
                    </a:cubicBezTo>
                    <a:cubicBezTo>
                      <a:pt x="266" y="129"/>
                      <a:pt x="265" y="129"/>
                      <a:pt x="265" y="130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64" y="130"/>
                      <a:pt x="264" y="130"/>
                      <a:pt x="263" y="131"/>
                    </a:cubicBezTo>
                    <a:cubicBezTo>
                      <a:pt x="263" y="131"/>
                      <a:pt x="263" y="131"/>
                      <a:pt x="263" y="131"/>
                    </a:cubicBezTo>
                    <a:cubicBezTo>
                      <a:pt x="262" y="131"/>
                      <a:pt x="262" y="132"/>
                      <a:pt x="261" y="132"/>
                    </a:cubicBezTo>
                    <a:cubicBezTo>
                      <a:pt x="261" y="132"/>
                      <a:pt x="261" y="132"/>
                      <a:pt x="261" y="132"/>
                    </a:cubicBezTo>
                    <a:cubicBezTo>
                      <a:pt x="260" y="132"/>
                      <a:pt x="260" y="132"/>
                      <a:pt x="260" y="132"/>
                    </a:cubicBezTo>
                    <a:cubicBezTo>
                      <a:pt x="259" y="132"/>
                      <a:pt x="259" y="132"/>
                      <a:pt x="259" y="132"/>
                    </a:cubicBezTo>
                    <a:cubicBezTo>
                      <a:pt x="258" y="132"/>
                      <a:pt x="258" y="133"/>
                      <a:pt x="257" y="133"/>
                    </a:cubicBezTo>
                    <a:cubicBezTo>
                      <a:pt x="249" y="133"/>
                      <a:pt x="236" y="133"/>
                      <a:pt x="224" y="134"/>
                    </a:cubicBezTo>
                    <a:cubicBezTo>
                      <a:pt x="212" y="134"/>
                      <a:pt x="199" y="134"/>
                      <a:pt x="190" y="134"/>
                    </a:cubicBezTo>
                    <a:cubicBezTo>
                      <a:pt x="188" y="134"/>
                      <a:pt x="186" y="135"/>
                      <a:pt x="184" y="135"/>
                    </a:cubicBezTo>
                    <a:cubicBezTo>
                      <a:pt x="184" y="135"/>
                      <a:pt x="183" y="135"/>
                      <a:pt x="183" y="135"/>
                    </a:cubicBezTo>
                    <a:cubicBezTo>
                      <a:pt x="181" y="135"/>
                      <a:pt x="181" y="135"/>
                      <a:pt x="181" y="135"/>
                    </a:cubicBezTo>
                    <a:cubicBezTo>
                      <a:pt x="180" y="135"/>
                      <a:pt x="180" y="134"/>
                      <a:pt x="179" y="134"/>
                    </a:cubicBezTo>
                    <a:cubicBezTo>
                      <a:pt x="177" y="134"/>
                      <a:pt x="177" y="134"/>
                      <a:pt x="177" y="134"/>
                    </a:cubicBezTo>
                    <a:cubicBezTo>
                      <a:pt x="176" y="134"/>
                      <a:pt x="176" y="134"/>
                      <a:pt x="176" y="134"/>
                    </a:cubicBezTo>
                    <a:cubicBezTo>
                      <a:pt x="175" y="134"/>
                      <a:pt x="174" y="134"/>
                      <a:pt x="174" y="134"/>
                    </a:cubicBezTo>
                    <a:cubicBezTo>
                      <a:pt x="173" y="134"/>
                      <a:pt x="173" y="134"/>
                      <a:pt x="173" y="134"/>
                    </a:cubicBezTo>
                    <a:cubicBezTo>
                      <a:pt x="172" y="134"/>
                      <a:pt x="171" y="133"/>
                      <a:pt x="171" y="133"/>
                    </a:cubicBezTo>
                    <a:cubicBezTo>
                      <a:pt x="170" y="133"/>
                      <a:pt x="170" y="133"/>
                      <a:pt x="170" y="133"/>
                    </a:cubicBezTo>
                    <a:cubicBezTo>
                      <a:pt x="169" y="133"/>
                      <a:pt x="168" y="133"/>
                      <a:pt x="167" y="133"/>
                    </a:cubicBezTo>
                    <a:cubicBezTo>
                      <a:pt x="167" y="133"/>
                      <a:pt x="167" y="133"/>
                      <a:pt x="167" y="133"/>
                    </a:cubicBezTo>
                    <a:cubicBezTo>
                      <a:pt x="166" y="133"/>
                      <a:pt x="165" y="132"/>
                      <a:pt x="163" y="132"/>
                    </a:cubicBezTo>
                    <a:cubicBezTo>
                      <a:pt x="147" y="130"/>
                      <a:pt x="126" y="125"/>
                      <a:pt x="108" y="122"/>
                    </a:cubicBezTo>
                    <a:cubicBezTo>
                      <a:pt x="90" y="118"/>
                      <a:pt x="77" y="115"/>
                      <a:pt x="77" y="115"/>
                    </a:cubicBezTo>
                    <a:cubicBezTo>
                      <a:pt x="77" y="115"/>
                      <a:pt x="1" y="118"/>
                      <a:pt x="1" y="117"/>
                    </a:cubicBezTo>
                    <a:cubicBezTo>
                      <a:pt x="0" y="107"/>
                      <a:pt x="1" y="99"/>
                      <a:pt x="1" y="91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4" y="41"/>
                      <a:pt x="13" y="26"/>
                      <a:pt x="13" y="26"/>
                    </a:cubicBezTo>
                    <a:cubicBezTo>
                      <a:pt x="13" y="26"/>
                      <a:pt x="16" y="52"/>
                      <a:pt x="55" y="47"/>
                    </a:cubicBezTo>
                    <a:cubicBezTo>
                      <a:pt x="83" y="43"/>
                      <a:pt x="93" y="17"/>
                      <a:pt x="95" y="6"/>
                    </a:cubicBezTo>
                    <a:cubicBezTo>
                      <a:pt x="96" y="4"/>
                      <a:pt x="96" y="2"/>
                      <a:pt x="96" y="2"/>
                    </a:cubicBezTo>
                    <a:cubicBezTo>
                      <a:pt x="110" y="2"/>
                      <a:pt x="110" y="2"/>
                      <a:pt x="110" y="2"/>
                    </a:cubicBezTo>
                    <a:cubicBezTo>
                      <a:pt x="141" y="1"/>
                      <a:pt x="141" y="1"/>
                      <a:pt x="141" y="1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53" y="0"/>
                      <a:pt x="154" y="4"/>
                      <a:pt x="155" y="9"/>
                    </a:cubicBezTo>
                    <a:cubicBezTo>
                      <a:pt x="155" y="9"/>
                      <a:pt x="155" y="9"/>
                      <a:pt x="155" y="9"/>
                    </a:cubicBezTo>
                    <a:cubicBezTo>
                      <a:pt x="155" y="10"/>
                      <a:pt x="155" y="10"/>
                      <a:pt x="155" y="11"/>
                    </a:cubicBezTo>
                    <a:cubicBezTo>
                      <a:pt x="155" y="11"/>
                      <a:pt x="155" y="11"/>
                      <a:pt x="155" y="11"/>
                    </a:cubicBezTo>
                    <a:cubicBezTo>
                      <a:pt x="155" y="12"/>
                      <a:pt x="155" y="13"/>
                      <a:pt x="156" y="14"/>
                    </a:cubicBezTo>
                    <a:cubicBezTo>
                      <a:pt x="156" y="14"/>
                      <a:pt x="156" y="14"/>
                      <a:pt x="156" y="14"/>
                    </a:cubicBezTo>
                    <a:cubicBezTo>
                      <a:pt x="156" y="15"/>
                      <a:pt x="156" y="15"/>
                      <a:pt x="156" y="16"/>
                    </a:cubicBezTo>
                    <a:cubicBezTo>
                      <a:pt x="156" y="16"/>
                      <a:pt x="156" y="16"/>
                      <a:pt x="156" y="16"/>
                    </a:cubicBezTo>
                    <a:cubicBezTo>
                      <a:pt x="157" y="17"/>
                      <a:pt x="157" y="18"/>
                      <a:pt x="157" y="19"/>
                    </a:cubicBezTo>
                    <a:cubicBezTo>
                      <a:pt x="157" y="19"/>
                      <a:pt x="157" y="19"/>
                      <a:pt x="157" y="19"/>
                    </a:cubicBezTo>
                    <a:cubicBezTo>
                      <a:pt x="157" y="20"/>
                      <a:pt x="157" y="21"/>
                      <a:pt x="158" y="22"/>
                    </a:cubicBezTo>
                    <a:cubicBezTo>
                      <a:pt x="158" y="22"/>
                      <a:pt x="158" y="22"/>
                      <a:pt x="158" y="22"/>
                    </a:cubicBezTo>
                    <a:cubicBezTo>
                      <a:pt x="158" y="29"/>
                      <a:pt x="165" y="38"/>
                      <a:pt x="165" y="38"/>
                    </a:cubicBezTo>
                    <a:cubicBezTo>
                      <a:pt x="179" y="55"/>
                      <a:pt x="204" y="80"/>
                      <a:pt x="204" y="80"/>
                    </a:cubicBezTo>
                    <a:cubicBezTo>
                      <a:pt x="204" y="80"/>
                      <a:pt x="223" y="83"/>
                      <a:pt x="240" y="82"/>
                    </a:cubicBezTo>
                    <a:cubicBezTo>
                      <a:pt x="257" y="82"/>
                      <a:pt x="274" y="88"/>
                      <a:pt x="274" y="103"/>
                    </a:cubicBezTo>
                    <a:cubicBezTo>
                      <a:pt x="274" y="103"/>
                      <a:pt x="274" y="104"/>
                      <a:pt x="274" y="105"/>
                    </a:cubicBezTo>
                    <a:close/>
                  </a:path>
                </a:pathLst>
              </a:custGeom>
              <a:solidFill>
                <a:srgbClr val="7C4A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1" name="ïšlíḋe"/>
              <p:cNvSpPr/>
              <p:nvPr/>
            </p:nvSpPr>
            <p:spPr bwMode="auto">
              <a:xfrm>
                <a:off x="3153" y="3536"/>
                <a:ext cx="143" cy="81"/>
              </a:xfrm>
              <a:custGeom>
                <a:avLst/>
                <a:gdLst>
                  <a:gd name="T0" fmla="*/ 157 w 157"/>
                  <a:gd name="T1" fmla="*/ 26 h 89"/>
                  <a:gd name="T2" fmla="*/ 75 w 157"/>
                  <a:gd name="T3" fmla="*/ 49 h 89"/>
                  <a:gd name="T4" fmla="*/ 0 w 157"/>
                  <a:gd name="T5" fmla="*/ 89 h 89"/>
                  <a:gd name="T6" fmla="*/ 12 w 157"/>
                  <a:gd name="T7" fmla="*/ 27 h 89"/>
                  <a:gd name="T8" fmla="*/ 54 w 157"/>
                  <a:gd name="T9" fmla="*/ 42 h 89"/>
                  <a:gd name="T10" fmla="*/ 91 w 157"/>
                  <a:gd name="T11" fmla="*/ 2 h 89"/>
                  <a:gd name="T12" fmla="*/ 153 w 157"/>
                  <a:gd name="T13" fmla="*/ 0 h 89"/>
                  <a:gd name="T14" fmla="*/ 157 w 157"/>
                  <a:gd name="T15" fmla="*/ 2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7" h="89">
                    <a:moveTo>
                      <a:pt x="157" y="26"/>
                    </a:moveTo>
                    <a:cubicBezTo>
                      <a:pt x="157" y="26"/>
                      <a:pt x="105" y="38"/>
                      <a:pt x="75" y="49"/>
                    </a:cubicBezTo>
                    <a:cubicBezTo>
                      <a:pt x="45" y="59"/>
                      <a:pt x="0" y="89"/>
                      <a:pt x="0" y="89"/>
                    </a:cubicBezTo>
                    <a:cubicBezTo>
                      <a:pt x="3" y="42"/>
                      <a:pt x="12" y="27"/>
                      <a:pt x="12" y="27"/>
                    </a:cubicBezTo>
                    <a:cubicBezTo>
                      <a:pt x="12" y="27"/>
                      <a:pt x="15" y="47"/>
                      <a:pt x="54" y="42"/>
                    </a:cubicBezTo>
                    <a:cubicBezTo>
                      <a:pt x="82" y="38"/>
                      <a:pt x="89" y="12"/>
                      <a:pt x="91" y="2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157" y="26"/>
                    </a:lnTo>
                    <a:close/>
                  </a:path>
                </a:pathLst>
              </a:custGeom>
              <a:solidFill>
                <a:srgbClr val="403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2" name="îslíḍè"/>
              <p:cNvSpPr/>
              <p:nvPr/>
            </p:nvSpPr>
            <p:spPr bwMode="auto">
              <a:xfrm>
                <a:off x="3151" y="2622"/>
                <a:ext cx="177" cy="930"/>
              </a:xfrm>
              <a:custGeom>
                <a:avLst/>
                <a:gdLst>
                  <a:gd name="T0" fmla="*/ 163 w 194"/>
                  <a:gd name="T1" fmla="*/ 1019 h 1019"/>
                  <a:gd name="T2" fmla="*/ 194 w 194"/>
                  <a:gd name="T3" fmla="*/ 16 h 1019"/>
                  <a:gd name="T4" fmla="*/ 28 w 194"/>
                  <a:gd name="T5" fmla="*/ 0 h 1019"/>
                  <a:gd name="T6" fmla="*/ 15 w 194"/>
                  <a:gd name="T7" fmla="*/ 64 h 1019"/>
                  <a:gd name="T8" fmla="*/ 0 w 194"/>
                  <a:gd name="T9" fmla="*/ 93 h 1019"/>
                  <a:gd name="T10" fmla="*/ 4 w 194"/>
                  <a:gd name="T11" fmla="*/ 1019 h 1019"/>
                  <a:gd name="T12" fmla="*/ 163 w 194"/>
                  <a:gd name="T13" fmla="*/ 1019 h 10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1019">
                    <a:moveTo>
                      <a:pt x="163" y="1019"/>
                    </a:moveTo>
                    <a:cubicBezTo>
                      <a:pt x="168" y="1019"/>
                      <a:pt x="194" y="16"/>
                      <a:pt x="194" y="1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11" y="60"/>
                      <a:pt x="0" y="93"/>
                      <a:pt x="0" y="93"/>
                    </a:cubicBezTo>
                    <a:cubicBezTo>
                      <a:pt x="4" y="1019"/>
                      <a:pt x="4" y="1019"/>
                      <a:pt x="4" y="1019"/>
                    </a:cubicBezTo>
                    <a:cubicBezTo>
                      <a:pt x="4" y="1019"/>
                      <a:pt x="144" y="1019"/>
                      <a:pt x="163" y="1019"/>
                    </a:cubicBezTo>
                    <a:close/>
                  </a:path>
                </a:pathLst>
              </a:custGeom>
              <a:solidFill>
                <a:srgbClr val="177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3" name="iślïḍé"/>
              <p:cNvSpPr/>
              <p:nvPr/>
            </p:nvSpPr>
            <p:spPr bwMode="auto">
              <a:xfrm>
                <a:off x="3431" y="2241"/>
                <a:ext cx="193" cy="345"/>
              </a:xfrm>
              <a:custGeom>
                <a:avLst/>
                <a:gdLst>
                  <a:gd name="T0" fmla="*/ 2 w 211"/>
                  <a:gd name="T1" fmla="*/ 42 h 378"/>
                  <a:gd name="T2" fmla="*/ 36 w 211"/>
                  <a:gd name="T3" fmla="*/ 335 h 378"/>
                  <a:gd name="T4" fmla="*/ 40 w 211"/>
                  <a:gd name="T5" fmla="*/ 349 h 378"/>
                  <a:gd name="T6" fmla="*/ 45 w 211"/>
                  <a:gd name="T7" fmla="*/ 360 h 378"/>
                  <a:gd name="T8" fmla="*/ 61 w 211"/>
                  <a:gd name="T9" fmla="*/ 373 h 378"/>
                  <a:gd name="T10" fmla="*/ 82 w 211"/>
                  <a:gd name="T11" fmla="*/ 378 h 378"/>
                  <a:gd name="T12" fmla="*/ 100 w 211"/>
                  <a:gd name="T13" fmla="*/ 375 h 378"/>
                  <a:gd name="T14" fmla="*/ 113 w 211"/>
                  <a:gd name="T15" fmla="*/ 367 h 378"/>
                  <a:gd name="T16" fmla="*/ 113 w 211"/>
                  <a:gd name="T17" fmla="*/ 367 h 378"/>
                  <a:gd name="T18" fmla="*/ 193 w 211"/>
                  <a:gd name="T19" fmla="*/ 304 h 378"/>
                  <a:gd name="T20" fmla="*/ 198 w 211"/>
                  <a:gd name="T21" fmla="*/ 254 h 378"/>
                  <a:gd name="T22" fmla="*/ 148 w 211"/>
                  <a:gd name="T23" fmla="*/ 248 h 378"/>
                  <a:gd name="T24" fmla="*/ 69 w 211"/>
                  <a:gd name="T25" fmla="*/ 311 h 378"/>
                  <a:gd name="T26" fmla="*/ 69 w 211"/>
                  <a:gd name="T27" fmla="*/ 311 h 378"/>
                  <a:gd name="T28" fmla="*/ 79 w 211"/>
                  <a:gd name="T29" fmla="*/ 323 h 378"/>
                  <a:gd name="T30" fmla="*/ 73 w 211"/>
                  <a:gd name="T31" fmla="*/ 308 h 378"/>
                  <a:gd name="T32" fmla="*/ 69 w 211"/>
                  <a:gd name="T33" fmla="*/ 311 h 378"/>
                  <a:gd name="T34" fmla="*/ 79 w 211"/>
                  <a:gd name="T35" fmla="*/ 323 h 378"/>
                  <a:gd name="T36" fmla="*/ 73 w 211"/>
                  <a:gd name="T37" fmla="*/ 308 h 378"/>
                  <a:gd name="T38" fmla="*/ 82 w 211"/>
                  <a:gd name="T39" fmla="*/ 331 h 378"/>
                  <a:gd name="T40" fmla="*/ 82 w 211"/>
                  <a:gd name="T41" fmla="*/ 307 h 378"/>
                  <a:gd name="T42" fmla="*/ 73 w 211"/>
                  <a:gd name="T43" fmla="*/ 308 h 378"/>
                  <a:gd name="T44" fmla="*/ 82 w 211"/>
                  <a:gd name="T45" fmla="*/ 331 h 378"/>
                  <a:gd name="T46" fmla="*/ 82 w 211"/>
                  <a:gd name="T47" fmla="*/ 307 h 378"/>
                  <a:gd name="T48" fmla="*/ 82 w 211"/>
                  <a:gd name="T49" fmla="*/ 334 h 378"/>
                  <a:gd name="T50" fmla="*/ 93 w 211"/>
                  <a:gd name="T51" fmla="*/ 309 h 378"/>
                  <a:gd name="T52" fmla="*/ 82 w 211"/>
                  <a:gd name="T53" fmla="*/ 307 h 378"/>
                  <a:gd name="T54" fmla="*/ 82 w 211"/>
                  <a:gd name="T55" fmla="*/ 334 h 378"/>
                  <a:gd name="T56" fmla="*/ 93 w 211"/>
                  <a:gd name="T57" fmla="*/ 309 h 378"/>
                  <a:gd name="T58" fmla="*/ 82 w 211"/>
                  <a:gd name="T59" fmla="*/ 334 h 378"/>
                  <a:gd name="T60" fmla="*/ 100 w 211"/>
                  <a:gd name="T61" fmla="*/ 314 h 378"/>
                  <a:gd name="T62" fmla="*/ 93 w 211"/>
                  <a:gd name="T63" fmla="*/ 309 h 378"/>
                  <a:gd name="T64" fmla="*/ 82 w 211"/>
                  <a:gd name="T65" fmla="*/ 334 h 378"/>
                  <a:gd name="T66" fmla="*/ 100 w 211"/>
                  <a:gd name="T67" fmla="*/ 314 h 378"/>
                  <a:gd name="T68" fmla="*/ 84 w 211"/>
                  <a:gd name="T69" fmla="*/ 332 h 378"/>
                  <a:gd name="T70" fmla="*/ 106 w 211"/>
                  <a:gd name="T71" fmla="*/ 322 h 378"/>
                  <a:gd name="T72" fmla="*/ 100 w 211"/>
                  <a:gd name="T73" fmla="*/ 314 h 378"/>
                  <a:gd name="T74" fmla="*/ 84 w 211"/>
                  <a:gd name="T75" fmla="*/ 332 h 378"/>
                  <a:gd name="T76" fmla="*/ 106 w 211"/>
                  <a:gd name="T77" fmla="*/ 322 h 378"/>
                  <a:gd name="T78" fmla="*/ 91 w 211"/>
                  <a:gd name="T79" fmla="*/ 329 h 378"/>
                  <a:gd name="T80" fmla="*/ 107 w 211"/>
                  <a:gd name="T81" fmla="*/ 327 h 378"/>
                  <a:gd name="T82" fmla="*/ 106 w 211"/>
                  <a:gd name="T83" fmla="*/ 322 h 378"/>
                  <a:gd name="T84" fmla="*/ 91 w 211"/>
                  <a:gd name="T85" fmla="*/ 329 h 378"/>
                  <a:gd name="T86" fmla="*/ 107 w 211"/>
                  <a:gd name="T87" fmla="*/ 327 h 378"/>
                  <a:gd name="T88" fmla="*/ 73 w 211"/>
                  <a:gd name="T89" fmla="*/ 33 h 378"/>
                  <a:gd name="T90" fmla="*/ 34 w 211"/>
                  <a:gd name="T91" fmla="*/ 2 h 378"/>
                  <a:gd name="T92" fmla="*/ 2 w 211"/>
                  <a:gd name="T93" fmla="*/ 42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11" h="378">
                    <a:moveTo>
                      <a:pt x="2" y="42"/>
                    </a:moveTo>
                    <a:cubicBezTo>
                      <a:pt x="36" y="335"/>
                      <a:pt x="36" y="335"/>
                      <a:pt x="36" y="335"/>
                    </a:cubicBezTo>
                    <a:cubicBezTo>
                      <a:pt x="37" y="339"/>
                      <a:pt x="38" y="344"/>
                      <a:pt x="40" y="349"/>
                    </a:cubicBezTo>
                    <a:cubicBezTo>
                      <a:pt x="41" y="353"/>
                      <a:pt x="43" y="356"/>
                      <a:pt x="45" y="360"/>
                    </a:cubicBezTo>
                    <a:cubicBezTo>
                      <a:pt x="49" y="365"/>
                      <a:pt x="55" y="370"/>
                      <a:pt x="61" y="373"/>
                    </a:cubicBezTo>
                    <a:cubicBezTo>
                      <a:pt x="67" y="377"/>
                      <a:pt x="75" y="378"/>
                      <a:pt x="82" y="378"/>
                    </a:cubicBezTo>
                    <a:cubicBezTo>
                      <a:pt x="88" y="378"/>
                      <a:pt x="95" y="377"/>
                      <a:pt x="100" y="375"/>
                    </a:cubicBezTo>
                    <a:cubicBezTo>
                      <a:pt x="105" y="373"/>
                      <a:pt x="109" y="370"/>
                      <a:pt x="113" y="367"/>
                    </a:cubicBezTo>
                    <a:cubicBezTo>
                      <a:pt x="113" y="367"/>
                      <a:pt x="113" y="367"/>
                      <a:pt x="113" y="367"/>
                    </a:cubicBezTo>
                    <a:cubicBezTo>
                      <a:pt x="193" y="304"/>
                      <a:pt x="193" y="304"/>
                      <a:pt x="193" y="304"/>
                    </a:cubicBezTo>
                    <a:cubicBezTo>
                      <a:pt x="208" y="292"/>
                      <a:pt x="211" y="269"/>
                      <a:pt x="198" y="254"/>
                    </a:cubicBezTo>
                    <a:cubicBezTo>
                      <a:pt x="186" y="238"/>
                      <a:pt x="163" y="236"/>
                      <a:pt x="148" y="248"/>
                    </a:cubicBezTo>
                    <a:cubicBezTo>
                      <a:pt x="69" y="311"/>
                      <a:pt x="69" y="311"/>
                      <a:pt x="69" y="311"/>
                    </a:cubicBezTo>
                    <a:cubicBezTo>
                      <a:pt x="69" y="311"/>
                      <a:pt x="69" y="311"/>
                      <a:pt x="69" y="311"/>
                    </a:cubicBezTo>
                    <a:cubicBezTo>
                      <a:pt x="79" y="323"/>
                      <a:pt x="79" y="323"/>
                      <a:pt x="79" y="323"/>
                    </a:cubicBezTo>
                    <a:cubicBezTo>
                      <a:pt x="73" y="308"/>
                      <a:pt x="73" y="308"/>
                      <a:pt x="73" y="308"/>
                    </a:cubicBezTo>
                    <a:cubicBezTo>
                      <a:pt x="71" y="309"/>
                      <a:pt x="69" y="310"/>
                      <a:pt x="69" y="311"/>
                    </a:cubicBezTo>
                    <a:cubicBezTo>
                      <a:pt x="79" y="323"/>
                      <a:pt x="79" y="323"/>
                      <a:pt x="79" y="323"/>
                    </a:cubicBezTo>
                    <a:cubicBezTo>
                      <a:pt x="73" y="308"/>
                      <a:pt x="73" y="308"/>
                      <a:pt x="73" y="308"/>
                    </a:cubicBezTo>
                    <a:cubicBezTo>
                      <a:pt x="82" y="331"/>
                      <a:pt x="82" y="331"/>
                      <a:pt x="82" y="331"/>
                    </a:cubicBezTo>
                    <a:cubicBezTo>
                      <a:pt x="82" y="307"/>
                      <a:pt x="82" y="307"/>
                      <a:pt x="82" y="307"/>
                    </a:cubicBezTo>
                    <a:cubicBezTo>
                      <a:pt x="78" y="307"/>
                      <a:pt x="75" y="308"/>
                      <a:pt x="73" y="308"/>
                    </a:cubicBezTo>
                    <a:cubicBezTo>
                      <a:pt x="82" y="331"/>
                      <a:pt x="82" y="331"/>
                      <a:pt x="82" y="331"/>
                    </a:cubicBezTo>
                    <a:cubicBezTo>
                      <a:pt x="82" y="307"/>
                      <a:pt x="82" y="307"/>
                      <a:pt x="82" y="307"/>
                    </a:cubicBezTo>
                    <a:cubicBezTo>
                      <a:pt x="82" y="334"/>
                      <a:pt x="82" y="334"/>
                      <a:pt x="82" y="334"/>
                    </a:cubicBezTo>
                    <a:cubicBezTo>
                      <a:pt x="93" y="309"/>
                      <a:pt x="93" y="309"/>
                      <a:pt x="93" y="309"/>
                    </a:cubicBezTo>
                    <a:cubicBezTo>
                      <a:pt x="89" y="308"/>
                      <a:pt x="85" y="307"/>
                      <a:pt x="82" y="307"/>
                    </a:cubicBezTo>
                    <a:cubicBezTo>
                      <a:pt x="82" y="334"/>
                      <a:pt x="82" y="334"/>
                      <a:pt x="82" y="334"/>
                    </a:cubicBezTo>
                    <a:cubicBezTo>
                      <a:pt x="93" y="309"/>
                      <a:pt x="93" y="309"/>
                      <a:pt x="93" y="309"/>
                    </a:cubicBezTo>
                    <a:cubicBezTo>
                      <a:pt x="82" y="334"/>
                      <a:pt x="82" y="334"/>
                      <a:pt x="82" y="334"/>
                    </a:cubicBezTo>
                    <a:cubicBezTo>
                      <a:pt x="100" y="314"/>
                      <a:pt x="100" y="314"/>
                      <a:pt x="100" y="314"/>
                    </a:cubicBezTo>
                    <a:cubicBezTo>
                      <a:pt x="98" y="312"/>
                      <a:pt x="96" y="311"/>
                      <a:pt x="93" y="309"/>
                    </a:cubicBezTo>
                    <a:cubicBezTo>
                      <a:pt x="82" y="334"/>
                      <a:pt x="82" y="334"/>
                      <a:pt x="82" y="334"/>
                    </a:cubicBezTo>
                    <a:cubicBezTo>
                      <a:pt x="100" y="314"/>
                      <a:pt x="100" y="314"/>
                      <a:pt x="100" y="314"/>
                    </a:cubicBezTo>
                    <a:cubicBezTo>
                      <a:pt x="84" y="332"/>
                      <a:pt x="84" y="332"/>
                      <a:pt x="84" y="332"/>
                    </a:cubicBezTo>
                    <a:cubicBezTo>
                      <a:pt x="106" y="322"/>
                      <a:pt x="106" y="322"/>
                      <a:pt x="106" y="322"/>
                    </a:cubicBezTo>
                    <a:cubicBezTo>
                      <a:pt x="105" y="320"/>
                      <a:pt x="103" y="317"/>
                      <a:pt x="100" y="314"/>
                    </a:cubicBezTo>
                    <a:cubicBezTo>
                      <a:pt x="84" y="332"/>
                      <a:pt x="84" y="332"/>
                      <a:pt x="84" y="332"/>
                    </a:cubicBezTo>
                    <a:cubicBezTo>
                      <a:pt x="106" y="322"/>
                      <a:pt x="106" y="322"/>
                      <a:pt x="106" y="322"/>
                    </a:cubicBezTo>
                    <a:cubicBezTo>
                      <a:pt x="91" y="329"/>
                      <a:pt x="91" y="329"/>
                      <a:pt x="91" y="329"/>
                    </a:cubicBezTo>
                    <a:cubicBezTo>
                      <a:pt x="107" y="327"/>
                      <a:pt x="107" y="327"/>
                      <a:pt x="107" y="327"/>
                    </a:cubicBezTo>
                    <a:cubicBezTo>
                      <a:pt x="107" y="326"/>
                      <a:pt x="107" y="324"/>
                      <a:pt x="106" y="322"/>
                    </a:cubicBezTo>
                    <a:cubicBezTo>
                      <a:pt x="91" y="329"/>
                      <a:pt x="91" y="329"/>
                      <a:pt x="91" y="329"/>
                    </a:cubicBezTo>
                    <a:cubicBezTo>
                      <a:pt x="107" y="327"/>
                      <a:pt x="107" y="327"/>
                      <a:pt x="107" y="327"/>
                    </a:cubicBezTo>
                    <a:cubicBezTo>
                      <a:pt x="73" y="33"/>
                      <a:pt x="73" y="33"/>
                      <a:pt x="73" y="33"/>
                    </a:cubicBezTo>
                    <a:cubicBezTo>
                      <a:pt x="71" y="14"/>
                      <a:pt x="53" y="0"/>
                      <a:pt x="34" y="2"/>
                    </a:cubicBezTo>
                    <a:cubicBezTo>
                      <a:pt x="14" y="4"/>
                      <a:pt x="0" y="22"/>
                      <a:pt x="2" y="42"/>
                    </a:cubicBezTo>
                  </a:path>
                </a:pathLst>
              </a:custGeom>
              <a:solidFill>
                <a:srgbClr val="F28F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4" name="iş1îḍé"/>
              <p:cNvSpPr/>
              <p:nvPr/>
            </p:nvSpPr>
            <p:spPr bwMode="auto">
              <a:xfrm>
                <a:off x="3365" y="2137"/>
                <a:ext cx="166" cy="274"/>
              </a:xfrm>
              <a:custGeom>
                <a:avLst/>
                <a:gdLst>
                  <a:gd name="T0" fmla="*/ 182 w 182"/>
                  <a:gd name="T1" fmla="*/ 279 h 300"/>
                  <a:gd name="T2" fmla="*/ 106 w 182"/>
                  <a:gd name="T3" fmla="*/ 293 h 300"/>
                  <a:gd name="T4" fmla="*/ 72 w 182"/>
                  <a:gd name="T5" fmla="*/ 300 h 300"/>
                  <a:gd name="T6" fmla="*/ 62 w 182"/>
                  <a:gd name="T7" fmla="*/ 243 h 300"/>
                  <a:gd name="T8" fmla="*/ 29 w 182"/>
                  <a:gd name="T9" fmla="*/ 94 h 300"/>
                  <a:gd name="T10" fmla="*/ 15 w 182"/>
                  <a:gd name="T11" fmla="*/ 38 h 300"/>
                  <a:gd name="T12" fmla="*/ 2 w 182"/>
                  <a:gd name="T13" fmla="*/ 19 h 300"/>
                  <a:gd name="T14" fmla="*/ 30 w 182"/>
                  <a:gd name="T15" fmla="*/ 0 h 300"/>
                  <a:gd name="T16" fmla="*/ 31 w 182"/>
                  <a:gd name="T17" fmla="*/ 1 h 300"/>
                  <a:gd name="T18" fmla="*/ 89 w 182"/>
                  <a:gd name="T19" fmla="*/ 19 h 300"/>
                  <a:gd name="T20" fmla="*/ 89 w 182"/>
                  <a:gd name="T21" fmla="*/ 19 h 300"/>
                  <a:gd name="T22" fmla="*/ 93 w 182"/>
                  <a:gd name="T23" fmla="*/ 22 h 300"/>
                  <a:gd name="T24" fmla="*/ 94 w 182"/>
                  <a:gd name="T25" fmla="*/ 22 h 300"/>
                  <a:gd name="T26" fmla="*/ 144 w 182"/>
                  <a:gd name="T27" fmla="*/ 105 h 300"/>
                  <a:gd name="T28" fmla="*/ 172 w 182"/>
                  <a:gd name="T29" fmla="*/ 222 h 300"/>
                  <a:gd name="T30" fmla="*/ 182 w 182"/>
                  <a:gd name="T31" fmla="*/ 279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2" h="300">
                    <a:moveTo>
                      <a:pt x="182" y="279"/>
                    </a:moveTo>
                    <a:cubicBezTo>
                      <a:pt x="106" y="293"/>
                      <a:pt x="106" y="293"/>
                      <a:pt x="106" y="293"/>
                    </a:cubicBezTo>
                    <a:cubicBezTo>
                      <a:pt x="72" y="300"/>
                      <a:pt x="72" y="300"/>
                      <a:pt x="72" y="300"/>
                    </a:cubicBezTo>
                    <a:cubicBezTo>
                      <a:pt x="62" y="243"/>
                      <a:pt x="62" y="243"/>
                      <a:pt x="62" y="243"/>
                    </a:cubicBezTo>
                    <a:cubicBezTo>
                      <a:pt x="52" y="189"/>
                      <a:pt x="38" y="129"/>
                      <a:pt x="29" y="94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5" y="29"/>
                      <a:pt x="2" y="19"/>
                    </a:cubicBezTo>
                    <a:cubicBezTo>
                      <a:pt x="0" y="10"/>
                      <a:pt x="3" y="0"/>
                      <a:pt x="30" y="0"/>
                    </a:cubicBezTo>
                    <a:cubicBezTo>
                      <a:pt x="30" y="0"/>
                      <a:pt x="30" y="0"/>
                      <a:pt x="31" y="1"/>
                    </a:cubicBezTo>
                    <a:cubicBezTo>
                      <a:pt x="54" y="1"/>
                      <a:pt x="73" y="8"/>
                      <a:pt x="89" y="19"/>
                    </a:cubicBezTo>
                    <a:cubicBezTo>
                      <a:pt x="89" y="19"/>
                      <a:pt x="89" y="19"/>
                      <a:pt x="89" y="19"/>
                    </a:cubicBezTo>
                    <a:cubicBezTo>
                      <a:pt x="91" y="20"/>
                      <a:pt x="92" y="21"/>
                      <a:pt x="93" y="22"/>
                    </a:cubicBezTo>
                    <a:cubicBezTo>
                      <a:pt x="94" y="22"/>
                      <a:pt x="94" y="22"/>
                      <a:pt x="94" y="22"/>
                    </a:cubicBezTo>
                    <a:cubicBezTo>
                      <a:pt x="119" y="41"/>
                      <a:pt x="135" y="72"/>
                      <a:pt x="144" y="105"/>
                    </a:cubicBezTo>
                    <a:cubicBezTo>
                      <a:pt x="159" y="160"/>
                      <a:pt x="167" y="196"/>
                      <a:pt x="172" y="222"/>
                    </a:cubicBezTo>
                    <a:cubicBezTo>
                      <a:pt x="182" y="279"/>
                      <a:pt x="182" y="279"/>
                      <a:pt x="182" y="279"/>
                    </a:cubicBezTo>
                  </a:path>
                </a:pathLst>
              </a:custGeom>
              <a:solidFill>
                <a:srgbClr val="FFE5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5" name="íṩḻïḑè"/>
              <p:cNvSpPr/>
              <p:nvPr/>
            </p:nvSpPr>
            <p:spPr bwMode="auto">
              <a:xfrm>
                <a:off x="3478" y="2400"/>
                <a:ext cx="9" cy="2"/>
              </a:xfrm>
              <a:custGeom>
                <a:avLst/>
                <a:gdLst>
                  <a:gd name="T0" fmla="*/ 9 w 9"/>
                  <a:gd name="T1" fmla="*/ 0 h 2"/>
                  <a:gd name="T2" fmla="*/ 0 w 9"/>
                  <a:gd name="T3" fmla="*/ 2 h 2"/>
                  <a:gd name="T4" fmla="*/ 9 w 9"/>
                  <a:gd name="T5" fmla="*/ 0 h 2"/>
                  <a:gd name="T6" fmla="*/ 9 w 9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2">
                    <a:moveTo>
                      <a:pt x="9" y="0"/>
                    </a:moveTo>
                    <a:lnTo>
                      <a:pt x="0" y="2"/>
                    </a:lnTo>
                    <a:lnTo>
                      <a:pt x="9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D261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6" name="íŝḻídè"/>
              <p:cNvSpPr/>
              <p:nvPr/>
            </p:nvSpPr>
            <p:spPr bwMode="auto">
              <a:xfrm>
                <a:off x="3478" y="2400"/>
                <a:ext cx="9" cy="2"/>
              </a:xfrm>
              <a:custGeom>
                <a:avLst/>
                <a:gdLst>
                  <a:gd name="T0" fmla="*/ 9 w 9"/>
                  <a:gd name="T1" fmla="*/ 0 h 2"/>
                  <a:gd name="T2" fmla="*/ 0 w 9"/>
                  <a:gd name="T3" fmla="*/ 2 h 2"/>
                  <a:gd name="T4" fmla="*/ 9 w 9"/>
                  <a:gd name="T5" fmla="*/ 0 h 2"/>
                  <a:gd name="T6" fmla="*/ 9 w 9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2">
                    <a:moveTo>
                      <a:pt x="9" y="0"/>
                    </a:moveTo>
                    <a:lnTo>
                      <a:pt x="0" y="2"/>
                    </a:lnTo>
                    <a:lnTo>
                      <a:pt x="9" y="0"/>
                    </a:lnTo>
                    <a:lnTo>
                      <a:pt x="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7" name="îṣļîḑè"/>
              <p:cNvSpPr/>
              <p:nvPr/>
            </p:nvSpPr>
            <p:spPr bwMode="auto">
              <a:xfrm>
                <a:off x="3462" y="2286"/>
                <a:ext cx="25" cy="119"/>
              </a:xfrm>
              <a:custGeom>
                <a:avLst/>
                <a:gdLst>
                  <a:gd name="T0" fmla="*/ 3 w 28"/>
                  <a:gd name="T1" fmla="*/ 0 h 130"/>
                  <a:gd name="T2" fmla="*/ 0 w 28"/>
                  <a:gd name="T3" fmla="*/ 130 h 130"/>
                  <a:gd name="T4" fmla="*/ 18 w 28"/>
                  <a:gd name="T5" fmla="*/ 127 h 130"/>
                  <a:gd name="T6" fmla="*/ 28 w 28"/>
                  <a:gd name="T7" fmla="*/ 125 h 130"/>
                  <a:gd name="T8" fmla="*/ 3 w 28"/>
                  <a:gd name="T9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130">
                    <a:moveTo>
                      <a:pt x="3" y="0"/>
                    </a:moveTo>
                    <a:cubicBezTo>
                      <a:pt x="2" y="35"/>
                      <a:pt x="1" y="81"/>
                      <a:pt x="0" y="130"/>
                    </a:cubicBezTo>
                    <a:cubicBezTo>
                      <a:pt x="18" y="127"/>
                      <a:pt x="18" y="127"/>
                      <a:pt x="18" y="127"/>
                    </a:cubicBezTo>
                    <a:cubicBezTo>
                      <a:pt x="28" y="125"/>
                      <a:pt x="28" y="125"/>
                      <a:pt x="28" y="125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DD9B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8" name="îślidè"/>
              <p:cNvSpPr/>
              <p:nvPr/>
            </p:nvSpPr>
            <p:spPr bwMode="auto">
              <a:xfrm>
                <a:off x="3159" y="2621"/>
                <a:ext cx="311" cy="298"/>
              </a:xfrm>
              <a:custGeom>
                <a:avLst/>
                <a:gdLst>
                  <a:gd name="T0" fmla="*/ 335 w 340"/>
                  <a:gd name="T1" fmla="*/ 0 h 326"/>
                  <a:gd name="T2" fmla="*/ 12 w 340"/>
                  <a:gd name="T3" fmla="*/ 150 h 326"/>
                  <a:gd name="T4" fmla="*/ 0 w 340"/>
                  <a:gd name="T5" fmla="*/ 288 h 326"/>
                  <a:gd name="T6" fmla="*/ 68 w 340"/>
                  <a:gd name="T7" fmla="*/ 295 h 326"/>
                  <a:gd name="T8" fmla="*/ 267 w 340"/>
                  <a:gd name="T9" fmla="*/ 234 h 326"/>
                  <a:gd name="T10" fmla="*/ 340 w 340"/>
                  <a:gd name="T11" fmla="*/ 185 h 326"/>
                  <a:gd name="T12" fmla="*/ 335 w 340"/>
                  <a:gd name="T13" fmla="*/ 0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0" h="326">
                    <a:moveTo>
                      <a:pt x="335" y="0"/>
                    </a:moveTo>
                    <a:cubicBezTo>
                      <a:pt x="12" y="150"/>
                      <a:pt x="12" y="150"/>
                      <a:pt x="12" y="150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2" y="326"/>
                      <a:pt x="30" y="301"/>
                      <a:pt x="68" y="295"/>
                    </a:cubicBezTo>
                    <a:cubicBezTo>
                      <a:pt x="267" y="234"/>
                      <a:pt x="267" y="234"/>
                      <a:pt x="267" y="234"/>
                    </a:cubicBezTo>
                    <a:cubicBezTo>
                      <a:pt x="305" y="228"/>
                      <a:pt x="340" y="223"/>
                      <a:pt x="340" y="185"/>
                    </a:cubicBezTo>
                    <a:lnTo>
                      <a:pt x="335" y="0"/>
                    </a:lnTo>
                    <a:close/>
                  </a:path>
                </a:pathLst>
              </a:custGeom>
              <a:solidFill>
                <a:srgbClr val="177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9" name="ïSḷiḍê"/>
              <p:cNvSpPr/>
              <p:nvPr/>
            </p:nvSpPr>
            <p:spPr bwMode="auto">
              <a:xfrm>
                <a:off x="3452" y="2686"/>
                <a:ext cx="2" cy="2"/>
              </a:xfrm>
              <a:custGeom>
                <a:avLst/>
                <a:gdLst>
                  <a:gd name="T0" fmla="*/ 0 w 2"/>
                  <a:gd name="T1" fmla="*/ 3 h 3"/>
                  <a:gd name="T2" fmla="*/ 2 w 2"/>
                  <a:gd name="T3" fmla="*/ 0 h 3"/>
                  <a:gd name="T4" fmla="*/ 0 w 2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cubicBezTo>
                      <a:pt x="0" y="3"/>
                      <a:pt x="1" y="1"/>
                      <a:pt x="2" y="0"/>
                    </a:cubicBezTo>
                    <a:cubicBezTo>
                      <a:pt x="2" y="1"/>
                      <a:pt x="0" y="3"/>
                      <a:pt x="0" y="3"/>
                    </a:cubicBezTo>
                    <a:close/>
                  </a:path>
                </a:pathLst>
              </a:custGeom>
              <a:solidFill>
                <a:srgbClr val="FFE5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0" name="i$ľîďê"/>
              <p:cNvSpPr/>
              <p:nvPr/>
            </p:nvSpPr>
            <p:spPr bwMode="auto">
              <a:xfrm>
                <a:off x="3152" y="2137"/>
                <a:ext cx="314" cy="646"/>
              </a:xfrm>
              <a:custGeom>
                <a:avLst/>
                <a:gdLst>
                  <a:gd name="T0" fmla="*/ 343 w 343"/>
                  <a:gd name="T1" fmla="*/ 101 h 707"/>
                  <a:gd name="T2" fmla="*/ 339 w 343"/>
                  <a:gd name="T3" fmla="*/ 293 h 707"/>
                  <a:gd name="T4" fmla="*/ 332 w 343"/>
                  <a:gd name="T5" fmla="*/ 593 h 707"/>
                  <a:gd name="T6" fmla="*/ 330 w 343"/>
                  <a:gd name="T7" fmla="*/ 601 h 707"/>
                  <a:gd name="T8" fmla="*/ 219 w 343"/>
                  <a:gd name="T9" fmla="*/ 588 h 707"/>
                  <a:gd name="T10" fmla="*/ 0 w 343"/>
                  <a:gd name="T11" fmla="*/ 707 h 707"/>
                  <a:gd name="T12" fmla="*/ 0 w 343"/>
                  <a:gd name="T13" fmla="*/ 98 h 707"/>
                  <a:gd name="T14" fmla="*/ 100 w 343"/>
                  <a:gd name="T15" fmla="*/ 0 h 707"/>
                  <a:gd name="T16" fmla="*/ 257 w 343"/>
                  <a:gd name="T17" fmla="*/ 0 h 707"/>
                  <a:gd name="T18" fmla="*/ 264 w 343"/>
                  <a:gd name="T19" fmla="*/ 1 h 707"/>
                  <a:gd name="T20" fmla="*/ 300 w 343"/>
                  <a:gd name="T21" fmla="*/ 13 h 707"/>
                  <a:gd name="T22" fmla="*/ 343 w 343"/>
                  <a:gd name="T23" fmla="*/ 101 h 7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43" h="707">
                    <a:moveTo>
                      <a:pt x="343" y="101"/>
                    </a:moveTo>
                    <a:cubicBezTo>
                      <a:pt x="343" y="101"/>
                      <a:pt x="341" y="190"/>
                      <a:pt x="339" y="293"/>
                    </a:cubicBezTo>
                    <a:cubicBezTo>
                      <a:pt x="336" y="423"/>
                      <a:pt x="333" y="574"/>
                      <a:pt x="332" y="593"/>
                    </a:cubicBezTo>
                    <a:cubicBezTo>
                      <a:pt x="332" y="595"/>
                      <a:pt x="331" y="598"/>
                      <a:pt x="330" y="601"/>
                    </a:cubicBezTo>
                    <a:cubicBezTo>
                      <a:pt x="329" y="596"/>
                      <a:pt x="315" y="587"/>
                      <a:pt x="219" y="588"/>
                    </a:cubicBezTo>
                    <a:cubicBezTo>
                      <a:pt x="62" y="589"/>
                      <a:pt x="0" y="707"/>
                      <a:pt x="0" y="707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44"/>
                      <a:pt x="49" y="0"/>
                      <a:pt x="100" y="0"/>
                    </a:cubicBezTo>
                    <a:cubicBezTo>
                      <a:pt x="257" y="0"/>
                      <a:pt x="257" y="0"/>
                      <a:pt x="257" y="0"/>
                    </a:cubicBezTo>
                    <a:cubicBezTo>
                      <a:pt x="259" y="0"/>
                      <a:pt x="262" y="0"/>
                      <a:pt x="264" y="1"/>
                    </a:cubicBezTo>
                    <a:cubicBezTo>
                      <a:pt x="277" y="2"/>
                      <a:pt x="289" y="6"/>
                      <a:pt x="300" y="13"/>
                    </a:cubicBezTo>
                    <a:cubicBezTo>
                      <a:pt x="327" y="31"/>
                      <a:pt x="343" y="64"/>
                      <a:pt x="343" y="101"/>
                    </a:cubicBezTo>
                  </a:path>
                </a:pathLst>
              </a:custGeom>
              <a:solidFill>
                <a:srgbClr val="FFE5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1" name="iŝļïdé"/>
              <p:cNvSpPr/>
              <p:nvPr/>
            </p:nvSpPr>
            <p:spPr bwMode="auto">
              <a:xfrm>
                <a:off x="3141" y="2391"/>
                <a:ext cx="11" cy="42"/>
              </a:xfrm>
              <a:custGeom>
                <a:avLst/>
                <a:gdLst>
                  <a:gd name="T0" fmla="*/ 11 w 11"/>
                  <a:gd name="T1" fmla="*/ 0 h 42"/>
                  <a:gd name="T2" fmla="*/ 0 w 11"/>
                  <a:gd name="T3" fmla="*/ 22 h 42"/>
                  <a:gd name="T4" fmla="*/ 11 w 11"/>
                  <a:gd name="T5" fmla="*/ 42 h 42"/>
                  <a:gd name="T6" fmla="*/ 11 w 11"/>
                  <a:gd name="T7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42">
                    <a:moveTo>
                      <a:pt x="11" y="0"/>
                    </a:moveTo>
                    <a:lnTo>
                      <a:pt x="0" y="22"/>
                    </a:lnTo>
                    <a:lnTo>
                      <a:pt x="11" y="42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DDAC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2" name="íṥlïḋé"/>
              <p:cNvSpPr/>
              <p:nvPr/>
            </p:nvSpPr>
            <p:spPr bwMode="auto">
              <a:xfrm>
                <a:off x="3141" y="2391"/>
                <a:ext cx="11" cy="42"/>
              </a:xfrm>
              <a:custGeom>
                <a:avLst/>
                <a:gdLst>
                  <a:gd name="T0" fmla="*/ 11 w 11"/>
                  <a:gd name="T1" fmla="*/ 0 h 42"/>
                  <a:gd name="T2" fmla="*/ 0 w 11"/>
                  <a:gd name="T3" fmla="*/ 22 h 42"/>
                  <a:gd name="T4" fmla="*/ 11 w 11"/>
                  <a:gd name="T5" fmla="*/ 42 h 42"/>
                  <a:gd name="T6" fmla="*/ 11 w 11"/>
                  <a:gd name="T7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42">
                    <a:moveTo>
                      <a:pt x="11" y="0"/>
                    </a:moveTo>
                    <a:lnTo>
                      <a:pt x="0" y="22"/>
                    </a:lnTo>
                    <a:lnTo>
                      <a:pt x="11" y="42"/>
                    </a:lnTo>
                    <a:lnTo>
                      <a:pt x="1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3" name="ïṩľïďe"/>
              <p:cNvSpPr/>
              <p:nvPr/>
            </p:nvSpPr>
            <p:spPr bwMode="auto">
              <a:xfrm>
                <a:off x="3152" y="2257"/>
                <a:ext cx="117" cy="201"/>
              </a:xfrm>
              <a:custGeom>
                <a:avLst/>
                <a:gdLst>
                  <a:gd name="T0" fmla="*/ 35 w 128"/>
                  <a:gd name="T1" fmla="*/ 185 h 221"/>
                  <a:gd name="T2" fmla="*/ 4 w 128"/>
                  <a:gd name="T3" fmla="*/ 190 h 221"/>
                  <a:gd name="T4" fmla="*/ 31 w 128"/>
                  <a:gd name="T5" fmla="*/ 221 h 221"/>
                  <a:gd name="T6" fmla="*/ 41 w 128"/>
                  <a:gd name="T7" fmla="*/ 221 h 221"/>
                  <a:gd name="T8" fmla="*/ 38 w 128"/>
                  <a:gd name="T9" fmla="*/ 205 h 221"/>
                  <a:gd name="T10" fmla="*/ 35 w 128"/>
                  <a:gd name="T11" fmla="*/ 185 h 221"/>
                  <a:gd name="T12" fmla="*/ 22 w 128"/>
                  <a:gd name="T13" fmla="*/ 102 h 221"/>
                  <a:gd name="T14" fmla="*/ 0 w 128"/>
                  <a:gd name="T15" fmla="*/ 147 h 221"/>
                  <a:gd name="T16" fmla="*/ 0 w 128"/>
                  <a:gd name="T17" fmla="*/ 193 h 221"/>
                  <a:gd name="T18" fmla="*/ 1 w 128"/>
                  <a:gd name="T19" fmla="*/ 195 h 221"/>
                  <a:gd name="T20" fmla="*/ 1 w 128"/>
                  <a:gd name="T21" fmla="*/ 155 h 221"/>
                  <a:gd name="T22" fmla="*/ 33 w 128"/>
                  <a:gd name="T23" fmla="*/ 168 h 221"/>
                  <a:gd name="T24" fmla="*/ 22 w 128"/>
                  <a:gd name="T25" fmla="*/ 102 h 221"/>
                  <a:gd name="T26" fmla="*/ 77 w 128"/>
                  <a:gd name="T27" fmla="*/ 0 h 221"/>
                  <a:gd name="T28" fmla="*/ 73 w 128"/>
                  <a:gd name="T29" fmla="*/ 0 h 221"/>
                  <a:gd name="T30" fmla="*/ 67 w 128"/>
                  <a:gd name="T31" fmla="*/ 13 h 221"/>
                  <a:gd name="T32" fmla="*/ 85 w 128"/>
                  <a:gd name="T33" fmla="*/ 39 h 221"/>
                  <a:gd name="T34" fmla="*/ 106 w 128"/>
                  <a:gd name="T35" fmla="*/ 175 h 221"/>
                  <a:gd name="T36" fmla="*/ 106 w 128"/>
                  <a:gd name="T37" fmla="*/ 175 h 221"/>
                  <a:gd name="T38" fmla="*/ 108 w 128"/>
                  <a:gd name="T39" fmla="*/ 187 h 221"/>
                  <a:gd name="T40" fmla="*/ 108 w 128"/>
                  <a:gd name="T41" fmla="*/ 187 h 221"/>
                  <a:gd name="T42" fmla="*/ 111 w 128"/>
                  <a:gd name="T43" fmla="*/ 207 h 221"/>
                  <a:gd name="T44" fmla="*/ 127 w 128"/>
                  <a:gd name="T45" fmla="*/ 84 h 221"/>
                  <a:gd name="T46" fmla="*/ 127 w 128"/>
                  <a:gd name="T47" fmla="*/ 84 h 221"/>
                  <a:gd name="T48" fmla="*/ 127 w 128"/>
                  <a:gd name="T49" fmla="*/ 55 h 221"/>
                  <a:gd name="T50" fmla="*/ 128 w 128"/>
                  <a:gd name="T51" fmla="*/ 55 h 221"/>
                  <a:gd name="T52" fmla="*/ 91 w 128"/>
                  <a:gd name="T53" fmla="*/ 4 h 221"/>
                  <a:gd name="T54" fmla="*/ 77 w 128"/>
                  <a:gd name="T55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8" h="221">
                    <a:moveTo>
                      <a:pt x="35" y="185"/>
                    </a:moveTo>
                    <a:cubicBezTo>
                      <a:pt x="4" y="190"/>
                      <a:pt x="4" y="190"/>
                      <a:pt x="4" y="190"/>
                    </a:cubicBezTo>
                    <a:cubicBezTo>
                      <a:pt x="4" y="190"/>
                      <a:pt x="4" y="221"/>
                      <a:pt x="31" y="221"/>
                    </a:cubicBezTo>
                    <a:cubicBezTo>
                      <a:pt x="32" y="221"/>
                      <a:pt x="36" y="221"/>
                      <a:pt x="41" y="221"/>
                    </a:cubicBezTo>
                    <a:cubicBezTo>
                      <a:pt x="38" y="205"/>
                      <a:pt x="38" y="205"/>
                      <a:pt x="38" y="205"/>
                    </a:cubicBezTo>
                    <a:cubicBezTo>
                      <a:pt x="35" y="185"/>
                      <a:pt x="35" y="185"/>
                      <a:pt x="35" y="185"/>
                    </a:cubicBezTo>
                    <a:moveTo>
                      <a:pt x="22" y="102"/>
                    </a:move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93"/>
                      <a:pt x="0" y="193"/>
                      <a:pt x="0" y="193"/>
                    </a:cubicBezTo>
                    <a:cubicBezTo>
                      <a:pt x="1" y="195"/>
                      <a:pt x="1" y="195"/>
                      <a:pt x="1" y="195"/>
                    </a:cubicBezTo>
                    <a:cubicBezTo>
                      <a:pt x="1" y="170"/>
                      <a:pt x="1" y="155"/>
                      <a:pt x="1" y="155"/>
                    </a:cubicBezTo>
                    <a:cubicBezTo>
                      <a:pt x="33" y="168"/>
                      <a:pt x="33" y="168"/>
                      <a:pt x="33" y="168"/>
                    </a:cubicBezTo>
                    <a:cubicBezTo>
                      <a:pt x="22" y="102"/>
                      <a:pt x="22" y="102"/>
                      <a:pt x="22" y="102"/>
                    </a:cubicBezTo>
                    <a:moveTo>
                      <a:pt x="77" y="0"/>
                    </a:moveTo>
                    <a:cubicBezTo>
                      <a:pt x="73" y="0"/>
                      <a:pt x="73" y="0"/>
                      <a:pt x="73" y="0"/>
                    </a:cubicBezTo>
                    <a:cubicBezTo>
                      <a:pt x="67" y="13"/>
                      <a:pt x="67" y="13"/>
                      <a:pt x="67" y="13"/>
                    </a:cubicBezTo>
                    <a:cubicBezTo>
                      <a:pt x="76" y="18"/>
                      <a:pt x="84" y="27"/>
                      <a:pt x="85" y="39"/>
                    </a:cubicBezTo>
                    <a:cubicBezTo>
                      <a:pt x="106" y="175"/>
                      <a:pt x="106" y="175"/>
                      <a:pt x="106" y="175"/>
                    </a:cubicBezTo>
                    <a:cubicBezTo>
                      <a:pt x="106" y="175"/>
                      <a:pt x="106" y="175"/>
                      <a:pt x="106" y="175"/>
                    </a:cubicBezTo>
                    <a:cubicBezTo>
                      <a:pt x="108" y="187"/>
                      <a:pt x="108" y="187"/>
                      <a:pt x="108" y="187"/>
                    </a:cubicBezTo>
                    <a:cubicBezTo>
                      <a:pt x="108" y="187"/>
                      <a:pt x="108" y="187"/>
                      <a:pt x="108" y="187"/>
                    </a:cubicBezTo>
                    <a:cubicBezTo>
                      <a:pt x="111" y="207"/>
                      <a:pt x="111" y="207"/>
                      <a:pt x="111" y="207"/>
                    </a:cubicBezTo>
                    <a:cubicBezTo>
                      <a:pt x="122" y="186"/>
                      <a:pt x="126" y="131"/>
                      <a:pt x="127" y="84"/>
                    </a:cubicBezTo>
                    <a:cubicBezTo>
                      <a:pt x="127" y="84"/>
                      <a:pt x="127" y="84"/>
                      <a:pt x="127" y="84"/>
                    </a:cubicBezTo>
                    <a:cubicBezTo>
                      <a:pt x="127" y="55"/>
                      <a:pt x="127" y="68"/>
                      <a:pt x="127" y="55"/>
                    </a:cubicBezTo>
                    <a:cubicBezTo>
                      <a:pt x="128" y="55"/>
                      <a:pt x="128" y="55"/>
                      <a:pt x="128" y="55"/>
                    </a:cubicBezTo>
                    <a:cubicBezTo>
                      <a:pt x="91" y="4"/>
                      <a:pt x="91" y="4"/>
                      <a:pt x="91" y="4"/>
                    </a:cubicBezTo>
                    <a:cubicBezTo>
                      <a:pt x="77" y="0"/>
                      <a:pt x="77" y="0"/>
                      <a:pt x="77" y="0"/>
                    </a:cubicBezTo>
                  </a:path>
                </a:pathLst>
              </a:custGeom>
              <a:solidFill>
                <a:srgbClr val="DD9B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4" name="íṡlîďè"/>
              <p:cNvSpPr/>
              <p:nvPr/>
            </p:nvSpPr>
            <p:spPr bwMode="auto">
              <a:xfrm>
                <a:off x="3148" y="2307"/>
                <a:ext cx="318" cy="540"/>
              </a:xfrm>
              <a:custGeom>
                <a:avLst/>
                <a:gdLst>
                  <a:gd name="T0" fmla="*/ 346 w 347"/>
                  <a:gd name="T1" fmla="*/ 421 h 592"/>
                  <a:gd name="T2" fmla="*/ 317 w 347"/>
                  <a:gd name="T3" fmla="*/ 437 h 592"/>
                  <a:gd name="T4" fmla="*/ 4 w 347"/>
                  <a:gd name="T5" fmla="*/ 531 h 592"/>
                  <a:gd name="T6" fmla="*/ 3 w 347"/>
                  <a:gd name="T7" fmla="*/ 517 h 592"/>
                  <a:gd name="T8" fmla="*/ 3 w 347"/>
                  <a:gd name="T9" fmla="*/ 509 h 592"/>
                  <a:gd name="T10" fmla="*/ 5 w 347"/>
                  <a:gd name="T11" fmla="*/ 100 h 592"/>
                  <a:gd name="T12" fmla="*/ 37 w 347"/>
                  <a:gd name="T13" fmla="*/ 114 h 592"/>
                  <a:gd name="T14" fmla="*/ 49 w 347"/>
                  <a:gd name="T15" fmla="*/ 129 h 592"/>
                  <a:gd name="T16" fmla="*/ 8 w 347"/>
                  <a:gd name="T17" fmla="*/ 135 h 592"/>
                  <a:gd name="T18" fmla="*/ 35 w 347"/>
                  <a:gd name="T19" fmla="*/ 166 h 592"/>
                  <a:gd name="T20" fmla="*/ 104 w 347"/>
                  <a:gd name="T21" fmla="*/ 160 h 592"/>
                  <a:gd name="T22" fmla="*/ 131 w 347"/>
                  <a:gd name="T23" fmla="*/ 29 h 592"/>
                  <a:gd name="T24" fmla="*/ 131 w 347"/>
                  <a:gd name="T25" fmla="*/ 0 h 592"/>
                  <a:gd name="T26" fmla="*/ 324 w 347"/>
                  <a:gd name="T27" fmla="*/ 0 h 592"/>
                  <a:gd name="T28" fmla="*/ 344 w 347"/>
                  <a:gd name="T29" fmla="*/ 159 h 592"/>
                  <a:gd name="T30" fmla="*/ 345 w 347"/>
                  <a:gd name="T31" fmla="*/ 172 h 592"/>
                  <a:gd name="T32" fmla="*/ 346 w 347"/>
                  <a:gd name="T33" fmla="*/ 421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7" h="592">
                    <a:moveTo>
                      <a:pt x="346" y="421"/>
                    </a:moveTo>
                    <a:cubicBezTo>
                      <a:pt x="346" y="421"/>
                      <a:pt x="335" y="427"/>
                      <a:pt x="317" y="437"/>
                    </a:cubicBezTo>
                    <a:cubicBezTo>
                      <a:pt x="234" y="480"/>
                      <a:pt x="8" y="592"/>
                      <a:pt x="4" y="531"/>
                    </a:cubicBezTo>
                    <a:cubicBezTo>
                      <a:pt x="4" y="527"/>
                      <a:pt x="3" y="522"/>
                      <a:pt x="3" y="517"/>
                    </a:cubicBezTo>
                    <a:cubicBezTo>
                      <a:pt x="3" y="514"/>
                      <a:pt x="3" y="511"/>
                      <a:pt x="3" y="509"/>
                    </a:cubicBezTo>
                    <a:cubicBezTo>
                      <a:pt x="0" y="401"/>
                      <a:pt x="5" y="100"/>
                      <a:pt x="5" y="100"/>
                    </a:cubicBezTo>
                    <a:cubicBezTo>
                      <a:pt x="37" y="114"/>
                      <a:pt x="37" y="114"/>
                      <a:pt x="37" y="114"/>
                    </a:cubicBezTo>
                    <a:cubicBezTo>
                      <a:pt x="49" y="129"/>
                      <a:pt x="49" y="129"/>
                      <a:pt x="49" y="129"/>
                    </a:cubicBezTo>
                    <a:cubicBezTo>
                      <a:pt x="8" y="135"/>
                      <a:pt x="8" y="135"/>
                      <a:pt x="8" y="135"/>
                    </a:cubicBezTo>
                    <a:cubicBezTo>
                      <a:pt x="8" y="135"/>
                      <a:pt x="8" y="166"/>
                      <a:pt x="35" y="166"/>
                    </a:cubicBezTo>
                    <a:cubicBezTo>
                      <a:pt x="40" y="166"/>
                      <a:pt x="100" y="160"/>
                      <a:pt x="104" y="160"/>
                    </a:cubicBezTo>
                    <a:cubicBezTo>
                      <a:pt x="124" y="160"/>
                      <a:pt x="129" y="88"/>
                      <a:pt x="131" y="29"/>
                    </a:cubicBezTo>
                    <a:cubicBezTo>
                      <a:pt x="131" y="0"/>
                      <a:pt x="131" y="13"/>
                      <a:pt x="131" y="0"/>
                    </a:cubicBezTo>
                    <a:cubicBezTo>
                      <a:pt x="324" y="0"/>
                      <a:pt x="324" y="0"/>
                      <a:pt x="324" y="0"/>
                    </a:cubicBezTo>
                    <a:cubicBezTo>
                      <a:pt x="324" y="197"/>
                      <a:pt x="326" y="159"/>
                      <a:pt x="344" y="159"/>
                    </a:cubicBezTo>
                    <a:cubicBezTo>
                      <a:pt x="344" y="159"/>
                      <a:pt x="344" y="164"/>
                      <a:pt x="345" y="172"/>
                    </a:cubicBezTo>
                    <a:cubicBezTo>
                      <a:pt x="346" y="205"/>
                      <a:pt x="347" y="298"/>
                      <a:pt x="346" y="421"/>
                    </a:cubicBezTo>
                  </a:path>
                </a:pathLst>
              </a:custGeom>
              <a:solidFill>
                <a:srgbClr val="177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5" name="îsľiḋê"/>
              <p:cNvSpPr/>
              <p:nvPr/>
            </p:nvSpPr>
            <p:spPr bwMode="auto">
              <a:xfrm>
                <a:off x="3193" y="2333"/>
                <a:ext cx="275" cy="382"/>
              </a:xfrm>
              <a:custGeom>
                <a:avLst/>
                <a:gdLst>
                  <a:gd name="T0" fmla="*/ 301 w 301"/>
                  <a:gd name="T1" fmla="*/ 418 h 418"/>
                  <a:gd name="T2" fmla="*/ 86 w 301"/>
                  <a:gd name="T3" fmla="*/ 345 h 418"/>
                  <a:gd name="T4" fmla="*/ 8 w 301"/>
                  <a:gd name="T5" fmla="*/ 146 h 418"/>
                  <a:gd name="T6" fmla="*/ 0 w 301"/>
                  <a:gd name="T7" fmla="*/ 100 h 418"/>
                  <a:gd name="T8" fmla="*/ 5 w 301"/>
                  <a:gd name="T9" fmla="*/ 106 h 418"/>
                  <a:gd name="T10" fmla="*/ 32 w 301"/>
                  <a:gd name="T11" fmla="*/ 137 h 418"/>
                  <a:gd name="T12" fmla="*/ 55 w 301"/>
                  <a:gd name="T13" fmla="*/ 131 h 418"/>
                  <a:gd name="T14" fmla="*/ 82 w 301"/>
                  <a:gd name="T15" fmla="*/ 0 h 418"/>
                  <a:gd name="T16" fmla="*/ 111 w 301"/>
                  <a:gd name="T17" fmla="*/ 206 h 418"/>
                  <a:gd name="T18" fmla="*/ 296 w 301"/>
                  <a:gd name="T19" fmla="*/ 175 h 418"/>
                  <a:gd name="T20" fmla="*/ 301 w 301"/>
                  <a:gd name="T21" fmla="*/ 418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1" h="418">
                    <a:moveTo>
                      <a:pt x="301" y="418"/>
                    </a:moveTo>
                    <a:cubicBezTo>
                      <a:pt x="301" y="418"/>
                      <a:pt x="136" y="370"/>
                      <a:pt x="86" y="345"/>
                    </a:cubicBezTo>
                    <a:cubicBezTo>
                      <a:pt x="14" y="309"/>
                      <a:pt x="14" y="185"/>
                      <a:pt x="8" y="146"/>
                    </a:cubicBezTo>
                    <a:cubicBezTo>
                      <a:pt x="8" y="146"/>
                      <a:pt x="4" y="123"/>
                      <a:pt x="0" y="100"/>
                    </a:cubicBezTo>
                    <a:cubicBezTo>
                      <a:pt x="5" y="106"/>
                      <a:pt x="5" y="106"/>
                      <a:pt x="5" y="106"/>
                    </a:cubicBezTo>
                    <a:cubicBezTo>
                      <a:pt x="5" y="106"/>
                      <a:pt x="5" y="137"/>
                      <a:pt x="32" y="137"/>
                    </a:cubicBezTo>
                    <a:cubicBezTo>
                      <a:pt x="36" y="137"/>
                      <a:pt x="51" y="131"/>
                      <a:pt x="55" y="131"/>
                    </a:cubicBezTo>
                    <a:cubicBezTo>
                      <a:pt x="75" y="131"/>
                      <a:pt x="80" y="59"/>
                      <a:pt x="82" y="0"/>
                    </a:cubicBezTo>
                    <a:cubicBezTo>
                      <a:pt x="111" y="206"/>
                      <a:pt x="111" y="206"/>
                      <a:pt x="111" y="206"/>
                    </a:cubicBezTo>
                    <a:cubicBezTo>
                      <a:pt x="296" y="175"/>
                      <a:pt x="296" y="175"/>
                      <a:pt x="296" y="175"/>
                    </a:cubicBezTo>
                    <a:cubicBezTo>
                      <a:pt x="297" y="208"/>
                      <a:pt x="297" y="285"/>
                      <a:pt x="301" y="418"/>
                    </a:cubicBezTo>
                  </a:path>
                </a:pathLst>
              </a:custGeom>
              <a:solidFill>
                <a:srgbClr val="1656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6" name="ïSḷîḑê"/>
              <p:cNvSpPr/>
              <p:nvPr/>
            </p:nvSpPr>
            <p:spPr bwMode="auto">
              <a:xfrm>
                <a:off x="3190" y="1913"/>
                <a:ext cx="92" cy="94"/>
              </a:xfrm>
              <a:custGeom>
                <a:avLst/>
                <a:gdLst>
                  <a:gd name="T0" fmla="*/ 0 w 100"/>
                  <a:gd name="T1" fmla="*/ 5 h 103"/>
                  <a:gd name="T2" fmla="*/ 54 w 100"/>
                  <a:gd name="T3" fmla="*/ 103 h 103"/>
                  <a:gd name="T4" fmla="*/ 99 w 100"/>
                  <a:gd name="T5" fmla="*/ 61 h 103"/>
                  <a:gd name="T6" fmla="*/ 82 w 100"/>
                  <a:gd name="T7" fmla="*/ 3 h 103"/>
                  <a:gd name="T8" fmla="*/ 0 w 100"/>
                  <a:gd name="T9" fmla="*/ 5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3">
                    <a:moveTo>
                      <a:pt x="0" y="5"/>
                    </a:moveTo>
                    <a:cubicBezTo>
                      <a:pt x="5" y="82"/>
                      <a:pt x="24" y="103"/>
                      <a:pt x="54" y="103"/>
                    </a:cubicBezTo>
                    <a:cubicBezTo>
                      <a:pt x="79" y="103"/>
                      <a:pt x="100" y="69"/>
                      <a:pt x="99" y="61"/>
                    </a:cubicBezTo>
                    <a:cubicBezTo>
                      <a:pt x="98" y="53"/>
                      <a:pt x="89" y="6"/>
                      <a:pt x="82" y="3"/>
                    </a:cubicBezTo>
                    <a:cubicBezTo>
                      <a:pt x="75" y="0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8E39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7" name="îş1íḑé"/>
              <p:cNvSpPr/>
              <p:nvPr/>
            </p:nvSpPr>
            <p:spPr bwMode="auto">
              <a:xfrm>
                <a:off x="3182" y="1730"/>
                <a:ext cx="273" cy="280"/>
              </a:xfrm>
              <a:custGeom>
                <a:avLst/>
                <a:gdLst>
                  <a:gd name="T0" fmla="*/ 79 w 298"/>
                  <a:gd name="T1" fmla="*/ 287 h 307"/>
                  <a:gd name="T2" fmla="*/ 73 w 298"/>
                  <a:gd name="T3" fmla="*/ 295 h 307"/>
                  <a:gd name="T4" fmla="*/ 71 w 298"/>
                  <a:gd name="T5" fmla="*/ 305 h 307"/>
                  <a:gd name="T6" fmla="*/ 9 w 298"/>
                  <a:gd name="T7" fmla="*/ 216 h 307"/>
                  <a:gd name="T8" fmla="*/ 3 w 298"/>
                  <a:gd name="T9" fmla="*/ 123 h 307"/>
                  <a:gd name="T10" fmla="*/ 162 w 298"/>
                  <a:gd name="T11" fmla="*/ 1 h 307"/>
                  <a:gd name="T12" fmla="*/ 268 w 298"/>
                  <a:gd name="T13" fmla="*/ 65 h 307"/>
                  <a:gd name="T14" fmla="*/ 274 w 298"/>
                  <a:gd name="T15" fmla="*/ 219 h 307"/>
                  <a:gd name="T16" fmla="*/ 79 w 298"/>
                  <a:gd name="T17" fmla="*/ 28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8" h="307">
                    <a:moveTo>
                      <a:pt x="79" y="287"/>
                    </a:moveTo>
                    <a:cubicBezTo>
                      <a:pt x="77" y="282"/>
                      <a:pt x="74" y="289"/>
                      <a:pt x="73" y="295"/>
                    </a:cubicBezTo>
                    <a:cubicBezTo>
                      <a:pt x="72" y="301"/>
                      <a:pt x="71" y="307"/>
                      <a:pt x="71" y="305"/>
                    </a:cubicBezTo>
                    <a:cubicBezTo>
                      <a:pt x="70" y="239"/>
                      <a:pt x="14" y="288"/>
                      <a:pt x="9" y="216"/>
                    </a:cubicBezTo>
                    <a:cubicBezTo>
                      <a:pt x="6" y="154"/>
                      <a:pt x="5" y="153"/>
                      <a:pt x="3" y="123"/>
                    </a:cubicBezTo>
                    <a:cubicBezTo>
                      <a:pt x="0" y="63"/>
                      <a:pt x="35" y="0"/>
                      <a:pt x="162" y="1"/>
                    </a:cubicBezTo>
                    <a:cubicBezTo>
                      <a:pt x="234" y="2"/>
                      <a:pt x="252" y="29"/>
                      <a:pt x="268" y="65"/>
                    </a:cubicBezTo>
                    <a:cubicBezTo>
                      <a:pt x="298" y="133"/>
                      <a:pt x="274" y="219"/>
                      <a:pt x="274" y="219"/>
                    </a:cubicBezTo>
                    <a:cubicBezTo>
                      <a:pt x="79" y="287"/>
                      <a:pt x="79" y="287"/>
                      <a:pt x="79" y="287"/>
                    </a:cubicBezTo>
                  </a:path>
                </a:pathLst>
              </a:custGeom>
              <a:solidFill>
                <a:srgbClr val="8E39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8" name="iSḷiḋê"/>
              <p:cNvSpPr/>
              <p:nvPr/>
            </p:nvSpPr>
            <p:spPr bwMode="auto">
              <a:xfrm>
                <a:off x="3262" y="2022"/>
                <a:ext cx="98" cy="142"/>
              </a:xfrm>
              <a:custGeom>
                <a:avLst/>
                <a:gdLst>
                  <a:gd name="T0" fmla="*/ 107 w 108"/>
                  <a:gd name="T1" fmla="*/ 131 h 156"/>
                  <a:gd name="T2" fmla="*/ 67 w 108"/>
                  <a:gd name="T3" fmla="*/ 156 h 156"/>
                  <a:gd name="T4" fmla="*/ 0 w 108"/>
                  <a:gd name="T5" fmla="*/ 131 h 156"/>
                  <a:gd name="T6" fmla="*/ 0 w 108"/>
                  <a:gd name="T7" fmla="*/ 6 h 156"/>
                  <a:gd name="T8" fmla="*/ 107 w 108"/>
                  <a:gd name="T9" fmla="*/ 0 h 156"/>
                  <a:gd name="T10" fmla="*/ 107 w 108"/>
                  <a:gd name="T11" fmla="*/ 131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8" h="156">
                    <a:moveTo>
                      <a:pt x="107" y="131"/>
                    </a:moveTo>
                    <a:cubicBezTo>
                      <a:pt x="107" y="131"/>
                      <a:pt x="108" y="156"/>
                      <a:pt x="67" y="156"/>
                    </a:cubicBezTo>
                    <a:cubicBezTo>
                      <a:pt x="26" y="156"/>
                      <a:pt x="0" y="131"/>
                      <a:pt x="0" y="1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07" y="131"/>
                      <a:pt x="107" y="131"/>
                      <a:pt x="107" y="131"/>
                    </a:cubicBezTo>
                  </a:path>
                </a:pathLst>
              </a:custGeom>
              <a:solidFill>
                <a:srgbClr val="FFB2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9" name="íṩliḋé"/>
              <p:cNvSpPr/>
              <p:nvPr/>
            </p:nvSpPr>
            <p:spPr bwMode="auto">
              <a:xfrm>
                <a:off x="3262" y="2003"/>
                <a:ext cx="97" cy="117"/>
              </a:xfrm>
              <a:custGeom>
                <a:avLst/>
                <a:gdLst>
                  <a:gd name="T0" fmla="*/ 107 w 107"/>
                  <a:gd name="T1" fmla="*/ 125 h 128"/>
                  <a:gd name="T2" fmla="*/ 1 w 107"/>
                  <a:gd name="T3" fmla="*/ 100 h 128"/>
                  <a:gd name="T4" fmla="*/ 0 w 107"/>
                  <a:gd name="T5" fmla="*/ 0 h 128"/>
                  <a:gd name="T6" fmla="*/ 107 w 107"/>
                  <a:gd name="T7" fmla="*/ 1 h 128"/>
                  <a:gd name="T8" fmla="*/ 107 w 107"/>
                  <a:gd name="T9" fmla="*/ 125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128">
                    <a:moveTo>
                      <a:pt x="107" y="125"/>
                    </a:moveTo>
                    <a:cubicBezTo>
                      <a:pt x="79" y="128"/>
                      <a:pt x="1" y="118"/>
                      <a:pt x="1" y="100"/>
                    </a:cubicBezTo>
                    <a:cubicBezTo>
                      <a:pt x="1" y="82"/>
                      <a:pt x="0" y="0"/>
                      <a:pt x="0" y="0"/>
                    </a:cubicBezTo>
                    <a:cubicBezTo>
                      <a:pt x="107" y="1"/>
                      <a:pt x="107" y="1"/>
                      <a:pt x="107" y="1"/>
                    </a:cubicBezTo>
                    <a:lnTo>
                      <a:pt x="107" y="125"/>
                    </a:lnTo>
                    <a:close/>
                  </a:path>
                </a:pathLst>
              </a:custGeom>
              <a:solidFill>
                <a:srgbClr val="E578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0" name="îṥḷiḋe"/>
              <p:cNvSpPr/>
              <p:nvPr/>
            </p:nvSpPr>
            <p:spPr bwMode="auto">
              <a:xfrm>
                <a:off x="3223" y="1780"/>
                <a:ext cx="226" cy="327"/>
              </a:xfrm>
              <a:custGeom>
                <a:avLst/>
                <a:gdLst>
                  <a:gd name="T0" fmla="*/ 241 w 247"/>
                  <a:gd name="T1" fmla="*/ 204 h 358"/>
                  <a:gd name="T2" fmla="*/ 207 w 247"/>
                  <a:gd name="T3" fmla="*/ 302 h 358"/>
                  <a:gd name="T4" fmla="*/ 175 w 247"/>
                  <a:gd name="T5" fmla="*/ 331 h 358"/>
                  <a:gd name="T6" fmla="*/ 149 w 247"/>
                  <a:gd name="T7" fmla="*/ 349 h 358"/>
                  <a:gd name="T8" fmla="*/ 122 w 247"/>
                  <a:gd name="T9" fmla="*/ 340 h 358"/>
                  <a:gd name="T10" fmla="*/ 0 w 247"/>
                  <a:gd name="T11" fmla="*/ 191 h 358"/>
                  <a:gd name="T12" fmla="*/ 25 w 247"/>
                  <a:gd name="T13" fmla="*/ 113 h 358"/>
                  <a:gd name="T14" fmla="*/ 132 w 247"/>
                  <a:gd name="T15" fmla="*/ 0 h 358"/>
                  <a:gd name="T16" fmla="*/ 247 w 247"/>
                  <a:gd name="T17" fmla="*/ 110 h 358"/>
                  <a:gd name="T18" fmla="*/ 241 w 247"/>
                  <a:gd name="T19" fmla="*/ 204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7" h="358">
                    <a:moveTo>
                      <a:pt x="241" y="204"/>
                    </a:moveTo>
                    <a:cubicBezTo>
                      <a:pt x="241" y="229"/>
                      <a:pt x="220" y="285"/>
                      <a:pt x="207" y="302"/>
                    </a:cubicBezTo>
                    <a:cubicBezTo>
                      <a:pt x="201" y="309"/>
                      <a:pt x="193" y="326"/>
                      <a:pt x="175" y="331"/>
                    </a:cubicBezTo>
                    <a:cubicBezTo>
                      <a:pt x="159" y="336"/>
                      <a:pt x="149" y="340"/>
                      <a:pt x="149" y="349"/>
                    </a:cubicBezTo>
                    <a:cubicBezTo>
                      <a:pt x="149" y="358"/>
                      <a:pt x="129" y="340"/>
                      <a:pt x="122" y="340"/>
                    </a:cubicBezTo>
                    <a:cubicBezTo>
                      <a:pt x="40" y="340"/>
                      <a:pt x="0" y="251"/>
                      <a:pt x="0" y="191"/>
                    </a:cubicBezTo>
                    <a:cubicBezTo>
                      <a:pt x="25" y="113"/>
                      <a:pt x="25" y="113"/>
                      <a:pt x="25" y="113"/>
                    </a:cubicBezTo>
                    <a:cubicBezTo>
                      <a:pt x="25" y="47"/>
                      <a:pt x="69" y="0"/>
                      <a:pt x="132" y="0"/>
                    </a:cubicBezTo>
                    <a:cubicBezTo>
                      <a:pt x="196" y="1"/>
                      <a:pt x="247" y="44"/>
                      <a:pt x="247" y="110"/>
                    </a:cubicBezTo>
                    <a:cubicBezTo>
                      <a:pt x="241" y="204"/>
                      <a:pt x="241" y="204"/>
                      <a:pt x="241" y="204"/>
                    </a:cubicBezTo>
                  </a:path>
                </a:pathLst>
              </a:custGeom>
              <a:solidFill>
                <a:srgbClr val="E578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1" name="íṩľîďe"/>
              <p:cNvSpPr/>
              <p:nvPr/>
            </p:nvSpPr>
            <p:spPr bwMode="auto">
              <a:xfrm>
                <a:off x="3258" y="1769"/>
                <a:ext cx="193" cy="319"/>
              </a:xfrm>
              <a:custGeom>
                <a:avLst/>
                <a:gdLst>
                  <a:gd name="T0" fmla="*/ 210 w 211"/>
                  <a:gd name="T1" fmla="*/ 119 h 349"/>
                  <a:gd name="T2" fmla="*/ 210 w 211"/>
                  <a:gd name="T3" fmla="*/ 145 h 349"/>
                  <a:gd name="T4" fmla="*/ 209 w 211"/>
                  <a:gd name="T5" fmla="*/ 160 h 349"/>
                  <a:gd name="T6" fmla="*/ 207 w 211"/>
                  <a:gd name="T7" fmla="*/ 216 h 349"/>
                  <a:gd name="T8" fmla="*/ 106 w 211"/>
                  <a:gd name="T9" fmla="*/ 348 h 349"/>
                  <a:gd name="T10" fmla="*/ 2 w 211"/>
                  <a:gd name="T11" fmla="*/ 181 h 349"/>
                  <a:gd name="T12" fmla="*/ 6 w 211"/>
                  <a:gd name="T13" fmla="*/ 124 h 349"/>
                  <a:gd name="T14" fmla="*/ 6 w 211"/>
                  <a:gd name="T15" fmla="*/ 117 h 349"/>
                  <a:gd name="T16" fmla="*/ 104 w 211"/>
                  <a:gd name="T17" fmla="*/ 0 h 349"/>
                  <a:gd name="T18" fmla="*/ 210 w 211"/>
                  <a:gd name="T19" fmla="*/ 103 h 349"/>
                  <a:gd name="T20" fmla="*/ 210 w 211"/>
                  <a:gd name="T21" fmla="*/ 119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1" h="349">
                    <a:moveTo>
                      <a:pt x="210" y="119"/>
                    </a:moveTo>
                    <a:cubicBezTo>
                      <a:pt x="210" y="145"/>
                      <a:pt x="210" y="145"/>
                      <a:pt x="210" y="145"/>
                    </a:cubicBezTo>
                    <a:cubicBezTo>
                      <a:pt x="209" y="160"/>
                      <a:pt x="209" y="160"/>
                      <a:pt x="209" y="160"/>
                    </a:cubicBezTo>
                    <a:cubicBezTo>
                      <a:pt x="207" y="216"/>
                      <a:pt x="207" y="216"/>
                      <a:pt x="207" y="216"/>
                    </a:cubicBezTo>
                    <a:cubicBezTo>
                      <a:pt x="205" y="285"/>
                      <a:pt x="189" y="349"/>
                      <a:pt x="106" y="348"/>
                    </a:cubicBezTo>
                    <a:cubicBezTo>
                      <a:pt x="22" y="347"/>
                      <a:pt x="0" y="246"/>
                      <a:pt x="2" y="181"/>
                    </a:cubicBezTo>
                    <a:cubicBezTo>
                      <a:pt x="6" y="124"/>
                      <a:pt x="6" y="124"/>
                      <a:pt x="6" y="124"/>
                    </a:cubicBezTo>
                    <a:cubicBezTo>
                      <a:pt x="6" y="121"/>
                      <a:pt x="6" y="119"/>
                      <a:pt x="6" y="117"/>
                    </a:cubicBezTo>
                    <a:cubicBezTo>
                      <a:pt x="8" y="31"/>
                      <a:pt x="42" y="0"/>
                      <a:pt x="104" y="0"/>
                    </a:cubicBezTo>
                    <a:cubicBezTo>
                      <a:pt x="181" y="0"/>
                      <a:pt x="208" y="45"/>
                      <a:pt x="210" y="103"/>
                    </a:cubicBezTo>
                    <a:cubicBezTo>
                      <a:pt x="211" y="108"/>
                      <a:pt x="211" y="113"/>
                      <a:pt x="210" y="119"/>
                    </a:cubicBezTo>
                  </a:path>
                </a:pathLst>
              </a:custGeom>
              <a:solidFill>
                <a:srgbClr val="FFB2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2" name="i$ḻîdê"/>
              <p:cNvSpPr/>
              <p:nvPr/>
            </p:nvSpPr>
            <p:spPr bwMode="auto">
              <a:xfrm>
                <a:off x="3360" y="1963"/>
                <a:ext cx="42" cy="18"/>
              </a:xfrm>
              <a:custGeom>
                <a:avLst/>
                <a:gdLst>
                  <a:gd name="T0" fmla="*/ 24 w 46"/>
                  <a:gd name="T1" fmla="*/ 19 h 19"/>
                  <a:gd name="T2" fmla="*/ 45 w 46"/>
                  <a:gd name="T3" fmla="*/ 5 h 19"/>
                  <a:gd name="T4" fmla="*/ 38 w 46"/>
                  <a:gd name="T5" fmla="*/ 2 h 19"/>
                  <a:gd name="T6" fmla="*/ 24 w 46"/>
                  <a:gd name="T7" fmla="*/ 4 h 19"/>
                  <a:gd name="T8" fmla="*/ 11 w 46"/>
                  <a:gd name="T9" fmla="*/ 2 h 19"/>
                  <a:gd name="T10" fmla="*/ 1 w 46"/>
                  <a:gd name="T11" fmla="*/ 5 h 19"/>
                  <a:gd name="T12" fmla="*/ 24 w 46"/>
                  <a:gd name="T13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19">
                    <a:moveTo>
                      <a:pt x="24" y="19"/>
                    </a:moveTo>
                    <a:cubicBezTo>
                      <a:pt x="36" y="19"/>
                      <a:pt x="46" y="12"/>
                      <a:pt x="45" y="5"/>
                    </a:cubicBezTo>
                    <a:cubicBezTo>
                      <a:pt x="45" y="3"/>
                      <a:pt x="43" y="0"/>
                      <a:pt x="38" y="2"/>
                    </a:cubicBezTo>
                    <a:cubicBezTo>
                      <a:pt x="36" y="3"/>
                      <a:pt x="30" y="4"/>
                      <a:pt x="24" y="4"/>
                    </a:cubicBezTo>
                    <a:cubicBezTo>
                      <a:pt x="18" y="4"/>
                      <a:pt x="14" y="3"/>
                      <a:pt x="11" y="2"/>
                    </a:cubicBezTo>
                    <a:cubicBezTo>
                      <a:pt x="3" y="0"/>
                      <a:pt x="1" y="3"/>
                      <a:pt x="1" y="5"/>
                    </a:cubicBezTo>
                    <a:cubicBezTo>
                      <a:pt x="0" y="12"/>
                      <a:pt x="12" y="19"/>
                      <a:pt x="24" y="19"/>
                    </a:cubicBezTo>
                    <a:close/>
                  </a:path>
                </a:pathLst>
              </a:custGeom>
              <a:solidFill>
                <a:srgbClr val="E578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3" name="işḻîḋê"/>
              <p:cNvSpPr/>
              <p:nvPr/>
            </p:nvSpPr>
            <p:spPr bwMode="auto">
              <a:xfrm>
                <a:off x="3202" y="1888"/>
                <a:ext cx="61" cy="85"/>
              </a:xfrm>
              <a:custGeom>
                <a:avLst/>
                <a:gdLst>
                  <a:gd name="T0" fmla="*/ 64 w 66"/>
                  <a:gd name="T1" fmla="*/ 45 h 93"/>
                  <a:gd name="T2" fmla="*/ 36 w 66"/>
                  <a:gd name="T3" fmla="*/ 92 h 93"/>
                  <a:gd name="T4" fmla="*/ 2 w 66"/>
                  <a:gd name="T5" fmla="*/ 50 h 93"/>
                  <a:gd name="T6" fmla="*/ 27 w 66"/>
                  <a:gd name="T7" fmla="*/ 3 h 93"/>
                  <a:gd name="T8" fmla="*/ 64 w 66"/>
                  <a:gd name="T9" fmla="*/ 4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93">
                    <a:moveTo>
                      <a:pt x="64" y="45"/>
                    </a:moveTo>
                    <a:cubicBezTo>
                      <a:pt x="66" y="69"/>
                      <a:pt x="53" y="90"/>
                      <a:pt x="36" y="92"/>
                    </a:cubicBezTo>
                    <a:cubicBezTo>
                      <a:pt x="19" y="93"/>
                      <a:pt x="4" y="74"/>
                      <a:pt x="2" y="50"/>
                    </a:cubicBezTo>
                    <a:cubicBezTo>
                      <a:pt x="0" y="25"/>
                      <a:pt x="10" y="6"/>
                      <a:pt x="27" y="3"/>
                    </a:cubicBezTo>
                    <a:cubicBezTo>
                      <a:pt x="44" y="0"/>
                      <a:pt x="62" y="20"/>
                      <a:pt x="64" y="45"/>
                    </a:cubicBezTo>
                    <a:close/>
                  </a:path>
                </a:pathLst>
              </a:custGeom>
              <a:solidFill>
                <a:srgbClr val="E578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4" name="îṥḻíḑé"/>
              <p:cNvSpPr/>
              <p:nvPr/>
            </p:nvSpPr>
            <p:spPr bwMode="auto">
              <a:xfrm>
                <a:off x="3327" y="1914"/>
                <a:ext cx="20" cy="19"/>
              </a:xfrm>
              <a:custGeom>
                <a:avLst/>
                <a:gdLst>
                  <a:gd name="T0" fmla="*/ 0 w 21"/>
                  <a:gd name="T1" fmla="*/ 10 h 21"/>
                  <a:gd name="T2" fmla="*/ 10 w 21"/>
                  <a:gd name="T3" fmla="*/ 21 h 21"/>
                  <a:gd name="T4" fmla="*/ 21 w 21"/>
                  <a:gd name="T5" fmla="*/ 10 h 21"/>
                  <a:gd name="T6" fmla="*/ 10 w 21"/>
                  <a:gd name="T7" fmla="*/ 0 h 21"/>
                  <a:gd name="T8" fmla="*/ 0 w 21"/>
                  <a:gd name="T9" fmla="*/ 1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1">
                    <a:moveTo>
                      <a:pt x="0" y="10"/>
                    </a:moveTo>
                    <a:cubicBezTo>
                      <a:pt x="0" y="16"/>
                      <a:pt x="4" y="21"/>
                      <a:pt x="10" y="21"/>
                    </a:cubicBezTo>
                    <a:cubicBezTo>
                      <a:pt x="16" y="21"/>
                      <a:pt x="21" y="16"/>
                      <a:pt x="21" y="10"/>
                    </a:cubicBezTo>
                    <a:cubicBezTo>
                      <a:pt x="21" y="5"/>
                      <a:pt x="16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lose/>
                  </a:path>
                </a:pathLst>
              </a:custGeom>
              <a:solidFill>
                <a:srgbClr val="422B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5" name="íṧḻide"/>
              <p:cNvSpPr/>
              <p:nvPr/>
            </p:nvSpPr>
            <p:spPr bwMode="auto">
              <a:xfrm>
                <a:off x="3412" y="1915"/>
                <a:ext cx="21" cy="20"/>
              </a:xfrm>
              <a:custGeom>
                <a:avLst/>
                <a:gdLst>
                  <a:gd name="T0" fmla="*/ 0 w 22"/>
                  <a:gd name="T1" fmla="*/ 11 h 22"/>
                  <a:gd name="T2" fmla="*/ 11 w 22"/>
                  <a:gd name="T3" fmla="*/ 22 h 22"/>
                  <a:gd name="T4" fmla="*/ 22 w 22"/>
                  <a:gd name="T5" fmla="*/ 11 h 22"/>
                  <a:gd name="T6" fmla="*/ 11 w 22"/>
                  <a:gd name="T7" fmla="*/ 0 h 22"/>
                  <a:gd name="T8" fmla="*/ 0 w 22"/>
                  <a:gd name="T9" fmla="*/ 1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2">
                    <a:moveTo>
                      <a:pt x="0" y="11"/>
                    </a:moveTo>
                    <a:cubicBezTo>
                      <a:pt x="0" y="17"/>
                      <a:pt x="5" y="21"/>
                      <a:pt x="11" y="22"/>
                    </a:cubicBezTo>
                    <a:cubicBezTo>
                      <a:pt x="17" y="22"/>
                      <a:pt x="22" y="17"/>
                      <a:pt x="22" y="11"/>
                    </a:cubicBezTo>
                    <a:cubicBezTo>
                      <a:pt x="22" y="5"/>
                      <a:pt x="17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lose/>
                  </a:path>
                </a:pathLst>
              </a:custGeom>
              <a:solidFill>
                <a:srgbClr val="422B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6" name="iṣḷide"/>
              <p:cNvSpPr/>
              <p:nvPr/>
            </p:nvSpPr>
            <p:spPr bwMode="auto">
              <a:xfrm>
                <a:off x="3304" y="1877"/>
                <a:ext cx="56" cy="13"/>
              </a:xfrm>
              <a:custGeom>
                <a:avLst/>
                <a:gdLst>
                  <a:gd name="T0" fmla="*/ 7 w 62"/>
                  <a:gd name="T1" fmla="*/ 15 h 15"/>
                  <a:gd name="T2" fmla="*/ 55 w 62"/>
                  <a:gd name="T3" fmla="*/ 14 h 15"/>
                  <a:gd name="T4" fmla="*/ 62 w 62"/>
                  <a:gd name="T5" fmla="*/ 7 h 15"/>
                  <a:gd name="T6" fmla="*/ 55 w 62"/>
                  <a:gd name="T7" fmla="*/ 0 h 15"/>
                  <a:gd name="T8" fmla="*/ 7 w 62"/>
                  <a:gd name="T9" fmla="*/ 1 h 15"/>
                  <a:gd name="T10" fmla="*/ 0 w 62"/>
                  <a:gd name="T11" fmla="*/ 8 h 15"/>
                  <a:gd name="T12" fmla="*/ 7 w 62"/>
                  <a:gd name="T1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2" h="15">
                    <a:moveTo>
                      <a:pt x="7" y="15"/>
                    </a:moveTo>
                    <a:cubicBezTo>
                      <a:pt x="55" y="14"/>
                      <a:pt x="55" y="14"/>
                      <a:pt x="55" y="14"/>
                    </a:cubicBezTo>
                    <a:cubicBezTo>
                      <a:pt x="59" y="14"/>
                      <a:pt x="62" y="11"/>
                      <a:pt x="62" y="7"/>
                    </a:cubicBezTo>
                    <a:cubicBezTo>
                      <a:pt x="61" y="3"/>
                      <a:pt x="58" y="0"/>
                      <a:pt x="55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3" y="1"/>
                      <a:pt x="0" y="4"/>
                      <a:pt x="0" y="8"/>
                    </a:cubicBezTo>
                    <a:cubicBezTo>
                      <a:pt x="0" y="12"/>
                      <a:pt x="4" y="15"/>
                      <a:pt x="7" y="15"/>
                    </a:cubicBezTo>
                  </a:path>
                </a:pathLst>
              </a:custGeom>
              <a:solidFill>
                <a:srgbClr val="8E39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7" name="iŝ1îde"/>
              <p:cNvSpPr/>
              <p:nvPr/>
            </p:nvSpPr>
            <p:spPr bwMode="auto">
              <a:xfrm>
                <a:off x="3402" y="1879"/>
                <a:ext cx="50" cy="15"/>
              </a:xfrm>
              <a:custGeom>
                <a:avLst/>
                <a:gdLst>
                  <a:gd name="T0" fmla="*/ 7 w 55"/>
                  <a:gd name="T1" fmla="*/ 13 h 17"/>
                  <a:gd name="T2" fmla="*/ 48 w 55"/>
                  <a:gd name="T3" fmla="*/ 16 h 17"/>
                  <a:gd name="T4" fmla="*/ 55 w 55"/>
                  <a:gd name="T5" fmla="*/ 10 h 17"/>
                  <a:gd name="T6" fmla="*/ 49 w 55"/>
                  <a:gd name="T7" fmla="*/ 3 h 17"/>
                  <a:gd name="T8" fmla="*/ 8 w 55"/>
                  <a:gd name="T9" fmla="*/ 0 h 17"/>
                  <a:gd name="T10" fmla="*/ 1 w 55"/>
                  <a:gd name="T11" fmla="*/ 6 h 17"/>
                  <a:gd name="T12" fmla="*/ 7 w 55"/>
                  <a:gd name="T13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17">
                    <a:moveTo>
                      <a:pt x="7" y="13"/>
                    </a:moveTo>
                    <a:cubicBezTo>
                      <a:pt x="48" y="16"/>
                      <a:pt x="48" y="16"/>
                      <a:pt x="48" y="16"/>
                    </a:cubicBezTo>
                    <a:cubicBezTo>
                      <a:pt x="52" y="17"/>
                      <a:pt x="55" y="14"/>
                      <a:pt x="55" y="10"/>
                    </a:cubicBezTo>
                    <a:cubicBezTo>
                      <a:pt x="55" y="7"/>
                      <a:pt x="53" y="3"/>
                      <a:pt x="49" y="3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3"/>
                      <a:pt x="1" y="6"/>
                    </a:cubicBezTo>
                    <a:cubicBezTo>
                      <a:pt x="0" y="10"/>
                      <a:pt x="3" y="13"/>
                      <a:pt x="7" y="13"/>
                    </a:cubicBezTo>
                  </a:path>
                </a:pathLst>
              </a:custGeom>
              <a:solidFill>
                <a:srgbClr val="8E39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8" name="işľíde"/>
              <p:cNvSpPr/>
              <p:nvPr/>
            </p:nvSpPr>
            <p:spPr bwMode="auto">
              <a:xfrm>
                <a:off x="3231" y="1710"/>
                <a:ext cx="213" cy="230"/>
              </a:xfrm>
              <a:custGeom>
                <a:avLst/>
                <a:gdLst>
                  <a:gd name="T0" fmla="*/ 7 w 233"/>
                  <a:gd name="T1" fmla="*/ 180 h 252"/>
                  <a:gd name="T2" fmla="*/ 50 w 233"/>
                  <a:gd name="T3" fmla="*/ 87 h 252"/>
                  <a:gd name="T4" fmla="*/ 36 w 233"/>
                  <a:gd name="T5" fmla="*/ 46 h 252"/>
                  <a:gd name="T6" fmla="*/ 165 w 233"/>
                  <a:gd name="T7" fmla="*/ 39 h 252"/>
                  <a:gd name="T8" fmla="*/ 225 w 233"/>
                  <a:gd name="T9" fmla="*/ 103 h 252"/>
                  <a:gd name="T10" fmla="*/ 225 w 233"/>
                  <a:gd name="T11" fmla="*/ 104 h 252"/>
                  <a:gd name="T12" fmla="*/ 225 w 233"/>
                  <a:gd name="T13" fmla="*/ 104 h 252"/>
                  <a:gd name="T14" fmla="*/ 187 w 233"/>
                  <a:gd name="T15" fmla="*/ 131 h 252"/>
                  <a:gd name="T16" fmla="*/ 85 w 233"/>
                  <a:gd name="T17" fmla="*/ 100 h 252"/>
                  <a:gd name="T18" fmla="*/ 44 w 233"/>
                  <a:gd name="T19" fmla="*/ 149 h 252"/>
                  <a:gd name="T20" fmla="*/ 34 w 233"/>
                  <a:gd name="T21" fmla="*/ 251 h 252"/>
                  <a:gd name="T22" fmla="*/ 20 w 233"/>
                  <a:gd name="T23" fmla="*/ 243 h 252"/>
                  <a:gd name="T24" fmla="*/ 0 w 233"/>
                  <a:gd name="T25" fmla="*/ 197 h 252"/>
                  <a:gd name="T26" fmla="*/ 7 w 233"/>
                  <a:gd name="T27" fmla="*/ 18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3" h="252">
                    <a:moveTo>
                      <a:pt x="7" y="180"/>
                    </a:moveTo>
                    <a:cubicBezTo>
                      <a:pt x="7" y="142"/>
                      <a:pt x="24" y="109"/>
                      <a:pt x="50" y="87"/>
                    </a:cubicBezTo>
                    <a:cubicBezTo>
                      <a:pt x="38" y="72"/>
                      <a:pt x="33" y="49"/>
                      <a:pt x="36" y="46"/>
                    </a:cubicBezTo>
                    <a:cubicBezTo>
                      <a:pt x="40" y="43"/>
                      <a:pt x="97" y="0"/>
                      <a:pt x="165" y="39"/>
                    </a:cubicBezTo>
                    <a:cubicBezTo>
                      <a:pt x="211" y="66"/>
                      <a:pt x="233" y="84"/>
                      <a:pt x="225" y="103"/>
                    </a:cubicBezTo>
                    <a:cubicBezTo>
                      <a:pt x="225" y="104"/>
                      <a:pt x="225" y="104"/>
                      <a:pt x="225" y="104"/>
                    </a:cubicBezTo>
                    <a:cubicBezTo>
                      <a:pt x="225" y="104"/>
                      <a:pt x="225" y="104"/>
                      <a:pt x="225" y="104"/>
                    </a:cubicBezTo>
                    <a:cubicBezTo>
                      <a:pt x="217" y="120"/>
                      <a:pt x="202" y="131"/>
                      <a:pt x="187" y="131"/>
                    </a:cubicBezTo>
                    <a:cubicBezTo>
                      <a:pt x="128" y="131"/>
                      <a:pt x="129" y="97"/>
                      <a:pt x="85" y="100"/>
                    </a:cubicBezTo>
                    <a:cubicBezTo>
                      <a:pt x="68" y="101"/>
                      <a:pt x="44" y="106"/>
                      <a:pt x="44" y="149"/>
                    </a:cubicBezTo>
                    <a:cubicBezTo>
                      <a:pt x="44" y="196"/>
                      <a:pt x="34" y="251"/>
                      <a:pt x="34" y="251"/>
                    </a:cubicBezTo>
                    <a:cubicBezTo>
                      <a:pt x="20" y="252"/>
                      <a:pt x="20" y="243"/>
                      <a:pt x="20" y="243"/>
                    </a:cubicBezTo>
                    <a:cubicBezTo>
                      <a:pt x="20" y="218"/>
                      <a:pt x="16" y="204"/>
                      <a:pt x="0" y="197"/>
                    </a:cubicBezTo>
                    <a:cubicBezTo>
                      <a:pt x="7" y="180"/>
                      <a:pt x="7" y="180"/>
                      <a:pt x="7" y="180"/>
                    </a:cubicBezTo>
                  </a:path>
                </a:pathLst>
              </a:custGeom>
              <a:solidFill>
                <a:srgbClr val="8E39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9" name="îşlïḍé"/>
              <p:cNvSpPr/>
              <p:nvPr/>
            </p:nvSpPr>
            <p:spPr bwMode="auto">
              <a:xfrm>
                <a:off x="3337" y="2010"/>
                <a:ext cx="68" cy="20"/>
              </a:xfrm>
              <a:custGeom>
                <a:avLst/>
                <a:gdLst>
                  <a:gd name="T0" fmla="*/ 61 w 74"/>
                  <a:gd name="T1" fmla="*/ 3 h 22"/>
                  <a:gd name="T2" fmla="*/ 52 w 74"/>
                  <a:gd name="T3" fmla="*/ 6 h 22"/>
                  <a:gd name="T4" fmla="*/ 39 w 74"/>
                  <a:gd name="T5" fmla="*/ 7 h 22"/>
                  <a:gd name="T6" fmla="*/ 39 w 74"/>
                  <a:gd name="T7" fmla="*/ 14 h 22"/>
                  <a:gd name="T8" fmla="*/ 39 w 74"/>
                  <a:gd name="T9" fmla="*/ 7 h 22"/>
                  <a:gd name="T10" fmla="*/ 39 w 74"/>
                  <a:gd name="T11" fmla="*/ 7 h 22"/>
                  <a:gd name="T12" fmla="*/ 39 w 74"/>
                  <a:gd name="T13" fmla="*/ 14 h 22"/>
                  <a:gd name="T14" fmla="*/ 39 w 74"/>
                  <a:gd name="T15" fmla="*/ 7 h 22"/>
                  <a:gd name="T16" fmla="*/ 38 w 74"/>
                  <a:gd name="T17" fmla="*/ 7 h 22"/>
                  <a:gd name="T18" fmla="*/ 36 w 74"/>
                  <a:gd name="T19" fmla="*/ 7 h 22"/>
                  <a:gd name="T20" fmla="*/ 39 w 74"/>
                  <a:gd name="T21" fmla="*/ 14 h 22"/>
                  <a:gd name="T22" fmla="*/ 39 w 74"/>
                  <a:gd name="T23" fmla="*/ 7 h 22"/>
                  <a:gd name="T24" fmla="*/ 24 w 74"/>
                  <a:gd name="T25" fmla="*/ 6 h 22"/>
                  <a:gd name="T26" fmla="*/ 17 w 74"/>
                  <a:gd name="T27" fmla="*/ 5 h 22"/>
                  <a:gd name="T28" fmla="*/ 12 w 74"/>
                  <a:gd name="T29" fmla="*/ 3 h 22"/>
                  <a:gd name="T30" fmla="*/ 2 w 74"/>
                  <a:gd name="T31" fmla="*/ 4 h 22"/>
                  <a:gd name="T32" fmla="*/ 4 w 74"/>
                  <a:gd name="T33" fmla="*/ 15 h 22"/>
                  <a:gd name="T34" fmla="*/ 12 w 74"/>
                  <a:gd name="T35" fmla="*/ 19 h 22"/>
                  <a:gd name="T36" fmla="*/ 26 w 74"/>
                  <a:gd name="T37" fmla="*/ 21 h 22"/>
                  <a:gd name="T38" fmla="*/ 39 w 74"/>
                  <a:gd name="T39" fmla="*/ 22 h 22"/>
                  <a:gd name="T40" fmla="*/ 40 w 74"/>
                  <a:gd name="T41" fmla="*/ 22 h 22"/>
                  <a:gd name="T42" fmla="*/ 41 w 74"/>
                  <a:gd name="T43" fmla="*/ 21 h 22"/>
                  <a:gd name="T44" fmla="*/ 39 w 74"/>
                  <a:gd name="T45" fmla="*/ 14 h 22"/>
                  <a:gd name="T46" fmla="*/ 39 w 74"/>
                  <a:gd name="T47" fmla="*/ 22 h 22"/>
                  <a:gd name="T48" fmla="*/ 41 w 74"/>
                  <a:gd name="T49" fmla="*/ 21 h 22"/>
                  <a:gd name="T50" fmla="*/ 39 w 74"/>
                  <a:gd name="T51" fmla="*/ 14 h 22"/>
                  <a:gd name="T52" fmla="*/ 39 w 74"/>
                  <a:gd name="T53" fmla="*/ 22 h 22"/>
                  <a:gd name="T54" fmla="*/ 39 w 74"/>
                  <a:gd name="T55" fmla="*/ 15 h 22"/>
                  <a:gd name="T56" fmla="*/ 39 w 74"/>
                  <a:gd name="T57" fmla="*/ 22 h 22"/>
                  <a:gd name="T58" fmla="*/ 39 w 74"/>
                  <a:gd name="T59" fmla="*/ 22 h 22"/>
                  <a:gd name="T60" fmla="*/ 39 w 74"/>
                  <a:gd name="T61" fmla="*/ 15 h 22"/>
                  <a:gd name="T62" fmla="*/ 39 w 74"/>
                  <a:gd name="T63" fmla="*/ 22 h 22"/>
                  <a:gd name="T64" fmla="*/ 39 w 74"/>
                  <a:gd name="T65" fmla="*/ 22 h 22"/>
                  <a:gd name="T66" fmla="*/ 54 w 74"/>
                  <a:gd name="T67" fmla="*/ 20 h 22"/>
                  <a:gd name="T68" fmla="*/ 70 w 74"/>
                  <a:gd name="T69" fmla="*/ 15 h 22"/>
                  <a:gd name="T70" fmla="*/ 71 w 74"/>
                  <a:gd name="T71" fmla="*/ 4 h 22"/>
                  <a:gd name="T72" fmla="*/ 61 w 74"/>
                  <a:gd name="T73" fmla="*/ 3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4" h="22">
                    <a:moveTo>
                      <a:pt x="61" y="3"/>
                    </a:moveTo>
                    <a:cubicBezTo>
                      <a:pt x="59" y="4"/>
                      <a:pt x="56" y="5"/>
                      <a:pt x="52" y="6"/>
                    </a:cubicBezTo>
                    <a:cubicBezTo>
                      <a:pt x="48" y="7"/>
                      <a:pt x="43" y="7"/>
                      <a:pt x="39" y="7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9" y="7"/>
                      <a:pt x="39" y="7"/>
                      <a:pt x="38" y="7"/>
                    </a:cubicBezTo>
                    <a:cubicBezTo>
                      <a:pt x="38" y="7"/>
                      <a:pt x="37" y="7"/>
                      <a:pt x="36" y="7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4" y="7"/>
                      <a:pt x="29" y="7"/>
                      <a:pt x="24" y="6"/>
                    </a:cubicBezTo>
                    <a:cubicBezTo>
                      <a:pt x="21" y="6"/>
                      <a:pt x="19" y="5"/>
                      <a:pt x="17" y="5"/>
                    </a:cubicBezTo>
                    <a:cubicBezTo>
                      <a:pt x="15" y="4"/>
                      <a:pt x="13" y="3"/>
                      <a:pt x="12" y="3"/>
                    </a:cubicBezTo>
                    <a:cubicBezTo>
                      <a:pt x="9" y="0"/>
                      <a:pt x="4" y="1"/>
                      <a:pt x="2" y="4"/>
                    </a:cubicBezTo>
                    <a:cubicBezTo>
                      <a:pt x="0" y="8"/>
                      <a:pt x="1" y="12"/>
                      <a:pt x="4" y="15"/>
                    </a:cubicBezTo>
                    <a:cubicBezTo>
                      <a:pt x="6" y="16"/>
                      <a:pt x="9" y="18"/>
                      <a:pt x="12" y="19"/>
                    </a:cubicBezTo>
                    <a:cubicBezTo>
                      <a:pt x="17" y="20"/>
                      <a:pt x="22" y="21"/>
                      <a:pt x="26" y="21"/>
                    </a:cubicBezTo>
                    <a:cubicBezTo>
                      <a:pt x="31" y="21"/>
                      <a:pt x="35" y="22"/>
                      <a:pt x="39" y="22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39" y="22"/>
                      <a:pt x="40" y="22"/>
                      <a:pt x="41" y="21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44" y="22"/>
                      <a:pt x="49" y="21"/>
                      <a:pt x="54" y="20"/>
                    </a:cubicBezTo>
                    <a:cubicBezTo>
                      <a:pt x="59" y="20"/>
                      <a:pt x="65" y="18"/>
                      <a:pt x="70" y="15"/>
                    </a:cubicBezTo>
                    <a:cubicBezTo>
                      <a:pt x="73" y="12"/>
                      <a:pt x="74" y="8"/>
                      <a:pt x="71" y="4"/>
                    </a:cubicBezTo>
                    <a:cubicBezTo>
                      <a:pt x="69" y="1"/>
                      <a:pt x="64" y="0"/>
                      <a:pt x="61" y="3"/>
                    </a:cubicBezTo>
                    <a:close/>
                  </a:path>
                </a:pathLst>
              </a:custGeom>
              <a:solidFill>
                <a:srgbClr val="E578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0" name="išḻîde"/>
              <p:cNvSpPr/>
              <p:nvPr/>
            </p:nvSpPr>
            <p:spPr bwMode="auto">
              <a:xfrm>
                <a:off x="3396" y="285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02C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1" name="íş1ïḍè"/>
              <p:cNvSpPr/>
              <p:nvPr/>
            </p:nvSpPr>
            <p:spPr bwMode="auto">
              <a:xfrm>
                <a:off x="3395" y="28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02C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2" name="iSḻïḑé"/>
              <p:cNvSpPr/>
              <p:nvPr/>
            </p:nvSpPr>
            <p:spPr bwMode="auto">
              <a:xfrm>
                <a:off x="3395" y="2846"/>
                <a:ext cx="1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02C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3" name="ïsľïḍé"/>
              <p:cNvSpPr/>
              <p:nvPr/>
            </p:nvSpPr>
            <p:spPr bwMode="auto">
              <a:xfrm>
                <a:off x="3397" y="2869"/>
                <a:ext cx="0" cy="1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602C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4" name="isḷîḍe"/>
              <p:cNvSpPr/>
              <p:nvPr/>
            </p:nvSpPr>
            <p:spPr bwMode="auto">
              <a:xfrm>
                <a:off x="3396" y="2864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602C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5" name="ïṡliďe"/>
              <p:cNvSpPr/>
              <p:nvPr/>
            </p:nvSpPr>
            <p:spPr bwMode="auto">
              <a:xfrm>
                <a:off x="3396" y="2859"/>
                <a:ext cx="0" cy="1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02C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6" name="iṩļiḋe"/>
              <p:cNvSpPr/>
              <p:nvPr/>
            </p:nvSpPr>
            <p:spPr bwMode="auto">
              <a:xfrm>
                <a:off x="3163" y="2262"/>
                <a:ext cx="301" cy="330"/>
              </a:xfrm>
              <a:custGeom>
                <a:avLst/>
                <a:gdLst>
                  <a:gd name="T0" fmla="*/ 3 w 329"/>
                  <a:gd name="T1" fmla="*/ 44 h 361"/>
                  <a:gd name="T2" fmla="*/ 43 w 329"/>
                  <a:gd name="T3" fmla="*/ 307 h 361"/>
                  <a:gd name="T4" fmla="*/ 50 w 329"/>
                  <a:gd name="T5" fmla="*/ 329 h 361"/>
                  <a:gd name="T6" fmla="*/ 73 w 329"/>
                  <a:gd name="T7" fmla="*/ 352 h 361"/>
                  <a:gd name="T8" fmla="*/ 105 w 329"/>
                  <a:gd name="T9" fmla="*/ 361 h 361"/>
                  <a:gd name="T10" fmla="*/ 119 w 329"/>
                  <a:gd name="T11" fmla="*/ 359 h 361"/>
                  <a:gd name="T12" fmla="*/ 119 w 329"/>
                  <a:gd name="T13" fmla="*/ 359 h 361"/>
                  <a:gd name="T14" fmla="*/ 297 w 329"/>
                  <a:gd name="T15" fmla="*/ 318 h 361"/>
                  <a:gd name="T16" fmla="*/ 324 w 329"/>
                  <a:gd name="T17" fmla="*/ 276 h 361"/>
                  <a:gd name="T18" fmla="*/ 282 w 329"/>
                  <a:gd name="T19" fmla="*/ 249 h 361"/>
                  <a:gd name="T20" fmla="*/ 103 w 329"/>
                  <a:gd name="T21" fmla="*/ 289 h 361"/>
                  <a:gd name="T22" fmla="*/ 103 w 329"/>
                  <a:gd name="T23" fmla="*/ 289 h 361"/>
                  <a:gd name="T24" fmla="*/ 105 w 329"/>
                  <a:gd name="T25" fmla="*/ 297 h 361"/>
                  <a:gd name="T26" fmla="*/ 105 w 329"/>
                  <a:gd name="T27" fmla="*/ 289 h 361"/>
                  <a:gd name="T28" fmla="*/ 103 w 329"/>
                  <a:gd name="T29" fmla="*/ 289 h 361"/>
                  <a:gd name="T30" fmla="*/ 105 w 329"/>
                  <a:gd name="T31" fmla="*/ 297 h 361"/>
                  <a:gd name="T32" fmla="*/ 105 w 329"/>
                  <a:gd name="T33" fmla="*/ 289 h 361"/>
                  <a:gd name="T34" fmla="*/ 105 w 329"/>
                  <a:gd name="T35" fmla="*/ 298 h 361"/>
                  <a:gd name="T36" fmla="*/ 111 w 329"/>
                  <a:gd name="T37" fmla="*/ 291 h 361"/>
                  <a:gd name="T38" fmla="*/ 105 w 329"/>
                  <a:gd name="T39" fmla="*/ 289 h 361"/>
                  <a:gd name="T40" fmla="*/ 105 w 329"/>
                  <a:gd name="T41" fmla="*/ 298 h 361"/>
                  <a:gd name="T42" fmla="*/ 111 w 329"/>
                  <a:gd name="T43" fmla="*/ 291 h 361"/>
                  <a:gd name="T44" fmla="*/ 104 w 329"/>
                  <a:gd name="T45" fmla="*/ 298 h 361"/>
                  <a:gd name="T46" fmla="*/ 113 w 329"/>
                  <a:gd name="T47" fmla="*/ 294 h 361"/>
                  <a:gd name="T48" fmla="*/ 111 w 329"/>
                  <a:gd name="T49" fmla="*/ 291 h 361"/>
                  <a:gd name="T50" fmla="*/ 104 w 329"/>
                  <a:gd name="T51" fmla="*/ 298 h 361"/>
                  <a:gd name="T52" fmla="*/ 113 w 329"/>
                  <a:gd name="T53" fmla="*/ 294 h 361"/>
                  <a:gd name="T54" fmla="*/ 106 w 329"/>
                  <a:gd name="T55" fmla="*/ 298 h 361"/>
                  <a:gd name="T56" fmla="*/ 114 w 329"/>
                  <a:gd name="T57" fmla="*/ 297 h 361"/>
                  <a:gd name="T58" fmla="*/ 113 w 329"/>
                  <a:gd name="T59" fmla="*/ 294 h 361"/>
                  <a:gd name="T60" fmla="*/ 106 w 329"/>
                  <a:gd name="T61" fmla="*/ 298 h 361"/>
                  <a:gd name="T62" fmla="*/ 114 w 329"/>
                  <a:gd name="T63" fmla="*/ 297 h 361"/>
                  <a:gd name="T64" fmla="*/ 73 w 329"/>
                  <a:gd name="T65" fmla="*/ 33 h 361"/>
                  <a:gd name="T66" fmla="*/ 33 w 329"/>
                  <a:gd name="T67" fmla="*/ 3 h 361"/>
                  <a:gd name="T68" fmla="*/ 3 w 329"/>
                  <a:gd name="T69" fmla="*/ 44 h 361"/>
                  <a:gd name="T70" fmla="*/ 3 w 329"/>
                  <a:gd name="T71" fmla="*/ 44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29" h="361">
                    <a:moveTo>
                      <a:pt x="3" y="44"/>
                    </a:moveTo>
                    <a:cubicBezTo>
                      <a:pt x="43" y="307"/>
                      <a:pt x="43" y="307"/>
                      <a:pt x="43" y="307"/>
                    </a:cubicBezTo>
                    <a:cubicBezTo>
                      <a:pt x="44" y="315"/>
                      <a:pt x="47" y="322"/>
                      <a:pt x="50" y="329"/>
                    </a:cubicBezTo>
                    <a:cubicBezTo>
                      <a:pt x="56" y="338"/>
                      <a:pt x="63" y="346"/>
                      <a:pt x="73" y="352"/>
                    </a:cubicBezTo>
                    <a:cubicBezTo>
                      <a:pt x="82" y="358"/>
                      <a:pt x="93" y="361"/>
                      <a:pt x="105" y="361"/>
                    </a:cubicBezTo>
                    <a:cubicBezTo>
                      <a:pt x="109" y="361"/>
                      <a:pt x="114" y="360"/>
                      <a:pt x="119" y="359"/>
                    </a:cubicBezTo>
                    <a:cubicBezTo>
                      <a:pt x="119" y="359"/>
                      <a:pt x="119" y="359"/>
                      <a:pt x="119" y="359"/>
                    </a:cubicBezTo>
                    <a:cubicBezTo>
                      <a:pt x="297" y="318"/>
                      <a:pt x="297" y="318"/>
                      <a:pt x="297" y="318"/>
                    </a:cubicBezTo>
                    <a:cubicBezTo>
                      <a:pt x="317" y="314"/>
                      <a:pt x="329" y="295"/>
                      <a:pt x="324" y="276"/>
                    </a:cubicBezTo>
                    <a:cubicBezTo>
                      <a:pt x="320" y="256"/>
                      <a:pt x="301" y="244"/>
                      <a:pt x="282" y="249"/>
                    </a:cubicBezTo>
                    <a:cubicBezTo>
                      <a:pt x="103" y="289"/>
                      <a:pt x="103" y="289"/>
                      <a:pt x="103" y="289"/>
                    </a:cubicBezTo>
                    <a:cubicBezTo>
                      <a:pt x="103" y="289"/>
                      <a:pt x="103" y="289"/>
                      <a:pt x="103" y="289"/>
                    </a:cubicBezTo>
                    <a:cubicBezTo>
                      <a:pt x="105" y="297"/>
                      <a:pt x="105" y="297"/>
                      <a:pt x="105" y="297"/>
                    </a:cubicBezTo>
                    <a:cubicBezTo>
                      <a:pt x="105" y="289"/>
                      <a:pt x="105" y="289"/>
                      <a:pt x="105" y="289"/>
                    </a:cubicBezTo>
                    <a:cubicBezTo>
                      <a:pt x="104" y="289"/>
                      <a:pt x="103" y="289"/>
                      <a:pt x="103" y="289"/>
                    </a:cubicBezTo>
                    <a:cubicBezTo>
                      <a:pt x="105" y="297"/>
                      <a:pt x="105" y="297"/>
                      <a:pt x="105" y="297"/>
                    </a:cubicBezTo>
                    <a:cubicBezTo>
                      <a:pt x="105" y="289"/>
                      <a:pt x="105" y="289"/>
                      <a:pt x="105" y="289"/>
                    </a:cubicBezTo>
                    <a:cubicBezTo>
                      <a:pt x="105" y="298"/>
                      <a:pt x="105" y="298"/>
                      <a:pt x="105" y="298"/>
                    </a:cubicBezTo>
                    <a:cubicBezTo>
                      <a:pt x="111" y="291"/>
                      <a:pt x="111" y="291"/>
                      <a:pt x="111" y="291"/>
                    </a:cubicBezTo>
                    <a:cubicBezTo>
                      <a:pt x="109" y="290"/>
                      <a:pt x="107" y="289"/>
                      <a:pt x="105" y="289"/>
                    </a:cubicBezTo>
                    <a:cubicBezTo>
                      <a:pt x="105" y="298"/>
                      <a:pt x="105" y="298"/>
                      <a:pt x="105" y="298"/>
                    </a:cubicBezTo>
                    <a:cubicBezTo>
                      <a:pt x="111" y="291"/>
                      <a:pt x="111" y="291"/>
                      <a:pt x="111" y="291"/>
                    </a:cubicBezTo>
                    <a:cubicBezTo>
                      <a:pt x="104" y="298"/>
                      <a:pt x="104" y="298"/>
                      <a:pt x="104" y="298"/>
                    </a:cubicBezTo>
                    <a:cubicBezTo>
                      <a:pt x="113" y="294"/>
                      <a:pt x="113" y="294"/>
                      <a:pt x="113" y="294"/>
                    </a:cubicBezTo>
                    <a:cubicBezTo>
                      <a:pt x="112" y="293"/>
                      <a:pt x="111" y="292"/>
                      <a:pt x="111" y="291"/>
                    </a:cubicBezTo>
                    <a:cubicBezTo>
                      <a:pt x="104" y="298"/>
                      <a:pt x="104" y="298"/>
                      <a:pt x="104" y="298"/>
                    </a:cubicBezTo>
                    <a:cubicBezTo>
                      <a:pt x="113" y="294"/>
                      <a:pt x="113" y="294"/>
                      <a:pt x="113" y="294"/>
                    </a:cubicBezTo>
                    <a:cubicBezTo>
                      <a:pt x="106" y="298"/>
                      <a:pt x="106" y="298"/>
                      <a:pt x="106" y="298"/>
                    </a:cubicBezTo>
                    <a:cubicBezTo>
                      <a:pt x="114" y="297"/>
                      <a:pt x="114" y="297"/>
                      <a:pt x="114" y="297"/>
                    </a:cubicBezTo>
                    <a:cubicBezTo>
                      <a:pt x="114" y="296"/>
                      <a:pt x="113" y="295"/>
                      <a:pt x="113" y="294"/>
                    </a:cubicBezTo>
                    <a:cubicBezTo>
                      <a:pt x="106" y="298"/>
                      <a:pt x="106" y="298"/>
                      <a:pt x="106" y="298"/>
                    </a:cubicBezTo>
                    <a:cubicBezTo>
                      <a:pt x="114" y="297"/>
                      <a:pt x="114" y="297"/>
                      <a:pt x="114" y="297"/>
                    </a:cubicBezTo>
                    <a:cubicBezTo>
                      <a:pt x="73" y="33"/>
                      <a:pt x="73" y="33"/>
                      <a:pt x="73" y="33"/>
                    </a:cubicBezTo>
                    <a:cubicBezTo>
                      <a:pt x="70" y="14"/>
                      <a:pt x="52" y="0"/>
                      <a:pt x="33" y="3"/>
                    </a:cubicBezTo>
                    <a:cubicBezTo>
                      <a:pt x="13" y="6"/>
                      <a:pt x="0" y="24"/>
                      <a:pt x="3" y="44"/>
                    </a:cubicBezTo>
                    <a:cubicBezTo>
                      <a:pt x="3" y="44"/>
                      <a:pt x="3" y="44"/>
                      <a:pt x="3" y="44"/>
                    </a:cubicBezTo>
                  </a:path>
                </a:pathLst>
              </a:custGeom>
              <a:solidFill>
                <a:srgbClr val="FFB2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7" name="ï$ļiḋe"/>
              <p:cNvSpPr/>
              <p:nvPr/>
            </p:nvSpPr>
            <p:spPr bwMode="auto">
              <a:xfrm>
                <a:off x="3187" y="2416"/>
                <a:ext cx="64" cy="42"/>
              </a:xfrm>
              <a:custGeom>
                <a:avLst/>
                <a:gdLst>
                  <a:gd name="T0" fmla="*/ 0 w 70"/>
                  <a:gd name="T1" fmla="*/ 30 h 46"/>
                  <a:gd name="T2" fmla="*/ 3 w 70"/>
                  <a:gd name="T3" fmla="*/ 46 h 46"/>
                  <a:gd name="T4" fmla="*/ 3 w 70"/>
                  <a:gd name="T5" fmla="*/ 46 h 46"/>
                  <a:gd name="T6" fmla="*/ 0 w 70"/>
                  <a:gd name="T7" fmla="*/ 30 h 46"/>
                  <a:gd name="T8" fmla="*/ 68 w 70"/>
                  <a:gd name="T9" fmla="*/ 0 h 46"/>
                  <a:gd name="T10" fmla="*/ 68 w 70"/>
                  <a:gd name="T11" fmla="*/ 0 h 46"/>
                  <a:gd name="T12" fmla="*/ 70 w 70"/>
                  <a:gd name="T13" fmla="*/ 12 h 46"/>
                  <a:gd name="T14" fmla="*/ 70 w 70"/>
                  <a:gd name="T15" fmla="*/ 12 h 46"/>
                  <a:gd name="T16" fmla="*/ 68 w 70"/>
                  <a:gd name="T1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0" h="46">
                    <a:moveTo>
                      <a:pt x="0" y="30"/>
                    </a:moveTo>
                    <a:cubicBezTo>
                      <a:pt x="3" y="46"/>
                      <a:pt x="3" y="46"/>
                      <a:pt x="3" y="46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0" y="30"/>
                      <a:pt x="0" y="30"/>
                      <a:pt x="0" y="30"/>
                    </a:cubicBezTo>
                    <a:moveTo>
                      <a:pt x="68" y="0"/>
                    </a:moveTo>
                    <a:cubicBezTo>
                      <a:pt x="68" y="0"/>
                      <a:pt x="68" y="0"/>
                      <a:pt x="68" y="0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68" y="0"/>
                      <a:pt x="68" y="0"/>
                      <a:pt x="68" y="0"/>
                    </a:cubicBezTo>
                  </a:path>
                </a:pathLst>
              </a:custGeom>
              <a:solidFill>
                <a:srgbClr val="E286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8" name="íšľîďè"/>
              <p:cNvSpPr/>
              <p:nvPr/>
            </p:nvSpPr>
            <p:spPr bwMode="auto">
              <a:xfrm>
                <a:off x="3189" y="2458"/>
                <a:ext cx="1" cy="6"/>
              </a:xfrm>
              <a:custGeom>
                <a:avLst/>
                <a:gdLst>
                  <a:gd name="T0" fmla="*/ 0 w 1"/>
                  <a:gd name="T1" fmla="*/ 0 h 6"/>
                  <a:gd name="T2" fmla="*/ 0 w 1"/>
                  <a:gd name="T3" fmla="*/ 0 h 6"/>
                  <a:gd name="T4" fmla="*/ 1 w 1"/>
                  <a:gd name="T5" fmla="*/ 6 h 6"/>
                  <a:gd name="T6" fmla="*/ 1 w 1"/>
                  <a:gd name="T7" fmla="*/ 6 h 6"/>
                  <a:gd name="T8" fmla="*/ 0 w 1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6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937B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70" name="iṩľíḍê"/>
            <p:cNvSpPr/>
            <p:nvPr/>
          </p:nvSpPr>
          <p:spPr bwMode="auto">
            <a:xfrm>
              <a:off x="4796632" y="3557588"/>
              <a:ext cx="104775" cy="76200"/>
            </a:xfrm>
            <a:custGeom>
              <a:avLst/>
              <a:gdLst>
                <a:gd name="T0" fmla="*/ 64 w 66"/>
                <a:gd name="T1" fmla="*/ 0 h 48"/>
                <a:gd name="T2" fmla="*/ 0 w 66"/>
                <a:gd name="T3" fmla="*/ 12 h 48"/>
                <a:gd name="T4" fmla="*/ 2 w 66"/>
                <a:gd name="T5" fmla="*/ 28 h 48"/>
                <a:gd name="T6" fmla="*/ 4 w 66"/>
                <a:gd name="T7" fmla="*/ 42 h 48"/>
                <a:gd name="T8" fmla="*/ 5 w 66"/>
                <a:gd name="T9" fmla="*/ 48 h 48"/>
                <a:gd name="T10" fmla="*/ 66 w 66"/>
                <a:gd name="T11" fmla="*/ 11 h 48"/>
                <a:gd name="T12" fmla="*/ 64 w 66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48">
                  <a:moveTo>
                    <a:pt x="64" y="0"/>
                  </a:moveTo>
                  <a:lnTo>
                    <a:pt x="0" y="12"/>
                  </a:lnTo>
                  <a:lnTo>
                    <a:pt x="2" y="28"/>
                  </a:lnTo>
                  <a:lnTo>
                    <a:pt x="4" y="42"/>
                  </a:lnTo>
                  <a:lnTo>
                    <a:pt x="5" y="48"/>
                  </a:lnTo>
                  <a:lnTo>
                    <a:pt x="66" y="11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F8F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1" name="íṣľïde"/>
            <p:cNvSpPr/>
            <p:nvPr/>
          </p:nvSpPr>
          <p:spPr bwMode="auto">
            <a:xfrm>
              <a:off x="4796632" y="3557588"/>
              <a:ext cx="104775" cy="76200"/>
            </a:xfrm>
            <a:custGeom>
              <a:avLst/>
              <a:gdLst>
                <a:gd name="T0" fmla="*/ 64 w 66"/>
                <a:gd name="T1" fmla="*/ 0 h 48"/>
                <a:gd name="T2" fmla="*/ 0 w 66"/>
                <a:gd name="T3" fmla="*/ 12 h 48"/>
                <a:gd name="T4" fmla="*/ 2 w 66"/>
                <a:gd name="T5" fmla="*/ 28 h 48"/>
                <a:gd name="T6" fmla="*/ 4 w 66"/>
                <a:gd name="T7" fmla="*/ 42 h 48"/>
                <a:gd name="T8" fmla="*/ 5 w 66"/>
                <a:gd name="T9" fmla="*/ 48 h 48"/>
                <a:gd name="T10" fmla="*/ 66 w 66"/>
                <a:gd name="T11" fmla="*/ 11 h 48"/>
                <a:gd name="T12" fmla="*/ 64 w 66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48">
                  <a:moveTo>
                    <a:pt x="64" y="0"/>
                  </a:moveTo>
                  <a:lnTo>
                    <a:pt x="0" y="12"/>
                  </a:lnTo>
                  <a:lnTo>
                    <a:pt x="2" y="28"/>
                  </a:lnTo>
                  <a:lnTo>
                    <a:pt x="4" y="42"/>
                  </a:lnTo>
                  <a:lnTo>
                    <a:pt x="5" y="48"/>
                  </a:lnTo>
                  <a:lnTo>
                    <a:pt x="66" y="11"/>
                  </a:lnTo>
                  <a:lnTo>
                    <a:pt x="6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2" name="ís1îḑe"/>
            <p:cNvSpPr/>
            <p:nvPr/>
          </p:nvSpPr>
          <p:spPr bwMode="auto">
            <a:xfrm>
              <a:off x="4687094" y="3114675"/>
              <a:ext cx="222250" cy="481013"/>
            </a:xfrm>
            <a:custGeom>
              <a:avLst/>
              <a:gdLst>
                <a:gd name="T0" fmla="*/ 142 w 153"/>
                <a:gd name="T1" fmla="*/ 0 h 332"/>
                <a:gd name="T2" fmla="*/ 1 w 153"/>
                <a:gd name="T3" fmla="*/ 128 h 332"/>
                <a:gd name="T4" fmla="*/ 26 w 153"/>
                <a:gd name="T5" fmla="*/ 332 h 332"/>
                <a:gd name="T6" fmla="*/ 153 w 153"/>
                <a:gd name="T7" fmla="*/ 306 h 332"/>
                <a:gd name="T8" fmla="*/ 130 w 153"/>
                <a:gd name="T9" fmla="*/ 130 h 332"/>
                <a:gd name="T10" fmla="*/ 142 w 153"/>
                <a:gd name="T11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" h="332">
                  <a:moveTo>
                    <a:pt x="142" y="0"/>
                  </a:moveTo>
                  <a:cubicBezTo>
                    <a:pt x="25" y="0"/>
                    <a:pt x="0" y="70"/>
                    <a:pt x="1" y="128"/>
                  </a:cubicBezTo>
                  <a:cubicBezTo>
                    <a:pt x="2" y="185"/>
                    <a:pt x="26" y="332"/>
                    <a:pt x="26" y="332"/>
                  </a:cubicBezTo>
                  <a:cubicBezTo>
                    <a:pt x="153" y="306"/>
                    <a:pt x="153" y="306"/>
                    <a:pt x="153" y="306"/>
                  </a:cubicBezTo>
                  <a:cubicBezTo>
                    <a:pt x="130" y="130"/>
                    <a:pt x="130" y="130"/>
                    <a:pt x="130" y="130"/>
                  </a:cubicBezTo>
                  <a:lnTo>
                    <a:pt x="142" y="0"/>
                  </a:lnTo>
                  <a:close/>
                </a:path>
              </a:pathLst>
            </a:custGeom>
            <a:solidFill>
              <a:srgbClr val="FFE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3" name="iŝḻíḓe"/>
            <p:cNvSpPr/>
            <p:nvPr/>
          </p:nvSpPr>
          <p:spPr bwMode="auto">
            <a:xfrm>
              <a:off x="4818857" y="3114675"/>
              <a:ext cx="169863" cy="274638"/>
            </a:xfrm>
            <a:custGeom>
              <a:avLst/>
              <a:gdLst>
                <a:gd name="T0" fmla="*/ 48 w 117"/>
                <a:gd name="T1" fmla="*/ 0 h 190"/>
                <a:gd name="T2" fmla="*/ 116 w 117"/>
                <a:gd name="T3" fmla="*/ 189 h 190"/>
                <a:gd name="T4" fmla="*/ 97 w 117"/>
                <a:gd name="T5" fmla="*/ 190 h 190"/>
                <a:gd name="T6" fmla="*/ 75 w 117"/>
                <a:gd name="T7" fmla="*/ 189 h 190"/>
                <a:gd name="T8" fmla="*/ 0 w 117"/>
                <a:gd name="T9" fmla="*/ 6 h 190"/>
                <a:gd name="T10" fmla="*/ 24 w 117"/>
                <a:gd name="T11" fmla="*/ 2 h 190"/>
                <a:gd name="T12" fmla="*/ 48 w 117"/>
                <a:gd name="T13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190">
                  <a:moveTo>
                    <a:pt x="48" y="0"/>
                  </a:moveTo>
                  <a:cubicBezTo>
                    <a:pt x="104" y="0"/>
                    <a:pt x="117" y="131"/>
                    <a:pt x="116" y="189"/>
                  </a:cubicBezTo>
                  <a:cubicBezTo>
                    <a:pt x="97" y="190"/>
                    <a:pt x="97" y="190"/>
                    <a:pt x="97" y="190"/>
                  </a:cubicBezTo>
                  <a:cubicBezTo>
                    <a:pt x="75" y="189"/>
                    <a:pt x="75" y="189"/>
                    <a:pt x="75" y="189"/>
                  </a:cubicBezTo>
                  <a:cubicBezTo>
                    <a:pt x="76" y="131"/>
                    <a:pt x="62" y="2"/>
                    <a:pt x="0" y="6"/>
                  </a:cubicBezTo>
                  <a:cubicBezTo>
                    <a:pt x="0" y="6"/>
                    <a:pt x="14" y="3"/>
                    <a:pt x="24" y="2"/>
                  </a:cubicBezTo>
                  <a:cubicBezTo>
                    <a:pt x="33" y="0"/>
                    <a:pt x="48" y="0"/>
                    <a:pt x="48" y="0"/>
                  </a:cubicBezTo>
                  <a:close/>
                </a:path>
              </a:pathLst>
            </a:custGeom>
            <a:solidFill>
              <a:srgbClr val="177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4" name="ï$ḻîḍé"/>
            <p:cNvSpPr/>
            <p:nvPr/>
          </p:nvSpPr>
          <p:spPr bwMode="auto">
            <a:xfrm>
              <a:off x="5072857" y="3113088"/>
              <a:ext cx="136525" cy="280988"/>
            </a:xfrm>
            <a:custGeom>
              <a:avLst/>
              <a:gdLst>
                <a:gd name="T0" fmla="*/ 26 w 94"/>
                <a:gd name="T1" fmla="*/ 1 h 194"/>
                <a:gd name="T2" fmla="*/ 1 w 94"/>
                <a:gd name="T3" fmla="*/ 1 h 194"/>
                <a:gd name="T4" fmla="*/ 0 w 94"/>
                <a:gd name="T5" fmla="*/ 1 h 194"/>
                <a:gd name="T6" fmla="*/ 0 w 94"/>
                <a:gd name="T7" fmla="*/ 6 h 194"/>
                <a:gd name="T8" fmla="*/ 0 w 94"/>
                <a:gd name="T9" fmla="*/ 10 h 194"/>
                <a:gd name="T10" fmla="*/ 53 w 94"/>
                <a:gd name="T11" fmla="*/ 194 h 194"/>
                <a:gd name="T12" fmla="*/ 76 w 94"/>
                <a:gd name="T13" fmla="*/ 192 h 194"/>
                <a:gd name="T14" fmla="*/ 93 w 94"/>
                <a:gd name="T15" fmla="*/ 194 h 194"/>
                <a:gd name="T16" fmla="*/ 26 w 94"/>
                <a:gd name="T17" fmla="*/ 1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194">
                  <a:moveTo>
                    <a:pt x="26" y="1"/>
                  </a:moveTo>
                  <a:cubicBezTo>
                    <a:pt x="26" y="1"/>
                    <a:pt x="11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7"/>
                    <a:pt x="0" y="10"/>
                  </a:cubicBezTo>
                  <a:cubicBezTo>
                    <a:pt x="43" y="26"/>
                    <a:pt x="53" y="143"/>
                    <a:pt x="53" y="194"/>
                  </a:cubicBezTo>
                  <a:cubicBezTo>
                    <a:pt x="76" y="192"/>
                    <a:pt x="76" y="192"/>
                    <a:pt x="76" y="192"/>
                  </a:cubicBezTo>
                  <a:cubicBezTo>
                    <a:pt x="93" y="194"/>
                    <a:pt x="93" y="194"/>
                    <a:pt x="93" y="194"/>
                  </a:cubicBezTo>
                  <a:cubicBezTo>
                    <a:pt x="94" y="136"/>
                    <a:pt x="82" y="1"/>
                    <a:pt x="26" y="1"/>
                  </a:cubicBezTo>
                </a:path>
              </a:pathLst>
            </a:custGeom>
            <a:solidFill>
              <a:srgbClr val="177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5" name="îsľïďè"/>
            <p:cNvSpPr/>
            <p:nvPr/>
          </p:nvSpPr>
          <p:spPr bwMode="auto">
            <a:xfrm>
              <a:off x="5107782" y="3613150"/>
              <a:ext cx="174625" cy="107950"/>
            </a:xfrm>
            <a:custGeom>
              <a:avLst/>
              <a:gdLst>
                <a:gd name="T0" fmla="*/ 0 w 120"/>
                <a:gd name="T1" fmla="*/ 54 h 74"/>
                <a:gd name="T2" fmla="*/ 50 w 120"/>
                <a:gd name="T3" fmla="*/ 9 h 74"/>
                <a:gd name="T4" fmla="*/ 117 w 120"/>
                <a:gd name="T5" fmla="*/ 15 h 74"/>
                <a:gd name="T6" fmla="*/ 104 w 120"/>
                <a:gd name="T7" fmla="*/ 37 h 74"/>
                <a:gd name="T8" fmla="*/ 95 w 120"/>
                <a:gd name="T9" fmla="*/ 50 h 74"/>
                <a:gd name="T10" fmla="*/ 83 w 120"/>
                <a:gd name="T11" fmla="*/ 54 h 74"/>
                <a:gd name="T12" fmla="*/ 48 w 120"/>
                <a:gd name="T13" fmla="*/ 64 h 74"/>
                <a:gd name="T14" fmla="*/ 23 w 120"/>
                <a:gd name="T15" fmla="*/ 73 h 74"/>
                <a:gd name="T16" fmla="*/ 0 w 120"/>
                <a:gd name="T17" fmla="*/ 5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4">
                  <a:moveTo>
                    <a:pt x="0" y="54"/>
                  </a:moveTo>
                  <a:cubicBezTo>
                    <a:pt x="18" y="44"/>
                    <a:pt x="40" y="18"/>
                    <a:pt x="50" y="9"/>
                  </a:cubicBezTo>
                  <a:cubicBezTo>
                    <a:pt x="60" y="0"/>
                    <a:pt x="115" y="7"/>
                    <a:pt x="117" y="15"/>
                  </a:cubicBezTo>
                  <a:cubicBezTo>
                    <a:pt x="120" y="23"/>
                    <a:pt x="104" y="35"/>
                    <a:pt x="104" y="37"/>
                  </a:cubicBezTo>
                  <a:cubicBezTo>
                    <a:pt x="103" y="39"/>
                    <a:pt x="98" y="48"/>
                    <a:pt x="95" y="50"/>
                  </a:cubicBezTo>
                  <a:cubicBezTo>
                    <a:pt x="92" y="52"/>
                    <a:pt x="89" y="49"/>
                    <a:pt x="83" y="54"/>
                  </a:cubicBezTo>
                  <a:cubicBezTo>
                    <a:pt x="77" y="58"/>
                    <a:pt x="51" y="62"/>
                    <a:pt x="48" y="64"/>
                  </a:cubicBezTo>
                  <a:cubicBezTo>
                    <a:pt x="46" y="66"/>
                    <a:pt x="26" y="72"/>
                    <a:pt x="23" y="73"/>
                  </a:cubicBezTo>
                  <a:cubicBezTo>
                    <a:pt x="20" y="74"/>
                    <a:pt x="0" y="54"/>
                    <a:pt x="0" y="54"/>
                  </a:cubicBezTo>
                  <a:close/>
                </a:path>
              </a:pathLst>
            </a:custGeom>
            <a:solidFill>
              <a:srgbClr val="FFB2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6" name="ïš1îḓé"/>
            <p:cNvSpPr/>
            <p:nvPr/>
          </p:nvSpPr>
          <p:spPr bwMode="auto">
            <a:xfrm>
              <a:off x="5126832" y="3116263"/>
              <a:ext cx="84138" cy="25400"/>
            </a:xfrm>
            <a:custGeom>
              <a:avLst/>
              <a:gdLst>
                <a:gd name="T0" fmla="*/ 0 w 58"/>
                <a:gd name="T1" fmla="*/ 0 h 18"/>
                <a:gd name="T2" fmla="*/ 36 w 58"/>
                <a:gd name="T3" fmla="*/ 12 h 18"/>
                <a:gd name="T4" fmla="*/ 36 w 58"/>
                <a:gd name="T5" fmla="*/ 12 h 18"/>
                <a:gd name="T6" fmla="*/ 58 w 58"/>
                <a:gd name="T7" fmla="*/ 18 h 18"/>
                <a:gd name="T8" fmla="*/ 0 w 58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18">
                  <a:moveTo>
                    <a:pt x="0" y="0"/>
                  </a:moveTo>
                  <a:cubicBezTo>
                    <a:pt x="13" y="1"/>
                    <a:pt x="25" y="5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45" y="13"/>
                    <a:pt x="53" y="14"/>
                    <a:pt x="58" y="18"/>
                  </a:cubicBezTo>
                  <a:cubicBezTo>
                    <a:pt x="42" y="7"/>
                    <a:pt x="23" y="0"/>
                    <a:pt x="0" y="0"/>
                  </a:cubicBezTo>
                </a:path>
              </a:pathLst>
            </a:custGeom>
            <a:solidFill>
              <a:srgbClr val="DD9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7" name="îş1îḓe"/>
            <p:cNvSpPr/>
            <p:nvPr/>
          </p:nvSpPr>
          <p:spPr bwMode="auto">
            <a:xfrm>
              <a:off x="5110957" y="3114675"/>
              <a:ext cx="68263" cy="19050"/>
            </a:xfrm>
            <a:custGeom>
              <a:avLst/>
              <a:gdLst>
                <a:gd name="T0" fmla="*/ 4 w 47"/>
                <a:gd name="T1" fmla="*/ 0 h 13"/>
                <a:gd name="T2" fmla="*/ 0 w 47"/>
                <a:gd name="T3" fmla="*/ 0 h 13"/>
                <a:gd name="T4" fmla="*/ 0 w 47"/>
                <a:gd name="T5" fmla="*/ 0 h 13"/>
                <a:gd name="T6" fmla="*/ 27 w 47"/>
                <a:gd name="T7" fmla="*/ 13 h 13"/>
                <a:gd name="T8" fmla="*/ 38 w 47"/>
                <a:gd name="T9" fmla="*/ 13 h 13"/>
                <a:gd name="T10" fmla="*/ 47 w 47"/>
                <a:gd name="T11" fmla="*/ 13 h 13"/>
                <a:gd name="T12" fmla="*/ 11 w 47"/>
                <a:gd name="T13" fmla="*/ 1 h 13"/>
                <a:gd name="T14" fmla="*/ 11 w 47"/>
                <a:gd name="T15" fmla="*/ 1 h 13"/>
                <a:gd name="T16" fmla="*/ 4 w 47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3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9" y="5"/>
                    <a:pt x="27" y="13"/>
                  </a:cubicBezTo>
                  <a:cubicBezTo>
                    <a:pt x="31" y="13"/>
                    <a:pt x="35" y="13"/>
                    <a:pt x="38" y="13"/>
                  </a:cubicBezTo>
                  <a:cubicBezTo>
                    <a:pt x="41" y="13"/>
                    <a:pt x="44" y="13"/>
                    <a:pt x="47" y="13"/>
                  </a:cubicBezTo>
                  <a:cubicBezTo>
                    <a:pt x="36" y="6"/>
                    <a:pt x="24" y="2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9" y="0"/>
                    <a:pt x="6" y="0"/>
                    <a:pt x="4" y="0"/>
                  </a:cubicBezTo>
                </a:path>
              </a:pathLst>
            </a:custGeom>
            <a:solidFill>
              <a:srgbClr val="DD9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8" name="ïŝlíḑe"/>
            <p:cNvSpPr/>
            <p:nvPr/>
          </p:nvSpPr>
          <p:spPr bwMode="auto">
            <a:xfrm>
              <a:off x="5055394" y="3114675"/>
              <a:ext cx="38100" cy="34925"/>
            </a:xfrm>
            <a:custGeom>
              <a:avLst/>
              <a:gdLst>
                <a:gd name="T0" fmla="*/ 12 w 26"/>
                <a:gd name="T1" fmla="*/ 9 h 24"/>
                <a:gd name="T2" fmla="*/ 0 w 26"/>
                <a:gd name="T3" fmla="*/ 24 h 24"/>
                <a:gd name="T4" fmla="*/ 20 w 26"/>
                <a:gd name="T5" fmla="*/ 19 h 24"/>
                <a:gd name="T6" fmla="*/ 26 w 26"/>
                <a:gd name="T7" fmla="*/ 18 h 24"/>
                <a:gd name="T8" fmla="*/ 12 w 26"/>
                <a:gd name="T9" fmla="*/ 9 h 24"/>
                <a:gd name="T10" fmla="*/ 13 w 26"/>
                <a:gd name="T11" fmla="*/ 0 h 24"/>
                <a:gd name="T12" fmla="*/ 12 w 26"/>
                <a:gd name="T13" fmla="*/ 0 h 24"/>
                <a:gd name="T14" fmla="*/ 12 w 26"/>
                <a:gd name="T15" fmla="*/ 5 h 24"/>
                <a:gd name="T16" fmla="*/ 12 w 26"/>
                <a:gd name="T17" fmla="*/ 8 h 24"/>
                <a:gd name="T18" fmla="*/ 12 w 26"/>
                <a:gd name="T19" fmla="*/ 5 h 24"/>
                <a:gd name="T20" fmla="*/ 12 w 26"/>
                <a:gd name="T21" fmla="*/ 0 h 24"/>
                <a:gd name="T22" fmla="*/ 13 w 26"/>
                <a:gd name="T2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4">
                  <a:moveTo>
                    <a:pt x="12" y="9"/>
                  </a:moveTo>
                  <a:cubicBezTo>
                    <a:pt x="11" y="13"/>
                    <a:pt x="8" y="19"/>
                    <a:pt x="0" y="24"/>
                  </a:cubicBezTo>
                  <a:cubicBezTo>
                    <a:pt x="6" y="22"/>
                    <a:pt x="13" y="21"/>
                    <a:pt x="20" y="19"/>
                  </a:cubicBezTo>
                  <a:cubicBezTo>
                    <a:pt x="22" y="19"/>
                    <a:pt x="24" y="19"/>
                    <a:pt x="26" y="18"/>
                  </a:cubicBezTo>
                  <a:cubicBezTo>
                    <a:pt x="21" y="14"/>
                    <a:pt x="17" y="11"/>
                    <a:pt x="12" y="9"/>
                  </a:cubicBezTo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8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DD9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9" name="íṧļiḍe"/>
            <p:cNvSpPr/>
            <p:nvPr/>
          </p:nvSpPr>
          <p:spPr bwMode="auto">
            <a:xfrm>
              <a:off x="5055394" y="3114675"/>
              <a:ext cx="19050" cy="34925"/>
            </a:xfrm>
            <a:custGeom>
              <a:avLst/>
              <a:gdLst>
                <a:gd name="T0" fmla="*/ 12 w 13"/>
                <a:gd name="T1" fmla="*/ 0 h 24"/>
                <a:gd name="T2" fmla="*/ 12 w 13"/>
                <a:gd name="T3" fmla="*/ 0 h 24"/>
                <a:gd name="T4" fmla="*/ 12 w 13"/>
                <a:gd name="T5" fmla="*/ 5 h 24"/>
                <a:gd name="T6" fmla="*/ 0 w 13"/>
                <a:gd name="T7" fmla="*/ 24 h 24"/>
                <a:gd name="T8" fmla="*/ 0 w 13"/>
                <a:gd name="T9" fmla="*/ 24 h 24"/>
                <a:gd name="T10" fmla="*/ 12 w 13"/>
                <a:gd name="T11" fmla="*/ 9 h 24"/>
                <a:gd name="T12" fmla="*/ 12 w 13"/>
                <a:gd name="T13" fmla="*/ 9 h 24"/>
                <a:gd name="T14" fmla="*/ 12 w 13"/>
                <a:gd name="T15" fmla="*/ 8 h 24"/>
                <a:gd name="T16" fmla="*/ 12 w 13"/>
                <a:gd name="T17" fmla="*/ 5 h 24"/>
                <a:gd name="T18" fmla="*/ 12 w 13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24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3" y="16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19"/>
                    <a:pt x="11" y="13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DD78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0" name="iṧlïḋê"/>
            <p:cNvSpPr/>
            <p:nvPr/>
          </p:nvSpPr>
          <p:spPr bwMode="auto">
            <a:xfrm>
              <a:off x="5072857" y="3114675"/>
              <a:ext cx="77788" cy="25400"/>
            </a:xfrm>
            <a:custGeom>
              <a:avLst/>
              <a:gdLst>
                <a:gd name="T0" fmla="*/ 26 w 53"/>
                <a:gd name="T1" fmla="*/ 0 h 18"/>
                <a:gd name="T2" fmla="*/ 1 w 53"/>
                <a:gd name="T3" fmla="*/ 0 h 18"/>
                <a:gd name="T4" fmla="*/ 0 w 53"/>
                <a:gd name="T5" fmla="*/ 0 h 18"/>
                <a:gd name="T6" fmla="*/ 0 w 53"/>
                <a:gd name="T7" fmla="*/ 5 h 18"/>
                <a:gd name="T8" fmla="*/ 0 w 53"/>
                <a:gd name="T9" fmla="*/ 8 h 18"/>
                <a:gd name="T10" fmla="*/ 0 w 53"/>
                <a:gd name="T11" fmla="*/ 9 h 18"/>
                <a:gd name="T12" fmla="*/ 0 w 53"/>
                <a:gd name="T13" fmla="*/ 9 h 18"/>
                <a:gd name="T14" fmla="*/ 14 w 53"/>
                <a:gd name="T15" fmla="*/ 18 h 18"/>
                <a:gd name="T16" fmla="*/ 53 w 53"/>
                <a:gd name="T17" fmla="*/ 13 h 18"/>
                <a:gd name="T18" fmla="*/ 26 w 53"/>
                <a:gd name="T19" fmla="*/ 0 h 18"/>
                <a:gd name="T20" fmla="*/ 26 w 53"/>
                <a:gd name="T21" fmla="*/ 0 h 18"/>
                <a:gd name="T22" fmla="*/ 26 w 53"/>
                <a:gd name="T2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18">
                  <a:moveTo>
                    <a:pt x="26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8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1"/>
                    <a:pt x="9" y="14"/>
                    <a:pt x="14" y="18"/>
                  </a:cubicBezTo>
                  <a:cubicBezTo>
                    <a:pt x="26" y="16"/>
                    <a:pt x="40" y="14"/>
                    <a:pt x="53" y="13"/>
                  </a:cubicBezTo>
                  <a:cubicBezTo>
                    <a:pt x="45" y="5"/>
                    <a:pt x="3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solidFill>
              <a:srgbClr val="145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1" name="îṡlîďê"/>
            <p:cNvSpPr/>
            <p:nvPr/>
          </p:nvSpPr>
          <p:spPr bwMode="auto">
            <a:xfrm>
              <a:off x="5285582" y="3519488"/>
              <a:ext cx="107950" cy="161925"/>
            </a:xfrm>
            <a:custGeom>
              <a:avLst/>
              <a:gdLst>
                <a:gd name="T0" fmla="*/ 59 w 74"/>
                <a:gd name="T1" fmla="*/ 15 h 112"/>
                <a:gd name="T2" fmla="*/ 25 w 74"/>
                <a:gd name="T3" fmla="*/ 11 h 112"/>
                <a:gd name="T4" fmla="*/ 56 w 74"/>
                <a:gd name="T5" fmla="*/ 83 h 112"/>
                <a:gd name="T6" fmla="*/ 4 w 74"/>
                <a:gd name="T7" fmla="*/ 112 h 112"/>
                <a:gd name="T8" fmla="*/ 43 w 74"/>
                <a:gd name="T9" fmla="*/ 86 h 112"/>
                <a:gd name="T10" fmla="*/ 74 w 74"/>
                <a:gd name="T11" fmla="*/ 24 h 112"/>
                <a:gd name="T12" fmla="*/ 59 w 74"/>
                <a:gd name="T13" fmla="*/ 1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112">
                  <a:moveTo>
                    <a:pt x="59" y="15"/>
                  </a:moveTo>
                  <a:cubicBezTo>
                    <a:pt x="54" y="2"/>
                    <a:pt x="37" y="0"/>
                    <a:pt x="25" y="11"/>
                  </a:cubicBezTo>
                  <a:cubicBezTo>
                    <a:pt x="0" y="34"/>
                    <a:pt x="52" y="70"/>
                    <a:pt x="56" y="83"/>
                  </a:cubicBezTo>
                  <a:cubicBezTo>
                    <a:pt x="4" y="112"/>
                    <a:pt x="4" y="112"/>
                    <a:pt x="4" y="112"/>
                  </a:cubicBezTo>
                  <a:cubicBezTo>
                    <a:pt x="4" y="112"/>
                    <a:pt x="43" y="85"/>
                    <a:pt x="43" y="86"/>
                  </a:cubicBezTo>
                  <a:cubicBezTo>
                    <a:pt x="43" y="87"/>
                    <a:pt x="74" y="24"/>
                    <a:pt x="74" y="24"/>
                  </a:cubicBezTo>
                  <a:lnTo>
                    <a:pt x="59" y="15"/>
                  </a:lnTo>
                  <a:close/>
                </a:path>
              </a:pathLst>
            </a:custGeom>
            <a:solidFill>
              <a:srgbClr val="9FB9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2" name="iś1iḓê"/>
            <p:cNvSpPr/>
            <p:nvPr/>
          </p:nvSpPr>
          <p:spPr bwMode="auto">
            <a:xfrm>
              <a:off x="5049044" y="3559175"/>
              <a:ext cx="622300" cy="341313"/>
            </a:xfrm>
            <a:custGeom>
              <a:avLst/>
              <a:gdLst>
                <a:gd name="T0" fmla="*/ 429 w 429"/>
                <a:gd name="T1" fmla="*/ 13 h 235"/>
                <a:gd name="T2" fmla="*/ 425 w 429"/>
                <a:gd name="T3" fmla="*/ 2 h 235"/>
                <a:gd name="T4" fmla="*/ 421 w 429"/>
                <a:gd name="T5" fmla="*/ 0 h 235"/>
                <a:gd name="T6" fmla="*/ 192 w 429"/>
                <a:gd name="T7" fmla="*/ 0 h 235"/>
                <a:gd name="T8" fmla="*/ 178 w 429"/>
                <a:gd name="T9" fmla="*/ 6 h 235"/>
                <a:gd name="T10" fmla="*/ 2 w 429"/>
                <a:gd name="T11" fmla="*/ 218 h 235"/>
                <a:gd name="T12" fmla="*/ 0 w 429"/>
                <a:gd name="T13" fmla="*/ 223 h 235"/>
                <a:gd name="T14" fmla="*/ 4 w 429"/>
                <a:gd name="T15" fmla="*/ 235 h 235"/>
                <a:gd name="T16" fmla="*/ 17 w 429"/>
                <a:gd name="T17" fmla="*/ 225 h 235"/>
                <a:gd name="T18" fmla="*/ 233 w 429"/>
                <a:gd name="T19" fmla="*/ 225 h 235"/>
                <a:gd name="T20" fmla="*/ 247 w 429"/>
                <a:gd name="T21" fmla="*/ 218 h 235"/>
                <a:gd name="T22" fmla="*/ 418 w 429"/>
                <a:gd name="T23" fmla="*/ 13 h 235"/>
                <a:gd name="T24" fmla="*/ 417 w 429"/>
                <a:gd name="T25" fmla="*/ 16 h 235"/>
                <a:gd name="T26" fmla="*/ 429 w 429"/>
                <a:gd name="T27" fmla="*/ 1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9" h="235">
                  <a:moveTo>
                    <a:pt x="429" y="13"/>
                  </a:moveTo>
                  <a:cubicBezTo>
                    <a:pt x="425" y="2"/>
                    <a:pt x="425" y="2"/>
                    <a:pt x="425" y="2"/>
                  </a:cubicBezTo>
                  <a:cubicBezTo>
                    <a:pt x="425" y="1"/>
                    <a:pt x="423" y="0"/>
                    <a:pt x="421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87" y="0"/>
                    <a:pt x="181" y="2"/>
                    <a:pt x="178" y="6"/>
                  </a:cubicBezTo>
                  <a:cubicBezTo>
                    <a:pt x="2" y="218"/>
                    <a:pt x="2" y="218"/>
                    <a:pt x="2" y="218"/>
                  </a:cubicBezTo>
                  <a:cubicBezTo>
                    <a:pt x="0" y="220"/>
                    <a:pt x="0" y="222"/>
                    <a:pt x="0" y="223"/>
                  </a:cubicBezTo>
                  <a:cubicBezTo>
                    <a:pt x="4" y="235"/>
                    <a:pt x="4" y="235"/>
                    <a:pt x="4" y="235"/>
                  </a:cubicBezTo>
                  <a:cubicBezTo>
                    <a:pt x="17" y="225"/>
                    <a:pt x="17" y="225"/>
                    <a:pt x="17" y="225"/>
                  </a:cubicBezTo>
                  <a:cubicBezTo>
                    <a:pt x="233" y="225"/>
                    <a:pt x="233" y="225"/>
                    <a:pt x="233" y="225"/>
                  </a:cubicBezTo>
                  <a:cubicBezTo>
                    <a:pt x="238" y="225"/>
                    <a:pt x="244" y="222"/>
                    <a:pt x="247" y="218"/>
                  </a:cubicBezTo>
                  <a:cubicBezTo>
                    <a:pt x="418" y="13"/>
                    <a:pt x="418" y="13"/>
                    <a:pt x="418" y="13"/>
                  </a:cubicBezTo>
                  <a:cubicBezTo>
                    <a:pt x="417" y="16"/>
                    <a:pt x="417" y="16"/>
                    <a:pt x="417" y="16"/>
                  </a:cubicBezTo>
                  <a:lnTo>
                    <a:pt x="429" y="13"/>
                  </a:lnTo>
                  <a:close/>
                </a:path>
              </a:pathLst>
            </a:custGeom>
            <a:solidFill>
              <a:srgbClr val="D645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3" name="iṡľïḑé"/>
            <p:cNvSpPr/>
            <p:nvPr/>
          </p:nvSpPr>
          <p:spPr bwMode="auto">
            <a:xfrm>
              <a:off x="5342732" y="3559175"/>
              <a:ext cx="34925" cy="17463"/>
            </a:xfrm>
            <a:custGeom>
              <a:avLst/>
              <a:gdLst>
                <a:gd name="T0" fmla="*/ 0 w 22"/>
                <a:gd name="T1" fmla="*/ 0 h 11"/>
                <a:gd name="T2" fmla="*/ 6 w 22"/>
                <a:gd name="T3" fmla="*/ 11 h 11"/>
                <a:gd name="T4" fmla="*/ 22 w 22"/>
                <a:gd name="T5" fmla="*/ 11 h 11"/>
                <a:gd name="T6" fmla="*/ 20 w 22"/>
                <a:gd name="T7" fmla="*/ 0 h 11"/>
                <a:gd name="T8" fmla="*/ 0 w 22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1">
                  <a:moveTo>
                    <a:pt x="0" y="0"/>
                  </a:moveTo>
                  <a:lnTo>
                    <a:pt x="6" y="11"/>
                  </a:lnTo>
                  <a:lnTo>
                    <a:pt x="22" y="11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1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4" name="íśļiḍe"/>
            <p:cNvSpPr/>
            <p:nvPr/>
          </p:nvSpPr>
          <p:spPr bwMode="auto">
            <a:xfrm>
              <a:off x="5053807" y="3576638"/>
              <a:ext cx="619125" cy="327025"/>
            </a:xfrm>
            <a:custGeom>
              <a:avLst/>
              <a:gdLst>
                <a:gd name="T0" fmla="*/ 248 w 427"/>
                <a:gd name="T1" fmla="*/ 219 h 225"/>
                <a:gd name="T2" fmla="*/ 235 w 427"/>
                <a:gd name="T3" fmla="*/ 225 h 225"/>
                <a:gd name="T4" fmla="*/ 6 w 427"/>
                <a:gd name="T5" fmla="*/ 225 h 225"/>
                <a:gd name="T6" fmla="*/ 3 w 427"/>
                <a:gd name="T7" fmla="*/ 219 h 225"/>
                <a:gd name="T8" fmla="*/ 179 w 427"/>
                <a:gd name="T9" fmla="*/ 6 h 225"/>
                <a:gd name="T10" fmla="*/ 193 w 427"/>
                <a:gd name="T11" fmla="*/ 0 h 225"/>
                <a:gd name="T12" fmla="*/ 422 w 427"/>
                <a:gd name="T13" fmla="*/ 0 h 225"/>
                <a:gd name="T14" fmla="*/ 425 w 427"/>
                <a:gd name="T15" fmla="*/ 6 h 225"/>
                <a:gd name="T16" fmla="*/ 248 w 427"/>
                <a:gd name="T17" fmla="*/ 219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7" h="225">
                  <a:moveTo>
                    <a:pt x="248" y="219"/>
                  </a:moveTo>
                  <a:cubicBezTo>
                    <a:pt x="245" y="222"/>
                    <a:pt x="239" y="225"/>
                    <a:pt x="235" y="225"/>
                  </a:cubicBezTo>
                  <a:cubicBezTo>
                    <a:pt x="6" y="225"/>
                    <a:pt x="6" y="225"/>
                    <a:pt x="6" y="225"/>
                  </a:cubicBezTo>
                  <a:cubicBezTo>
                    <a:pt x="1" y="225"/>
                    <a:pt x="0" y="222"/>
                    <a:pt x="3" y="219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82" y="3"/>
                    <a:pt x="188" y="0"/>
                    <a:pt x="193" y="0"/>
                  </a:cubicBezTo>
                  <a:cubicBezTo>
                    <a:pt x="422" y="0"/>
                    <a:pt x="422" y="0"/>
                    <a:pt x="422" y="0"/>
                  </a:cubicBezTo>
                  <a:cubicBezTo>
                    <a:pt x="426" y="0"/>
                    <a:pt x="427" y="3"/>
                    <a:pt x="425" y="6"/>
                  </a:cubicBezTo>
                  <a:lnTo>
                    <a:pt x="248" y="219"/>
                  </a:lnTo>
                  <a:close/>
                </a:path>
              </a:pathLst>
            </a:custGeom>
            <a:solidFill>
              <a:srgbClr val="9626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5" name="ïṥļïḓê"/>
            <p:cNvSpPr/>
            <p:nvPr/>
          </p:nvSpPr>
          <p:spPr bwMode="auto">
            <a:xfrm>
              <a:off x="5153819" y="3524250"/>
              <a:ext cx="495300" cy="396875"/>
            </a:xfrm>
            <a:custGeom>
              <a:avLst/>
              <a:gdLst>
                <a:gd name="T0" fmla="*/ 338 w 342"/>
                <a:gd name="T1" fmla="*/ 25 h 273"/>
                <a:gd name="T2" fmla="*/ 335 w 342"/>
                <a:gd name="T3" fmla="*/ 32 h 273"/>
                <a:gd name="T4" fmla="*/ 305 w 342"/>
                <a:gd name="T5" fmla="*/ 65 h 273"/>
                <a:gd name="T6" fmla="*/ 185 w 342"/>
                <a:gd name="T7" fmla="*/ 263 h 273"/>
                <a:gd name="T8" fmla="*/ 0 w 342"/>
                <a:gd name="T9" fmla="*/ 273 h 273"/>
                <a:gd name="T10" fmla="*/ 120 w 342"/>
                <a:gd name="T11" fmla="*/ 58 h 273"/>
                <a:gd name="T12" fmla="*/ 144 w 342"/>
                <a:gd name="T13" fmla="*/ 25 h 273"/>
                <a:gd name="T14" fmla="*/ 125 w 342"/>
                <a:gd name="T15" fmla="*/ 0 h 273"/>
                <a:gd name="T16" fmla="*/ 315 w 342"/>
                <a:gd name="T17" fmla="*/ 8 h 273"/>
                <a:gd name="T18" fmla="*/ 338 w 342"/>
                <a:gd name="T19" fmla="*/ 2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2" h="273">
                  <a:moveTo>
                    <a:pt x="338" y="25"/>
                  </a:moveTo>
                  <a:cubicBezTo>
                    <a:pt x="337" y="27"/>
                    <a:pt x="336" y="30"/>
                    <a:pt x="335" y="32"/>
                  </a:cubicBezTo>
                  <a:cubicBezTo>
                    <a:pt x="329" y="41"/>
                    <a:pt x="315" y="53"/>
                    <a:pt x="305" y="65"/>
                  </a:cubicBezTo>
                  <a:cubicBezTo>
                    <a:pt x="244" y="147"/>
                    <a:pt x="191" y="228"/>
                    <a:pt x="185" y="263"/>
                  </a:cubicBezTo>
                  <a:cubicBezTo>
                    <a:pt x="185" y="263"/>
                    <a:pt x="63" y="261"/>
                    <a:pt x="0" y="273"/>
                  </a:cubicBezTo>
                  <a:cubicBezTo>
                    <a:pt x="0" y="273"/>
                    <a:pt x="4" y="196"/>
                    <a:pt x="120" y="58"/>
                  </a:cubicBezTo>
                  <a:cubicBezTo>
                    <a:pt x="131" y="45"/>
                    <a:pt x="140" y="39"/>
                    <a:pt x="144" y="25"/>
                  </a:cubicBezTo>
                  <a:cubicBezTo>
                    <a:pt x="147" y="12"/>
                    <a:pt x="140" y="0"/>
                    <a:pt x="125" y="0"/>
                  </a:cubicBezTo>
                  <a:cubicBezTo>
                    <a:pt x="315" y="8"/>
                    <a:pt x="315" y="8"/>
                    <a:pt x="315" y="8"/>
                  </a:cubicBezTo>
                  <a:cubicBezTo>
                    <a:pt x="330" y="8"/>
                    <a:pt x="342" y="11"/>
                    <a:pt x="338" y="25"/>
                  </a:cubicBezTo>
                  <a:close/>
                </a:path>
              </a:pathLst>
            </a:custGeom>
            <a:solidFill>
              <a:srgbClr val="9FB9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6" name="íŝḷiďè"/>
            <p:cNvSpPr/>
            <p:nvPr/>
          </p:nvSpPr>
          <p:spPr bwMode="auto">
            <a:xfrm>
              <a:off x="5169694" y="3524250"/>
              <a:ext cx="488950" cy="401638"/>
            </a:xfrm>
            <a:custGeom>
              <a:avLst/>
              <a:gdLst>
                <a:gd name="T0" fmla="*/ 333 w 337"/>
                <a:gd name="T1" fmla="*/ 25 h 277"/>
                <a:gd name="T2" fmla="*/ 330 w 337"/>
                <a:gd name="T3" fmla="*/ 32 h 277"/>
                <a:gd name="T4" fmla="*/ 301 w 337"/>
                <a:gd name="T5" fmla="*/ 65 h 277"/>
                <a:gd name="T6" fmla="*/ 249 w 337"/>
                <a:gd name="T7" fmla="*/ 146 h 277"/>
                <a:gd name="T8" fmla="*/ 225 w 337"/>
                <a:gd name="T9" fmla="*/ 193 h 277"/>
                <a:gd name="T10" fmla="*/ 201 w 337"/>
                <a:gd name="T11" fmla="*/ 266 h 277"/>
                <a:gd name="T12" fmla="*/ 16 w 337"/>
                <a:gd name="T13" fmla="*/ 277 h 277"/>
                <a:gd name="T14" fmla="*/ 115 w 337"/>
                <a:gd name="T15" fmla="*/ 57 h 277"/>
                <a:gd name="T16" fmla="*/ 139 w 337"/>
                <a:gd name="T17" fmla="*/ 25 h 277"/>
                <a:gd name="T18" fmla="*/ 123 w 337"/>
                <a:gd name="T19" fmla="*/ 0 h 277"/>
                <a:gd name="T20" fmla="*/ 311 w 337"/>
                <a:gd name="T21" fmla="*/ 7 h 277"/>
                <a:gd name="T22" fmla="*/ 333 w 337"/>
                <a:gd name="T23" fmla="*/ 25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7" h="277">
                  <a:moveTo>
                    <a:pt x="333" y="25"/>
                  </a:moveTo>
                  <a:cubicBezTo>
                    <a:pt x="333" y="27"/>
                    <a:pt x="332" y="29"/>
                    <a:pt x="330" y="32"/>
                  </a:cubicBezTo>
                  <a:cubicBezTo>
                    <a:pt x="325" y="41"/>
                    <a:pt x="310" y="52"/>
                    <a:pt x="301" y="65"/>
                  </a:cubicBezTo>
                  <a:cubicBezTo>
                    <a:pt x="280" y="92"/>
                    <a:pt x="263" y="120"/>
                    <a:pt x="249" y="146"/>
                  </a:cubicBezTo>
                  <a:cubicBezTo>
                    <a:pt x="240" y="163"/>
                    <a:pt x="232" y="179"/>
                    <a:pt x="225" y="193"/>
                  </a:cubicBezTo>
                  <a:cubicBezTo>
                    <a:pt x="212" y="225"/>
                    <a:pt x="203" y="251"/>
                    <a:pt x="201" y="266"/>
                  </a:cubicBezTo>
                  <a:cubicBezTo>
                    <a:pt x="201" y="266"/>
                    <a:pt x="79" y="264"/>
                    <a:pt x="16" y="277"/>
                  </a:cubicBezTo>
                  <a:cubicBezTo>
                    <a:pt x="16" y="277"/>
                    <a:pt x="0" y="195"/>
                    <a:pt x="115" y="57"/>
                  </a:cubicBezTo>
                  <a:cubicBezTo>
                    <a:pt x="126" y="44"/>
                    <a:pt x="136" y="38"/>
                    <a:pt x="139" y="25"/>
                  </a:cubicBezTo>
                  <a:cubicBezTo>
                    <a:pt x="143" y="12"/>
                    <a:pt x="137" y="1"/>
                    <a:pt x="123" y="0"/>
                  </a:cubicBezTo>
                  <a:cubicBezTo>
                    <a:pt x="311" y="7"/>
                    <a:pt x="311" y="7"/>
                    <a:pt x="311" y="7"/>
                  </a:cubicBezTo>
                  <a:cubicBezTo>
                    <a:pt x="325" y="7"/>
                    <a:pt x="337" y="11"/>
                    <a:pt x="333" y="25"/>
                  </a:cubicBezTo>
                  <a:close/>
                </a:path>
              </a:pathLst>
            </a:custGeom>
            <a:solidFill>
              <a:srgbClr val="C2D8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7" name="ï$ḷíḍè"/>
            <p:cNvSpPr/>
            <p:nvPr/>
          </p:nvSpPr>
          <p:spPr bwMode="auto">
            <a:xfrm>
              <a:off x="5471319" y="3717925"/>
              <a:ext cx="58738" cy="87313"/>
            </a:xfrm>
            <a:custGeom>
              <a:avLst/>
              <a:gdLst>
                <a:gd name="T0" fmla="*/ 41 w 41"/>
                <a:gd name="T1" fmla="*/ 13 h 60"/>
                <a:gd name="T2" fmla="*/ 17 w 41"/>
                <a:gd name="T3" fmla="*/ 60 h 60"/>
                <a:gd name="T4" fmla="*/ 13 w 41"/>
                <a:gd name="T5" fmla="*/ 57 h 60"/>
                <a:gd name="T6" fmla="*/ 16 w 41"/>
                <a:gd name="T7" fmla="*/ 23 h 60"/>
                <a:gd name="T8" fmla="*/ 13 w 41"/>
                <a:gd name="T9" fmla="*/ 7 h 60"/>
                <a:gd name="T10" fmla="*/ 30 w 41"/>
                <a:gd name="T11" fmla="*/ 10 h 60"/>
                <a:gd name="T12" fmla="*/ 41 w 41"/>
                <a:gd name="T13" fmla="*/ 1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0">
                  <a:moveTo>
                    <a:pt x="41" y="13"/>
                  </a:moveTo>
                  <a:cubicBezTo>
                    <a:pt x="32" y="30"/>
                    <a:pt x="24" y="46"/>
                    <a:pt x="17" y="60"/>
                  </a:cubicBezTo>
                  <a:cubicBezTo>
                    <a:pt x="16" y="60"/>
                    <a:pt x="14" y="59"/>
                    <a:pt x="13" y="57"/>
                  </a:cubicBezTo>
                  <a:cubicBezTo>
                    <a:pt x="0" y="48"/>
                    <a:pt x="16" y="23"/>
                    <a:pt x="16" y="23"/>
                  </a:cubicBezTo>
                  <a:cubicBezTo>
                    <a:pt x="16" y="23"/>
                    <a:pt x="13" y="14"/>
                    <a:pt x="13" y="7"/>
                  </a:cubicBezTo>
                  <a:cubicBezTo>
                    <a:pt x="13" y="0"/>
                    <a:pt x="22" y="5"/>
                    <a:pt x="30" y="10"/>
                  </a:cubicBezTo>
                  <a:cubicBezTo>
                    <a:pt x="30" y="10"/>
                    <a:pt x="35" y="11"/>
                    <a:pt x="41" y="13"/>
                  </a:cubicBezTo>
                  <a:close/>
                </a:path>
              </a:pathLst>
            </a:custGeom>
            <a:solidFill>
              <a:srgbClr val="9FB9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8" name="i$ḻîde"/>
            <p:cNvSpPr/>
            <p:nvPr/>
          </p:nvSpPr>
          <p:spPr bwMode="auto">
            <a:xfrm>
              <a:off x="5488782" y="3708400"/>
              <a:ext cx="98425" cy="36513"/>
            </a:xfrm>
            <a:custGeom>
              <a:avLst/>
              <a:gdLst>
                <a:gd name="T0" fmla="*/ 51 w 68"/>
                <a:gd name="T1" fmla="*/ 3 h 25"/>
                <a:gd name="T2" fmla="*/ 47 w 68"/>
                <a:gd name="T3" fmla="*/ 4 h 25"/>
                <a:gd name="T4" fmla="*/ 37 w 68"/>
                <a:gd name="T5" fmla="*/ 5 h 25"/>
                <a:gd name="T6" fmla="*/ 14 w 68"/>
                <a:gd name="T7" fmla="*/ 2 h 25"/>
                <a:gd name="T8" fmla="*/ 1 w 68"/>
                <a:gd name="T9" fmla="*/ 9 h 25"/>
                <a:gd name="T10" fmla="*/ 9 w 68"/>
                <a:gd name="T11" fmla="*/ 21 h 25"/>
                <a:gd name="T12" fmla="*/ 37 w 68"/>
                <a:gd name="T13" fmla="*/ 25 h 25"/>
                <a:gd name="T14" fmla="*/ 50 w 68"/>
                <a:gd name="T15" fmla="*/ 24 h 25"/>
                <a:gd name="T16" fmla="*/ 61 w 68"/>
                <a:gd name="T17" fmla="*/ 21 h 25"/>
                <a:gd name="T18" fmla="*/ 65 w 68"/>
                <a:gd name="T19" fmla="*/ 7 h 25"/>
                <a:gd name="T20" fmla="*/ 51 w 68"/>
                <a:gd name="T21" fmla="*/ 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25">
                  <a:moveTo>
                    <a:pt x="51" y="3"/>
                  </a:moveTo>
                  <a:cubicBezTo>
                    <a:pt x="51" y="3"/>
                    <a:pt x="49" y="3"/>
                    <a:pt x="47" y="4"/>
                  </a:cubicBezTo>
                  <a:cubicBezTo>
                    <a:pt x="44" y="4"/>
                    <a:pt x="41" y="5"/>
                    <a:pt x="37" y="5"/>
                  </a:cubicBezTo>
                  <a:cubicBezTo>
                    <a:pt x="30" y="5"/>
                    <a:pt x="21" y="4"/>
                    <a:pt x="14" y="2"/>
                  </a:cubicBezTo>
                  <a:cubicBezTo>
                    <a:pt x="8" y="0"/>
                    <a:pt x="3" y="4"/>
                    <a:pt x="1" y="9"/>
                  </a:cubicBezTo>
                  <a:cubicBezTo>
                    <a:pt x="0" y="14"/>
                    <a:pt x="3" y="20"/>
                    <a:pt x="9" y="21"/>
                  </a:cubicBezTo>
                  <a:cubicBezTo>
                    <a:pt x="18" y="24"/>
                    <a:pt x="28" y="25"/>
                    <a:pt x="37" y="25"/>
                  </a:cubicBezTo>
                  <a:cubicBezTo>
                    <a:pt x="41" y="25"/>
                    <a:pt x="46" y="25"/>
                    <a:pt x="50" y="24"/>
                  </a:cubicBezTo>
                  <a:cubicBezTo>
                    <a:pt x="54" y="23"/>
                    <a:pt x="58" y="22"/>
                    <a:pt x="61" y="21"/>
                  </a:cubicBezTo>
                  <a:cubicBezTo>
                    <a:pt x="66" y="18"/>
                    <a:pt x="68" y="12"/>
                    <a:pt x="65" y="7"/>
                  </a:cubicBezTo>
                  <a:cubicBezTo>
                    <a:pt x="63" y="2"/>
                    <a:pt x="56" y="0"/>
                    <a:pt x="51" y="3"/>
                  </a:cubicBezTo>
                  <a:close/>
                </a:path>
              </a:pathLst>
            </a:custGeom>
            <a:solidFill>
              <a:srgbClr val="FFA6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9" name="î$lîḑê"/>
            <p:cNvSpPr/>
            <p:nvPr/>
          </p:nvSpPr>
          <p:spPr bwMode="auto">
            <a:xfrm>
              <a:off x="5471319" y="3716338"/>
              <a:ext cx="114300" cy="79375"/>
            </a:xfrm>
            <a:custGeom>
              <a:avLst/>
              <a:gdLst>
                <a:gd name="T0" fmla="*/ 59 w 79"/>
                <a:gd name="T1" fmla="*/ 5 h 55"/>
                <a:gd name="T2" fmla="*/ 25 w 79"/>
                <a:gd name="T3" fmla="*/ 9 h 55"/>
                <a:gd name="T4" fmla="*/ 21 w 79"/>
                <a:gd name="T5" fmla="*/ 50 h 55"/>
                <a:gd name="T6" fmla="*/ 70 w 79"/>
                <a:gd name="T7" fmla="*/ 31 h 55"/>
                <a:gd name="T8" fmla="*/ 79 w 79"/>
                <a:gd name="T9" fmla="*/ 7 h 55"/>
                <a:gd name="T10" fmla="*/ 59 w 79"/>
                <a:gd name="T11" fmla="*/ 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55">
                  <a:moveTo>
                    <a:pt x="59" y="5"/>
                  </a:moveTo>
                  <a:cubicBezTo>
                    <a:pt x="49" y="4"/>
                    <a:pt x="31" y="2"/>
                    <a:pt x="25" y="9"/>
                  </a:cubicBezTo>
                  <a:cubicBezTo>
                    <a:pt x="20" y="15"/>
                    <a:pt x="0" y="46"/>
                    <a:pt x="21" y="50"/>
                  </a:cubicBezTo>
                  <a:cubicBezTo>
                    <a:pt x="44" y="55"/>
                    <a:pt x="58" y="51"/>
                    <a:pt x="70" y="31"/>
                  </a:cubicBezTo>
                  <a:cubicBezTo>
                    <a:pt x="74" y="24"/>
                    <a:pt x="79" y="18"/>
                    <a:pt x="79" y="7"/>
                  </a:cubicBezTo>
                  <a:cubicBezTo>
                    <a:pt x="79" y="0"/>
                    <a:pt x="70" y="6"/>
                    <a:pt x="59" y="5"/>
                  </a:cubicBezTo>
                  <a:close/>
                </a:path>
              </a:pathLst>
            </a:custGeom>
            <a:solidFill>
              <a:srgbClr val="FFA6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0" name="íṩ1iḓè"/>
            <p:cNvSpPr/>
            <p:nvPr/>
          </p:nvSpPr>
          <p:spPr bwMode="auto">
            <a:xfrm>
              <a:off x="5344319" y="3524250"/>
              <a:ext cx="314325" cy="38100"/>
            </a:xfrm>
            <a:custGeom>
              <a:avLst/>
              <a:gdLst>
                <a:gd name="T0" fmla="*/ 212 w 216"/>
                <a:gd name="T1" fmla="*/ 25 h 26"/>
                <a:gd name="T2" fmla="*/ 18 w 216"/>
                <a:gd name="T3" fmla="*/ 25 h 26"/>
                <a:gd name="T4" fmla="*/ 0 w 216"/>
                <a:gd name="T5" fmla="*/ 0 h 26"/>
                <a:gd name="T6" fmla="*/ 192 w 216"/>
                <a:gd name="T7" fmla="*/ 0 h 26"/>
                <a:gd name="T8" fmla="*/ 212 w 216"/>
                <a:gd name="T9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" h="26">
                  <a:moveTo>
                    <a:pt x="212" y="25"/>
                  </a:moveTo>
                  <a:cubicBezTo>
                    <a:pt x="199" y="26"/>
                    <a:pt x="26" y="25"/>
                    <a:pt x="18" y="25"/>
                  </a:cubicBezTo>
                  <a:cubicBezTo>
                    <a:pt x="22" y="12"/>
                    <a:pt x="15" y="0"/>
                    <a:pt x="0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207" y="0"/>
                    <a:pt x="216" y="11"/>
                    <a:pt x="212" y="25"/>
                  </a:cubicBezTo>
                  <a:close/>
                </a:path>
              </a:pathLst>
            </a:custGeom>
            <a:solidFill>
              <a:srgbClr val="DEF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1" name="í$ļiďe"/>
            <p:cNvSpPr/>
            <p:nvPr/>
          </p:nvSpPr>
          <p:spPr bwMode="auto">
            <a:xfrm>
              <a:off x="5058569" y="4100513"/>
              <a:ext cx="225425" cy="1260475"/>
            </a:xfrm>
            <a:custGeom>
              <a:avLst/>
              <a:gdLst>
                <a:gd name="T0" fmla="*/ 151 w 155"/>
                <a:gd name="T1" fmla="*/ 870 h 870"/>
                <a:gd name="T2" fmla="*/ 83 w 155"/>
                <a:gd name="T3" fmla="*/ 870 h 870"/>
                <a:gd name="T4" fmla="*/ 55 w 155"/>
                <a:gd name="T5" fmla="*/ 869 h 870"/>
                <a:gd name="T6" fmla="*/ 0 w 155"/>
                <a:gd name="T7" fmla="*/ 102 h 870"/>
                <a:gd name="T8" fmla="*/ 130 w 155"/>
                <a:gd name="T9" fmla="*/ 0 h 870"/>
                <a:gd name="T10" fmla="*/ 151 w 155"/>
                <a:gd name="T11" fmla="*/ 870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" h="870">
                  <a:moveTo>
                    <a:pt x="151" y="870"/>
                  </a:moveTo>
                  <a:cubicBezTo>
                    <a:pt x="83" y="870"/>
                    <a:pt x="83" y="870"/>
                    <a:pt x="83" y="870"/>
                  </a:cubicBezTo>
                  <a:cubicBezTo>
                    <a:pt x="55" y="869"/>
                    <a:pt x="55" y="869"/>
                    <a:pt x="55" y="869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8" y="273"/>
                    <a:pt x="155" y="870"/>
                    <a:pt x="151" y="870"/>
                  </a:cubicBezTo>
                  <a:close/>
                </a:path>
              </a:pathLst>
            </a:custGeom>
            <a:solidFill>
              <a:srgbClr val="177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2" name="išľiďè"/>
            <p:cNvSpPr/>
            <p:nvPr/>
          </p:nvSpPr>
          <p:spPr bwMode="auto">
            <a:xfrm>
              <a:off x="5017294" y="4227513"/>
              <a:ext cx="84138" cy="98425"/>
            </a:xfrm>
            <a:custGeom>
              <a:avLst/>
              <a:gdLst>
                <a:gd name="T0" fmla="*/ 19 w 53"/>
                <a:gd name="T1" fmla="*/ 62 h 62"/>
                <a:gd name="T2" fmla="*/ 53 w 53"/>
                <a:gd name="T3" fmla="*/ 0 h 62"/>
                <a:gd name="T4" fmla="*/ 0 w 53"/>
                <a:gd name="T5" fmla="*/ 22 h 62"/>
                <a:gd name="T6" fmla="*/ 19 w 53"/>
                <a:gd name="T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2">
                  <a:moveTo>
                    <a:pt x="19" y="62"/>
                  </a:moveTo>
                  <a:lnTo>
                    <a:pt x="53" y="0"/>
                  </a:lnTo>
                  <a:lnTo>
                    <a:pt x="0" y="22"/>
                  </a:lnTo>
                  <a:lnTo>
                    <a:pt x="19" y="62"/>
                  </a:lnTo>
                  <a:close/>
                </a:path>
              </a:pathLst>
            </a:custGeom>
            <a:solidFill>
              <a:srgbClr val="1656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3" name="ïšḻíďe"/>
            <p:cNvSpPr/>
            <p:nvPr/>
          </p:nvSpPr>
          <p:spPr bwMode="auto">
            <a:xfrm>
              <a:off x="5168107" y="2638425"/>
              <a:ext cx="47625" cy="19050"/>
            </a:xfrm>
            <a:custGeom>
              <a:avLst/>
              <a:gdLst>
                <a:gd name="T0" fmla="*/ 17 w 33"/>
                <a:gd name="T1" fmla="*/ 0 h 13"/>
                <a:gd name="T2" fmla="*/ 16 w 33"/>
                <a:gd name="T3" fmla="*/ 3 h 13"/>
                <a:gd name="T4" fmla="*/ 33 w 33"/>
                <a:gd name="T5" fmla="*/ 13 h 13"/>
                <a:gd name="T6" fmla="*/ 31 w 33"/>
                <a:gd name="T7" fmla="*/ 2 h 13"/>
                <a:gd name="T8" fmla="*/ 28 w 33"/>
                <a:gd name="T9" fmla="*/ 1 h 13"/>
                <a:gd name="T10" fmla="*/ 25 w 33"/>
                <a:gd name="T11" fmla="*/ 4 h 13"/>
                <a:gd name="T12" fmla="*/ 17 w 33"/>
                <a:gd name="T13" fmla="*/ 0 h 13"/>
                <a:gd name="T14" fmla="*/ 3 w 33"/>
                <a:gd name="T15" fmla="*/ 0 h 13"/>
                <a:gd name="T16" fmla="*/ 3 w 33"/>
                <a:gd name="T17" fmla="*/ 0 h 13"/>
                <a:gd name="T18" fmla="*/ 0 w 33"/>
                <a:gd name="T19" fmla="*/ 0 h 13"/>
                <a:gd name="T20" fmla="*/ 10 w 33"/>
                <a:gd name="T21" fmla="*/ 2 h 13"/>
                <a:gd name="T22" fmla="*/ 3 w 33"/>
                <a:gd name="T2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13">
                  <a:moveTo>
                    <a:pt x="17" y="0"/>
                  </a:moveTo>
                  <a:cubicBezTo>
                    <a:pt x="17" y="2"/>
                    <a:pt x="17" y="3"/>
                    <a:pt x="16" y="3"/>
                  </a:cubicBezTo>
                  <a:cubicBezTo>
                    <a:pt x="24" y="5"/>
                    <a:pt x="29" y="9"/>
                    <a:pt x="33" y="13"/>
                  </a:cubicBezTo>
                  <a:cubicBezTo>
                    <a:pt x="33" y="9"/>
                    <a:pt x="32" y="6"/>
                    <a:pt x="31" y="2"/>
                  </a:cubicBezTo>
                  <a:cubicBezTo>
                    <a:pt x="30" y="2"/>
                    <a:pt x="29" y="1"/>
                    <a:pt x="28" y="1"/>
                  </a:cubicBezTo>
                  <a:cubicBezTo>
                    <a:pt x="27" y="3"/>
                    <a:pt x="26" y="4"/>
                    <a:pt x="25" y="4"/>
                  </a:cubicBezTo>
                  <a:cubicBezTo>
                    <a:pt x="23" y="2"/>
                    <a:pt x="20" y="1"/>
                    <a:pt x="17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3" y="0"/>
                    <a:pt x="7" y="1"/>
                    <a:pt x="10" y="2"/>
                  </a:cubicBezTo>
                  <a:cubicBezTo>
                    <a:pt x="8" y="1"/>
                    <a:pt x="6" y="0"/>
                    <a:pt x="3" y="0"/>
                  </a:cubicBezTo>
                </a:path>
              </a:pathLst>
            </a:custGeom>
            <a:solidFill>
              <a:srgbClr val="DD78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4" name="isľídé"/>
            <p:cNvSpPr/>
            <p:nvPr/>
          </p:nvSpPr>
          <p:spPr bwMode="auto">
            <a:xfrm>
              <a:off x="5217319" y="2708275"/>
              <a:ext cx="0" cy="3175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2 h 2"/>
                <a:gd name="T4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DAC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5" name="îŝ1ïďé"/>
            <p:cNvSpPr/>
            <p:nvPr/>
          </p:nvSpPr>
          <p:spPr bwMode="auto">
            <a:xfrm>
              <a:off x="5217319" y="2705100"/>
              <a:ext cx="0" cy="3175"/>
            </a:xfrm>
            <a:custGeom>
              <a:avLst/>
              <a:gdLst>
                <a:gd name="T0" fmla="*/ 0 h 3"/>
                <a:gd name="T1" fmla="*/ 3 h 3"/>
                <a:gd name="T2" fmla="*/ 3 h 3"/>
                <a:gd name="T3" fmla="*/ 0 h 3"/>
                <a:gd name="T4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B7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6" name="íṧľîḋe"/>
            <p:cNvSpPr/>
            <p:nvPr/>
          </p:nvSpPr>
          <p:spPr bwMode="auto">
            <a:xfrm>
              <a:off x="5217319" y="2725738"/>
              <a:ext cx="0" cy="14288"/>
            </a:xfrm>
            <a:custGeom>
              <a:avLst/>
              <a:gdLst>
                <a:gd name="T0" fmla="*/ 0 h 10"/>
                <a:gd name="T1" fmla="*/ 0 h 10"/>
                <a:gd name="T2" fmla="*/ 10 h 10"/>
                <a:gd name="T3" fmla="*/ 0 h 1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DAC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7" name="îşlïḑè"/>
            <p:cNvSpPr/>
            <p:nvPr/>
          </p:nvSpPr>
          <p:spPr bwMode="auto">
            <a:xfrm>
              <a:off x="4929982" y="2668588"/>
              <a:ext cx="287338" cy="77788"/>
            </a:xfrm>
            <a:custGeom>
              <a:avLst/>
              <a:gdLst>
                <a:gd name="T0" fmla="*/ 112 w 198"/>
                <a:gd name="T1" fmla="*/ 0 h 54"/>
                <a:gd name="T2" fmla="*/ 1 w 198"/>
                <a:gd name="T3" fmla="*/ 13 h 54"/>
                <a:gd name="T4" fmla="*/ 0 w 198"/>
                <a:gd name="T5" fmla="*/ 34 h 54"/>
                <a:gd name="T6" fmla="*/ 51 w 198"/>
                <a:gd name="T7" fmla="*/ 14 h 54"/>
                <a:gd name="T8" fmla="*/ 63 w 198"/>
                <a:gd name="T9" fmla="*/ 24 h 54"/>
                <a:gd name="T10" fmla="*/ 93 w 198"/>
                <a:gd name="T11" fmla="*/ 23 h 54"/>
                <a:gd name="T12" fmla="*/ 93 w 198"/>
                <a:gd name="T13" fmla="*/ 23 h 54"/>
                <a:gd name="T14" fmla="*/ 100 w 198"/>
                <a:gd name="T15" fmla="*/ 30 h 54"/>
                <a:gd name="T16" fmla="*/ 93 w 198"/>
                <a:gd name="T17" fmla="*/ 37 h 54"/>
                <a:gd name="T18" fmla="*/ 87 w 198"/>
                <a:gd name="T19" fmla="*/ 37 h 54"/>
                <a:gd name="T20" fmla="*/ 163 w 198"/>
                <a:gd name="T21" fmla="*/ 54 h 54"/>
                <a:gd name="T22" fmla="*/ 197 w 198"/>
                <a:gd name="T23" fmla="*/ 50 h 54"/>
                <a:gd name="T24" fmla="*/ 198 w 198"/>
                <a:gd name="T25" fmla="*/ 50 h 54"/>
                <a:gd name="T26" fmla="*/ 198 w 198"/>
                <a:gd name="T27" fmla="*/ 40 h 54"/>
                <a:gd name="T28" fmla="*/ 193 w 198"/>
                <a:gd name="T29" fmla="*/ 41 h 54"/>
                <a:gd name="T30" fmla="*/ 193 w 198"/>
                <a:gd name="T31" fmla="*/ 41 h 54"/>
                <a:gd name="T32" fmla="*/ 152 w 198"/>
                <a:gd name="T33" fmla="*/ 38 h 54"/>
                <a:gd name="T34" fmla="*/ 146 w 198"/>
                <a:gd name="T35" fmla="*/ 31 h 54"/>
                <a:gd name="T36" fmla="*/ 152 w 198"/>
                <a:gd name="T37" fmla="*/ 25 h 54"/>
                <a:gd name="T38" fmla="*/ 153 w 198"/>
                <a:gd name="T39" fmla="*/ 25 h 54"/>
                <a:gd name="T40" fmla="*/ 194 w 198"/>
                <a:gd name="T41" fmla="*/ 28 h 54"/>
                <a:gd name="T42" fmla="*/ 198 w 198"/>
                <a:gd name="T43" fmla="*/ 30 h 54"/>
                <a:gd name="T44" fmla="*/ 198 w 198"/>
                <a:gd name="T45" fmla="*/ 28 h 54"/>
                <a:gd name="T46" fmla="*/ 198 w 198"/>
                <a:gd name="T47" fmla="*/ 25 h 54"/>
                <a:gd name="T48" fmla="*/ 194 w 198"/>
                <a:gd name="T49" fmla="*/ 13 h 54"/>
                <a:gd name="T50" fmla="*/ 112 w 198"/>
                <a:gd name="T5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8" h="54">
                  <a:moveTo>
                    <a:pt x="112" y="0"/>
                  </a:moveTo>
                  <a:cubicBezTo>
                    <a:pt x="66" y="0"/>
                    <a:pt x="30" y="6"/>
                    <a:pt x="1" y="13"/>
                  </a:cubicBezTo>
                  <a:cubicBezTo>
                    <a:pt x="1" y="20"/>
                    <a:pt x="0" y="27"/>
                    <a:pt x="0" y="34"/>
                  </a:cubicBezTo>
                  <a:cubicBezTo>
                    <a:pt x="3" y="23"/>
                    <a:pt x="24" y="19"/>
                    <a:pt x="51" y="14"/>
                  </a:cubicBezTo>
                  <a:cubicBezTo>
                    <a:pt x="54" y="17"/>
                    <a:pt x="58" y="20"/>
                    <a:pt x="63" y="24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96" y="23"/>
                    <a:pt x="99" y="26"/>
                    <a:pt x="100" y="30"/>
                  </a:cubicBezTo>
                  <a:cubicBezTo>
                    <a:pt x="100" y="34"/>
                    <a:pt x="97" y="37"/>
                    <a:pt x="93" y="37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107" y="46"/>
                    <a:pt x="134" y="54"/>
                    <a:pt x="163" y="54"/>
                  </a:cubicBezTo>
                  <a:cubicBezTo>
                    <a:pt x="174" y="54"/>
                    <a:pt x="186" y="53"/>
                    <a:pt x="197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40"/>
                    <a:pt x="198" y="40"/>
                    <a:pt x="198" y="40"/>
                  </a:cubicBezTo>
                  <a:cubicBezTo>
                    <a:pt x="197" y="41"/>
                    <a:pt x="195" y="41"/>
                    <a:pt x="193" y="41"/>
                  </a:cubicBezTo>
                  <a:cubicBezTo>
                    <a:pt x="193" y="41"/>
                    <a:pt x="193" y="41"/>
                    <a:pt x="193" y="41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48" y="38"/>
                    <a:pt x="145" y="35"/>
                    <a:pt x="146" y="31"/>
                  </a:cubicBezTo>
                  <a:cubicBezTo>
                    <a:pt x="146" y="28"/>
                    <a:pt x="149" y="25"/>
                    <a:pt x="152" y="25"/>
                  </a:cubicBezTo>
                  <a:cubicBezTo>
                    <a:pt x="152" y="25"/>
                    <a:pt x="153" y="25"/>
                    <a:pt x="153" y="25"/>
                  </a:cubicBezTo>
                  <a:cubicBezTo>
                    <a:pt x="194" y="28"/>
                    <a:pt x="194" y="28"/>
                    <a:pt x="194" y="28"/>
                  </a:cubicBezTo>
                  <a:cubicBezTo>
                    <a:pt x="196" y="28"/>
                    <a:pt x="197" y="29"/>
                    <a:pt x="198" y="30"/>
                  </a:cubicBezTo>
                  <a:cubicBezTo>
                    <a:pt x="198" y="28"/>
                    <a:pt x="198" y="28"/>
                    <a:pt x="198" y="28"/>
                  </a:cubicBezTo>
                  <a:cubicBezTo>
                    <a:pt x="198" y="25"/>
                    <a:pt x="198" y="25"/>
                    <a:pt x="198" y="25"/>
                  </a:cubicBezTo>
                  <a:cubicBezTo>
                    <a:pt x="198" y="21"/>
                    <a:pt x="197" y="16"/>
                    <a:pt x="194" y="13"/>
                  </a:cubicBezTo>
                  <a:cubicBezTo>
                    <a:pt x="194" y="13"/>
                    <a:pt x="188" y="0"/>
                    <a:pt x="112" y="0"/>
                  </a:cubicBezTo>
                </a:path>
              </a:pathLst>
            </a:custGeom>
            <a:solidFill>
              <a:srgbClr val="DD78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8" name="îṥlïḓé"/>
            <p:cNvSpPr/>
            <p:nvPr/>
          </p:nvSpPr>
          <p:spPr bwMode="auto">
            <a:xfrm>
              <a:off x="5022057" y="2701925"/>
              <a:ext cx="52388" cy="20638"/>
            </a:xfrm>
            <a:custGeom>
              <a:avLst/>
              <a:gdLst>
                <a:gd name="T0" fmla="*/ 30 w 37"/>
                <a:gd name="T1" fmla="*/ 0 h 14"/>
                <a:gd name="T2" fmla="*/ 30 w 37"/>
                <a:gd name="T3" fmla="*/ 0 h 14"/>
                <a:gd name="T4" fmla="*/ 0 w 37"/>
                <a:gd name="T5" fmla="*/ 1 h 14"/>
                <a:gd name="T6" fmla="*/ 24 w 37"/>
                <a:gd name="T7" fmla="*/ 14 h 14"/>
                <a:gd name="T8" fmla="*/ 30 w 37"/>
                <a:gd name="T9" fmla="*/ 14 h 14"/>
                <a:gd name="T10" fmla="*/ 37 w 37"/>
                <a:gd name="T11" fmla="*/ 7 h 14"/>
                <a:gd name="T12" fmla="*/ 30 w 37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14"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6" y="5"/>
                    <a:pt x="14" y="10"/>
                    <a:pt x="24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4" y="14"/>
                    <a:pt x="37" y="11"/>
                    <a:pt x="37" y="7"/>
                  </a:cubicBezTo>
                  <a:cubicBezTo>
                    <a:pt x="36" y="3"/>
                    <a:pt x="33" y="0"/>
                    <a:pt x="30" y="0"/>
                  </a:cubicBezTo>
                </a:path>
              </a:pathLst>
            </a:custGeom>
            <a:solidFill>
              <a:srgbClr val="7B26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9" name="ïsļïďé"/>
            <p:cNvSpPr/>
            <p:nvPr/>
          </p:nvSpPr>
          <p:spPr bwMode="auto">
            <a:xfrm>
              <a:off x="5141119" y="2705100"/>
              <a:ext cx="76200" cy="22225"/>
            </a:xfrm>
            <a:custGeom>
              <a:avLst/>
              <a:gdLst>
                <a:gd name="T0" fmla="*/ 7 w 53"/>
                <a:gd name="T1" fmla="*/ 0 h 16"/>
                <a:gd name="T2" fmla="*/ 1 w 53"/>
                <a:gd name="T3" fmla="*/ 6 h 16"/>
                <a:gd name="T4" fmla="*/ 7 w 53"/>
                <a:gd name="T5" fmla="*/ 13 h 16"/>
                <a:gd name="T6" fmla="*/ 48 w 53"/>
                <a:gd name="T7" fmla="*/ 16 h 16"/>
                <a:gd name="T8" fmla="*/ 48 w 53"/>
                <a:gd name="T9" fmla="*/ 16 h 16"/>
                <a:gd name="T10" fmla="*/ 53 w 53"/>
                <a:gd name="T11" fmla="*/ 15 h 16"/>
                <a:gd name="T12" fmla="*/ 53 w 53"/>
                <a:gd name="T13" fmla="*/ 15 h 16"/>
                <a:gd name="T14" fmla="*/ 53 w 53"/>
                <a:gd name="T15" fmla="*/ 13 h 16"/>
                <a:gd name="T16" fmla="*/ 53 w 53"/>
                <a:gd name="T17" fmla="*/ 13 h 16"/>
                <a:gd name="T18" fmla="*/ 53 w 53"/>
                <a:gd name="T19" fmla="*/ 13 h 16"/>
                <a:gd name="T20" fmla="*/ 53 w 53"/>
                <a:gd name="T21" fmla="*/ 11 h 16"/>
                <a:gd name="T22" fmla="*/ 53 w 53"/>
                <a:gd name="T23" fmla="*/ 10 h 16"/>
                <a:gd name="T24" fmla="*/ 53 w 53"/>
                <a:gd name="T25" fmla="*/ 5 h 16"/>
                <a:gd name="T26" fmla="*/ 53 w 53"/>
                <a:gd name="T27" fmla="*/ 5 h 16"/>
                <a:gd name="T28" fmla="*/ 49 w 53"/>
                <a:gd name="T29" fmla="*/ 3 h 16"/>
                <a:gd name="T30" fmla="*/ 8 w 53"/>
                <a:gd name="T31" fmla="*/ 0 h 16"/>
                <a:gd name="T32" fmla="*/ 7 w 53"/>
                <a:gd name="T3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16">
                  <a:moveTo>
                    <a:pt x="7" y="0"/>
                  </a:moveTo>
                  <a:cubicBezTo>
                    <a:pt x="4" y="0"/>
                    <a:pt x="1" y="3"/>
                    <a:pt x="1" y="6"/>
                  </a:cubicBezTo>
                  <a:cubicBezTo>
                    <a:pt x="0" y="10"/>
                    <a:pt x="3" y="13"/>
                    <a:pt x="7" y="13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50" y="16"/>
                    <a:pt x="52" y="16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2"/>
                    <a:pt x="53" y="12"/>
                    <a:pt x="53" y="11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2" y="4"/>
                    <a:pt x="51" y="3"/>
                    <a:pt x="49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</a:path>
              </a:pathLst>
            </a:custGeom>
            <a:solidFill>
              <a:srgbClr val="7B26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0" name="ïṧliḑè"/>
            <p:cNvSpPr/>
            <p:nvPr/>
          </p:nvSpPr>
          <p:spPr bwMode="auto">
            <a:xfrm>
              <a:off x="4928394" y="2687638"/>
              <a:ext cx="3175" cy="33338"/>
            </a:xfrm>
            <a:custGeom>
              <a:avLst/>
              <a:gdLst>
                <a:gd name="T0" fmla="*/ 2 w 2"/>
                <a:gd name="T1" fmla="*/ 0 h 23"/>
                <a:gd name="T2" fmla="*/ 2 w 2"/>
                <a:gd name="T3" fmla="*/ 0 h 23"/>
                <a:gd name="T4" fmla="*/ 0 w 2"/>
                <a:gd name="T5" fmla="*/ 23 h 23"/>
                <a:gd name="T6" fmla="*/ 1 w 2"/>
                <a:gd name="T7" fmla="*/ 21 h 23"/>
                <a:gd name="T8" fmla="*/ 2 w 2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3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7"/>
                    <a:pt x="1" y="15"/>
                    <a:pt x="0" y="23"/>
                  </a:cubicBezTo>
                  <a:cubicBezTo>
                    <a:pt x="0" y="22"/>
                    <a:pt x="1" y="22"/>
                    <a:pt x="1" y="21"/>
                  </a:cubicBezTo>
                  <a:cubicBezTo>
                    <a:pt x="1" y="14"/>
                    <a:pt x="2" y="7"/>
                    <a:pt x="2" y="0"/>
                  </a:cubicBezTo>
                </a:path>
              </a:pathLst>
            </a:custGeom>
            <a:solidFill>
              <a:srgbClr val="7B26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1" name="ï$1ïďe"/>
            <p:cNvSpPr/>
            <p:nvPr/>
          </p:nvSpPr>
          <p:spPr bwMode="auto">
            <a:xfrm>
              <a:off x="4988719" y="3462338"/>
              <a:ext cx="168275" cy="107950"/>
            </a:xfrm>
            <a:custGeom>
              <a:avLst/>
              <a:gdLst>
                <a:gd name="T0" fmla="*/ 115 w 115"/>
                <a:gd name="T1" fmla="*/ 0 h 74"/>
                <a:gd name="T2" fmla="*/ 0 w 115"/>
                <a:gd name="T3" fmla="*/ 0 h 74"/>
                <a:gd name="T4" fmla="*/ 0 w 115"/>
                <a:gd name="T5" fmla="*/ 37 h 74"/>
                <a:gd name="T6" fmla="*/ 38 w 115"/>
                <a:gd name="T7" fmla="*/ 74 h 74"/>
                <a:gd name="T8" fmla="*/ 77 w 115"/>
                <a:gd name="T9" fmla="*/ 74 h 74"/>
                <a:gd name="T10" fmla="*/ 115 w 115"/>
                <a:gd name="T11" fmla="*/ 37 h 74"/>
                <a:gd name="T12" fmla="*/ 115 w 115"/>
                <a:gd name="T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" h="74">
                  <a:moveTo>
                    <a:pt x="1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7"/>
                    <a:pt x="0" y="37"/>
                  </a:cubicBezTo>
                  <a:cubicBezTo>
                    <a:pt x="0" y="57"/>
                    <a:pt x="17" y="74"/>
                    <a:pt x="38" y="74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98" y="74"/>
                    <a:pt x="115" y="57"/>
                    <a:pt x="115" y="37"/>
                  </a:cubicBezTo>
                  <a:cubicBezTo>
                    <a:pt x="115" y="17"/>
                    <a:pt x="115" y="0"/>
                    <a:pt x="115" y="0"/>
                  </a:cubicBezTo>
                </a:path>
              </a:pathLst>
            </a:custGeom>
            <a:solidFill>
              <a:srgbClr val="1F91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2" name="ïśḷïḑê"/>
            <p:cNvSpPr/>
            <p:nvPr/>
          </p:nvSpPr>
          <p:spPr bwMode="auto">
            <a:xfrm>
              <a:off x="4783932" y="2636838"/>
              <a:ext cx="450850" cy="112713"/>
            </a:xfrm>
            <a:custGeom>
              <a:avLst/>
              <a:gdLst>
                <a:gd name="T0" fmla="*/ 12 w 311"/>
                <a:gd name="T1" fmla="*/ 78 h 78"/>
                <a:gd name="T2" fmla="*/ 5 w 311"/>
                <a:gd name="T3" fmla="*/ 75 h 78"/>
                <a:gd name="T4" fmla="*/ 4 w 311"/>
                <a:gd name="T5" fmla="*/ 59 h 78"/>
                <a:gd name="T6" fmla="*/ 213 w 311"/>
                <a:gd name="T7" fmla="*/ 0 h 78"/>
                <a:gd name="T8" fmla="*/ 304 w 311"/>
                <a:gd name="T9" fmla="*/ 26 h 78"/>
                <a:gd name="T10" fmla="*/ 299 w 311"/>
                <a:gd name="T11" fmla="*/ 60 h 78"/>
                <a:gd name="T12" fmla="*/ 295 w 311"/>
                <a:gd name="T13" fmla="*/ 35 h 78"/>
                <a:gd name="T14" fmla="*/ 213 w 311"/>
                <a:gd name="T15" fmla="*/ 22 h 78"/>
                <a:gd name="T16" fmla="*/ 21 w 311"/>
                <a:gd name="T17" fmla="*/ 74 h 78"/>
                <a:gd name="T18" fmla="*/ 12 w 311"/>
                <a:gd name="T1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1" h="78">
                  <a:moveTo>
                    <a:pt x="12" y="78"/>
                  </a:moveTo>
                  <a:cubicBezTo>
                    <a:pt x="10" y="78"/>
                    <a:pt x="7" y="77"/>
                    <a:pt x="5" y="75"/>
                  </a:cubicBezTo>
                  <a:cubicBezTo>
                    <a:pt x="0" y="70"/>
                    <a:pt x="0" y="63"/>
                    <a:pt x="4" y="59"/>
                  </a:cubicBezTo>
                  <a:cubicBezTo>
                    <a:pt x="7" y="56"/>
                    <a:pt x="62" y="0"/>
                    <a:pt x="213" y="0"/>
                  </a:cubicBezTo>
                  <a:cubicBezTo>
                    <a:pt x="279" y="0"/>
                    <a:pt x="298" y="6"/>
                    <a:pt x="304" y="26"/>
                  </a:cubicBezTo>
                  <a:cubicBezTo>
                    <a:pt x="311" y="46"/>
                    <a:pt x="298" y="63"/>
                    <a:pt x="299" y="60"/>
                  </a:cubicBezTo>
                  <a:cubicBezTo>
                    <a:pt x="300" y="54"/>
                    <a:pt x="301" y="42"/>
                    <a:pt x="295" y="35"/>
                  </a:cubicBezTo>
                  <a:cubicBezTo>
                    <a:pt x="295" y="35"/>
                    <a:pt x="289" y="22"/>
                    <a:pt x="213" y="22"/>
                  </a:cubicBezTo>
                  <a:cubicBezTo>
                    <a:pt x="72" y="22"/>
                    <a:pt x="21" y="74"/>
                    <a:pt x="21" y="74"/>
                  </a:cubicBezTo>
                  <a:cubicBezTo>
                    <a:pt x="18" y="77"/>
                    <a:pt x="15" y="78"/>
                    <a:pt x="12" y="78"/>
                  </a:cubicBezTo>
                </a:path>
              </a:pathLst>
            </a:custGeom>
            <a:solidFill>
              <a:srgbClr val="632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3" name="ïśľiḓè"/>
            <p:cNvSpPr/>
            <p:nvPr/>
          </p:nvSpPr>
          <p:spPr bwMode="auto">
            <a:xfrm>
              <a:off x="4768057" y="2428875"/>
              <a:ext cx="469900" cy="323850"/>
            </a:xfrm>
            <a:custGeom>
              <a:avLst/>
              <a:gdLst>
                <a:gd name="T0" fmla="*/ 315 w 323"/>
                <a:gd name="T1" fmla="*/ 149 h 223"/>
                <a:gd name="T2" fmla="*/ 293 w 323"/>
                <a:gd name="T3" fmla="*/ 144 h 223"/>
                <a:gd name="T4" fmla="*/ 278 w 323"/>
                <a:gd name="T5" fmla="*/ 145 h 223"/>
                <a:gd name="T6" fmla="*/ 248 w 323"/>
                <a:gd name="T7" fmla="*/ 145 h 223"/>
                <a:gd name="T8" fmla="*/ 99 w 323"/>
                <a:gd name="T9" fmla="*/ 166 h 223"/>
                <a:gd name="T10" fmla="*/ 11 w 323"/>
                <a:gd name="T11" fmla="*/ 221 h 223"/>
                <a:gd name="T12" fmla="*/ 1 w 323"/>
                <a:gd name="T13" fmla="*/ 174 h 223"/>
                <a:gd name="T14" fmla="*/ 0 w 323"/>
                <a:gd name="T15" fmla="*/ 149 h 223"/>
                <a:gd name="T16" fmla="*/ 0 w 323"/>
                <a:gd name="T17" fmla="*/ 145 h 223"/>
                <a:gd name="T18" fmla="*/ 5 w 323"/>
                <a:gd name="T19" fmla="*/ 109 h 223"/>
                <a:gd name="T20" fmla="*/ 105 w 323"/>
                <a:gd name="T21" fmla="*/ 11 h 223"/>
                <a:gd name="T22" fmla="*/ 125 w 323"/>
                <a:gd name="T23" fmla="*/ 6 h 223"/>
                <a:gd name="T24" fmla="*/ 137 w 323"/>
                <a:gd name="T25" fmla="*/ 4 h 223"/>
                <a:gd name="T26" fmla="*/ 138 w 323"/>
                <a:gd name="T27" fmla="*/ 4 h 223"/>
                <a:gd name="T28" fmla="*/ 164 w 323"/>
                <a:gd name="T29" fmla="*/ 1 h 223"/>
                <a:gd name="T30" fmla="*/ 165 w 323"/>
                <a:gd name="T31" fmla="*/ 1 h 223"/>
                <a:gd name="T32" fmla="*/ 175 w 323"/>
                <a:gd name="T33" fmla="*/ 0 h 223"/>
                <a:gd name="T34" fmla="*/ 229 w 323"/>
                <a:gd name="T35" fmla="*/ 8 h 223"/>
                <a:gd name="T36" fmla="*/ 232 w 323"/>
                <a:gd name="T37" fmla="*/ 10 h 223"/>
                <a:gd name="T38" fmla="*/ 308 w 323"/>
                <a:gd name="T39" fmla="*/ 81 h 223"/>
                <a:gd name="T40" fmla="*/ 315 w 323"/>
                <a:gd name="T41" fmla="*/ 149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3" h="223">
                  <a:moveTo>
                    <a:pt x="315" y="149"/>
                  </a:moveTo>
                  <a:cubicBezTo>
                    <a:pt x="310" y="145"/>
                    <a:pt x="304" y="144"/>
                    <a:pt x="293" y="144"/>
                  </a:cubicBezTo>
                  <a:cubicBezTo>
                    <a:pt x="289" y="144"/>
                    <a:pt x="284" y="145"/>
                    <a:pt x="278" y="145"/>
                  </a:cubicBezTo>
                  <a:cubicBezTo>
                    <a:pt x="270" y="145"/>
                    <a:pt x="260" y="145"/>
                    <a:pt x="248" y="145"/>
                  </a:cubicBezTo>
                  <a:cubicBezTo>
                    <a:pt x="195" y="145"/>
                    <a:pt x="142" y="153"/>
                    <a:pt x="99" y="166"/>
                  </a:cubicBezTo>
                  <a:cubicBezTo>
                    <a:pt x="55" y="179"/>
                    <a:pt x="22" y="202"/>
                    <a:pt x="11" y="221"/>
                  </a:cubicBezTo>
                  <a:cubicBezTo>
                    <a:pt x="7" y="223"/>
                    <a:pt x="3" y="199"/>
                    <a:pt x="1" y="174"/>
                  </a:cubicBezTo>
                  <a:cubicBezTo>
                    <a:pt x="1" y="166"/>
                    <a:pt x="0" y="157"/>
                    <a:pt x="0" y="149"/>
                  </a:cubicBezTo>
                  <a:cubicBezTo>
                    <a:pt x="0" y="148"/>
                    <a:pt x="0" y="146"/>
                    <a:pt x="0" y="145"/>
                  </a:cubicBezTo>
                  <a:cubicBezTo>
                    <a:pt x="0" y="132"/>
                    <a:pt x="2" y="120"/>
                    <a:pt x="5" y="109"/>
                  </a:cubicBezTo>
                  <a:cubicBezTo>
                    <a:pt x="16" y="66"/>
                    <a:pt x="48" y="29"/>
                    <a:pt x="105" y="11"/>
                  </a:cubicBezTo>
                  <a:cubicBezTo>
                    <a:pt x="111" y="9"/>
                    <a:pt x="118" y="7"/>
                    <a:pt x="125" y="6"/>
                  </a:cubicBezTo>
                  <a:cubicBezTo>
                    <a:pt x="129" y="5"/>
                    <a:pt x="133" y="4"/>
                    <a:pt x="137" y="4"/>
                  </a:cubicBezTo>
                  <a:cubicBezTo>
                    <a:pt x="138" y="4"/>
                    <a:pt x="138" y="4"/>
                    <a:pt x="138" y="4"/>
                  </a:cubicBezTo>
                  <a:cubicBezTo>
                    <a:pt x="146" y="2"/>
                    <a:pt x="155" y="1"/>
                    <a:pt x="164" y="1"/>
                  </a:cubicBezTo>
                  <a:cubicBezTo>
                    <a:pt x="164" y="1"/>
                    <a:pt x="165" y="1"/>
                    <a:pt x="165" y="1"/>
                  </a:cubicBezTo>
                  <a:cubicBezTo>
                    <a:pt x="169" y="0"/>
                    <a:pt x="172" y="0"/>
                    <a:pt x="175" y="0"/>
                  </a:cubicBezTo>
                  <a:cubicBezTo>
                    <a:pt x="196" y="0"/>
                    <a:pt x="213" y="3"/>
                    <a:pt x="229" y="8"/>
                  </a:cubicBezTo>
                  <a:cubicBezTo>
                    <a:pt x="230" y="9"/>
                    <a:pt x="231" y="9"/>
                    <a:pt x="232" y="10"/>
                  </a:cubicBezTo>
                  <a:cubicBezTo>
                    <a:pt x="271" y="24"/>
                    <a:pt x="295" y="53"/>
                    <a:pt x="308" y="81"/>
                  </a:cubicBezTo>
                  <a:cubicBezTo>
                    <a:pt x="323" y="116"/>
                    <a:pt x="322" y="149"/>
                    <a:pt x="315" y="149"/>
                  </a:cubicBezTo>
                </a:path>
              </a:pathLst>
            </a:custGeom>
            <a:solidFill>
              <a:srgbClr val="FFD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4" name="íşḻîďé"/>
            <p:cNvSpPr/>
            <p:nvPr/>
          </p:nvSpPr>
          <p:spPr bwMode="auto">
            <a:xfrm>
              <a:off x="5172869" y="2638425"/>
              <a:ext cx="19050" cy="4763"/>
            </a:xfrm>
            <a:custGeom>
              <a:avLst/>
              <a:gdLst>
                <a:gd name="T0" fmla="*/ 8 w 14"/>
                <a:gd name="T1" fmla="*/ 0 h 3"/>
                <a:gd name="T2" fmla="*/ 1 w 14"/>
                <a:gd name="T3" fmla="*/ 0 h 3"/>
                <a:gd name="T4" fmla="*/ 0 w 14"/>
                <a:gd name="T5" fmla="*/ 0 h 3"/>
                <a:gd name="T6" fmla="*/ 7 w 14"/>
                <a:gd name="T7" fmla="*/ 2 h 3"/>
                <a:gd name="T8" fmla="*/ 13 w 14"/>
                <a:gd name="T9" fmla="*/ 3 h 3"/>
                <a:gd name="T10" fmla="*/ 14 w 14"/>
                <a:gd name="T11" fmla="*/ 0 h 3"/>
                <a:gd name="T12" fmla="*/ 8 w 14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">
                  <a:moveTo>
                    <a:pt x="8" y="0"/>
                  </a:moveTo>
                  <a:cubicBezTo>
                    <a:pt x="6" y="0"/>
                    <a:pt x="4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3" y="0"/>
                    <a:pt x="5" y="1"/>
                    <a:pt x="7" y="2"/>
                  </a:cubicBezTo>
                  <a:cubicBezTo>
                    <a:pt x="9" y="2"/>
                    <a:pt x="11" y="3"/>
                    <a:pt x="13" y="3"/>
                  </a:cubicBezTo>
                  <a:cubicBezTo>
                    <a:pt x="14" y="3"/>
                    <a:pt x="14" y="2"/>
                    <a:pt x="14" y="0"/>
                  </a:cubicBezTo>
                  <a:cubicBezTo>
                    <a:pt x="13" y="0"/>
                    <a:pt x="10" y="0"/>
                    <a:pt x="8" y="0"/>
                  </a:cubicBezTo>
                </a:path>
              </a:pathLst>
            </a:custGeom>
            <a:solidFill>
              <a:srgbClr val="F1C9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5" name="iṩḻîḑè"/>
            <p:cNvSpPr/>
            <p:nvPr/>
          </p:nvSpPr>
          <p:spPr bwMode="auto">
            <a:xfrm>
              <a:off x="5182394" y="2641600"/>
              <a:ext cx="9525" cy="3175"/>
            </a:xfrm>
            <a:custGeom>
              <a:avLst/>
              <a:gdLst>
                <a:gd name="T0" fmla="*/ 0 w 6"/>
                <a:gd name="T1" fmla="*/ 0 h 2"/>
                <a:gd name="T2" fmla="*/ 4 w 6"/>
                <a:gd name="T3" fmla="*/ 2 h 2"/>
                <a:gd name="T4" fmla="*/ 6 w 6"/>
                <a:gd name="T5" fmla="*/ 1 h 2"/>
                <a:gd name="T6" fmla="*/ 0 w 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2">
                  <a:moveTo>
                    <a:pt x="0" y="0"/>
                  </a:moveTo>
                  <a:cubicBezTo>
                    <a:pt x="1" y="0"/>
                    <a:pt x="3" y="1"/>
                    <a:pt x="4" y="2"/>
                  </a:cubicBezTo>
                  <a:cubicBezTo>
                    <a:pt x="5" y="2"/>
                    <a:pt x="5" y="2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</a:path>
              </a:pathLst>
            </a:custGeom>
            <a:solidFill>
              <a:srgbClr val="C1A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6" name="ïṣľiďè"/>
            <p:cNvSpPr/>
            <p:nvPr/>
          </p:nvSpPr>
          <p:spPr bwMode="auto">
            <a:xfrm>
              <a:off x="4950619" y="2435225"/>
              <a:ext cx="223838" cy="203200"/>
            </a:xfrm>
            <a:custGeom>
              <a:avLst/>
              <a:gdLst>
                <a:gd name="T0" fmla="*/ 154 w 154"/>
                <a:gd name="T1" fmla="*/ 141 h 141"/>
                <a:gd name="T2" fmla="*/ 153 w 154"/>
                <a:gd name="T3" fmla="*/ 141 h 141"/>
                <a:gd name="T4" fmla="*/ 153 w 154"/>
                <a:gd name="T5" fmla="*/ 141 h 141"/>
                <a:gd name="T6" fmla="*/ 153 w 154"/>
                <a:gd name="T7" fmla="*/ 141 h 141"/>
                <a:gd name="T8" fmla="*/ 154 w 154"/>
                <a:gd name="T9" fmla="*/ 141 h 141"/>
                <a:gd name="T10" fmla="*/ 10 w 154"/>
                <a:gd name="T11" fmla="*/ 0 h 141"/>
                <a:gd name="T12" fmla="*/ 0 w 154"/>
                <a:gd name="T13" fmla="*/ 2 h 141"/>
                <a:gd name="T14" fmla="*/ 59 w 154"/>
                <a:gd name="T15" fmla="*/ 68 h 141"/>
                <a:gd name="T16" fmla="*/ 72 w 154"/>
                <a:gd name="T17" fmla="*/ 116 h 141"/>
                <a:gd name="T18" fmla="*/ 83 w 154"/>
                <a:gd name="T19" fmla="*/ 114 h 141"/>
                <a:gd name="T20" fmla="*/ 70 w 154"/>
                <a:gd name="T21" fmla="*/ 66 h 141"/>
                <a:gd name="T22" fmla="*/ 10 w 154"/>
                <a:gd name="T2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4" h="141">
                  <a:moveTo>
                    <a:pt x="154" y="141"/>
                  </a:moveTo>
                  <a:cubicBezTo>
                    <a:pt x="154" y="141"/>
                    <a:pt x="153" y="141"/>
                    <a:pt x="153" y="141"/>
                  </a:cubicBezTo>
                  <a:cubicBezTo>
                    <a:pt x="153" y="141"/>
                    <a:pt x="153" y="141"/>
                    <a:pt x="153" y="141"/>
                  </a:cubicBezTo>
                  <a:cubicBezTo>
                    <a:pt x="153" y="141"/>
                    <a:pt x="153" y="141"/>
                    <a:pt x="153" y="141"/>
                  </a:cubicBezTo>
                  <a:cubicBezTo>
                    <a:pt x="153" y="141"/>
                    <a:pt x="154" y="141"/>
                    <a:pt x="154" y="141"/>
                  </a:cubicBezTo>
                  <a:moveTo>
                    <a:pt x="10" y="0"/>
                  </a:moveTo>
                  <a:cubicBezTo>
                    <a:pt x="7" y="1"/>
                    <a:pt x="4" y="1"/>
                    <a:pt x="0" y="2"/>
                  </a:cubicBezTo>
                  <a:cubicBezTo>
                    <a:pt x="30" y="19"/>
                    <a:pt x="49" y="44"/>
                    <a:pt x="59" y="68"/>
                  </a:cubicBezTo>
                  <a:cubicBezTo>
                    <a:pt x="67" y="86"/>
                    <a:pt x="71" y="103"/>
                    <a:pt x="72" y="116"/>
                  </a:cubicBezTo>
                  <a:cubicBezTo>
                    <a:pt x="75" y="115"/>
                    <a:pt x="79" y="115"/>
                    <a:pt x="83" y="114"/>
                  </a:cubicBezTo>
                  <a:cubicBezTo>
                    <a:pt x="82" y="101"/>
                    <a:pt x="78" y="84"/>
                    <a:pt x="70" y="66"/>
                  </a:cubicBezTo>
                  <a:cubicBezTo>
                    <a:pt x="60" y="42"/>
                    <a:pt x="36" y="8"/>
                    <a:pt x="10" y="0"/>
                  </a:cubicBezTo>
                </a:path>
              </a:pathLst>
            </a:custGeom>
            <a:solidFill>
              <a:srgbClr val="FFF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7" name="išḷiḓè"/>
            <p:cNvSpPr/>
            <p:nvPr/>
          </p:nvSpPr>
          <p:spPr bwMode="auto">
            <a:xfrm>
              <a:off x="4956969" y="2428875"/>
              <a:ext cx="258763" cy="215900"/>
            </a:xfrm>
            <a:custGeom>
              <a:avLst/>
              <a:gdLst>
                <a:gd name="T0" fmla="*/ 163 w 178"/>
                <a:gd name="T1" fmla="*/ 81 h 149"/>
                <a:gd name="T2" fmla="*/ 87 w 178"/>
                <a:gd name="T3" fmla="*/ 10 h 149"/>
                <a:gd name="T4" fmla="*/ 84 w 178"/>
                <a:gd name="T5" fmla="*/ 8 h 149"/>
                <a:gd name="T6" fmla="*/ 30 w 178"/>
                <a:gd name="T7" fmla="*/ 0 h 149"/>
                <a:gd name="T8" fmla="*/ 20 w 178"/>
                <a:gd name="T9" fmla="*/ 1 h 149"/>
                <a:gd name="T10" fmla="*/ 0 w 178"/>
                <a:gd name="T11" fmla="*/ 3 h 149"/>
                <a:gd name="T12" fmla="*/ 65 w 178"/>
                <a:gd name="T13" fmla="*/ 70 h 149"/>
                <a:gd name="T14" fmla="*/ 72 w 178"/>
                <a:gd name="T15" fmla="*/ 144 h 149"/>
                <a:gd name="T16" fmla="*/ 103 w 178"/>
                <a:gd name="T17" fmla="*/ 145 h 149"/>
                <a:gd name="T18" fmla="*/ 170 w 178"/>
                <a:gd name="T19" fmla="*/ 149 h 149"/>
                <a:gd name="T20" fmla="*/ 163 w 178"/>
                <a:gd name="T21" fmla="*/ 8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8" h="149">
                  <a:moveTo>
                    <a:pt x="163" y="81"/>
                  </a:moveTo>
                  <a:cubicBezTo>
                    <a:pt x="150" y="53"/>
                    <a:pt x="126" y="24"/>
                    <a:pt x="87" y="10"/>
                  </a:cubicBezTo>
                  <a:cubicBezTo>
                    <a:pt x="86" y="9"/>
                    <a:pt x="85" y="9"/>
                    <a:pt x="84" y="8"/>
                  </a:cubicBezTo>
                  <a:cubicBezTo>
                    <a:pt x="68" y="3"/>
                    <a:pt x="50" y="0"/>
                    <a:pt x="30" y="0"/>
                  </a:cubicBezTo>
                  <a:cubicBezTo>
                    <a:pt x="27" y="0"/>
                    <a:pt x="24" y="0"/>
                    <a:pt x="20" y="1"/>
                  </a:cubicBezTo>
                  <a:cubicBezTo>
                    <a:pt x="13" y="1"/>
                    <a:pt x="7" y="2"/>
                    <a:pt x="0" y="3"/>
                  </a:cubicBezTo>
                  <a:cubicBezTo>
                    <a:pt x="28" y="8"/>
                    <a:pt x="54" y="44"/>
                    <a:pt x="65" y="70"/>
                  </a:cubicBezTo>
                  <a:cubicBezTo>
                    <a:pt x="82" y="107"/>
                    <a:pt x="80" y="144"/>
                    <a:pt x="72" y="144"/>
                  </a:cubicBezTo>
                  <a:cubicBezTo>
                    <a:pt x="103" y="145"/>
                    <a:pt x="103" y="145"/>
                    <a:pt x="103" y="145"/>
                  </a:cubicBezTo>
                  <a:cubicBezTo>
                    <a:pt x="149" y="145"/>
                    <a:pt x="160" y="141"/>
                    <a:pt x="170" y="149"/>
                  </a:cubicBezTo>
                  <a:cubicBezTo>
                    <a:pt x="177" y="149"/>
                    <a:pt x="178" y="116"/>
                    <a:pt x="163" y="81"/>
                  </a:cubicBezTo>
                </a:path>
              </a:pathLst>
            </a:custGeom>
            <a:solidFill>
              <a:srgbClr val="FFD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8" name="ïsļîdé"/>
            <p:cNvSpPr/>
            <p:nvPr/>
          </p:nvSpPr>
          <p:spPr bwMode="auto">
            <a:xfrm>
              <a:off x="4752182" y="2443163"/>
              <a:ext cx="485775" cy="312738"/>
            </a:xfrm>
            <a:custGeom>
              <a:avLst/>
              <a:gdLst>
                <a:gd name="T0" fmla="*/ 19 w 334"/>
                <a:gd name="T1" fmla="*/ 215 h 215"/>
                <a:gd name="T2" fmla="*/ 110 w 334"/>
                <a:gd name="T3" fmla="*/ 156 h 215"/>
                <a:gd name="T4" fmla="*/ 259 w 334"/>
                <a:gd name="T5" fmla="*/ 135 h 215"/>
                <a:gd name="T6" fmla="*/ 326 w 334"/>
                <a:gd name="T7" fmla="*/ 139 h 215"/>
                <a:gd name="T8" fmla="*/ 319 w 334"/>
                <a:gd name="T9" fmla="*/ 71 h 215"/>
                <a:gd name="T10" fmla="*/ 243 w 334"/>
                <a:gd name="T11" fmla="*/ 0 h 215"/>
                <a:gd name="T12" fmla="*/ 292 w 334"/>
                <a:gd name="T13" fmla="*/ 103 h 215"/>
                <a:gd name="T14" fmla="*/ 140 w 334"/>
                <a:gd name="T15" fmla="*/ 132 h 215"/>
                <a:gd name="T16" fmla="*/ 19 w 334"/>
                <a:gd name="T17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4" h="215">
                  <a:moveTo>
                    <a:pt x="19" y="215"/>
                  </a:moveTo>
                  <a:cubicBezTo>
                    <a:pt x="29" y="193"/>
                    <a:pt x="66" y="169"/>
                    <a:pt x="110" y="156"/>
                  </a:cubicBezTo>
                  <a:cubicBezTo>
                    <a:pt x="153" y="143"/>
                    <a:pt x="206" y="135"/>
                    <a:pt x="259" y="135"/>
                  </a:cubicBezTo>
                  <a:cubicBezTo>
                    <a:pt x="305" y="135"/>
                    <a:pt x="316" y="131"/>
                    <a:pt x="326" y="139"/>
                  </a:cubicBezTo>
                  <a:cubicBezTo>
                    <a:pt x="333" y="139"/>
                    <a:pt x="334" y="106"/>
                    <a:pt x="319" y="71"/>
                  </a:cubicBezTo>
                  <a:cubicBezTo>
                    <a:pt x="306" y="43"/>
                    <a:pt x="282" y="14"/>
                    <a:pt x="243" y="0"/>
                  </a:cubicBezTo>
                  <a:cubicBezTo>
                    <a:pt x="276" y="20"/>
                    <a:pt x="291" y="86"/>
                    <a:pt x="292" y="103"/>
                  </a:cubicBezTo>
                  <a:cubicBezTo>
                    <a:pt x="292" y="110"/>
                    <a:pt x="254" y="104"/>
                    <a:pt x="140" y="132"/>
                  </a:cubicBezTo>
                  <a:cubicBezTo>
                    <a:pt x="49" y="154"/>
                    <a:pt x="0" y="188"/>
                    <a:pt x="19" y="215"/>
                  </a:cubicBezTo>
                </a:path>
              </a:pathLst>
            </a:custGeom>
            <a:solidFill>
              <a:srgbClr val="F7C5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9" name="iṧḻîḓé"/>
            <p:cNvSpPr/>
            <p:nvPr/>
          </p:nvSpPr>
          <p:spPr bwMode="auto">
            <a:xfrm>
              <a:off x="4936332" y="2589213"/>
              <a:ext cx="400050" cy="73025"/>
            </a:xfrm>
            <a:custGeom>
              <a:avLst/>
              <a:gdLst>
                <a:gd name="T0" fmla="*/ 275 w 276"/>
                <a:gd name="T1" fmla="*/ 22 h 51"/>
                <a:gd name="T2" fmla="*/ 197 w 276"/>
                <a:gd name="T3" fmla="*/ 40 h 51"/>
                <a:gd name="T4" fmla="*/ 180 w 276"/>
                <a:gd name="T5" fmla="*/ 34 h 51"/>
                <a:gd name="T6" fmla="*/ 122 w 276"/>
                <a:gd name="T7" fmla="*/ 29 h 51"/>
                <a:gd name="T8" fmla="*/ 59 w 276"/>
                <a:gd name="T9" fmla="*/ 38 h 51"/>
                <a:gd name="T10" fmla="*/ 3 w 276"/>
                <a:gd name="T11" fmla="*/ 51 h 51"/>
                <a:gd name="T12" fmla="*/ 0 w 276"/>
                <a:gd name="T13" fmla="*/ 36 h 51"/>
                <a:gd name="T14" fmla="*/ 59 w 276"/>
                <a:gd name="T15" fmla="*/ 15 h 51"/>
                <a:gd name="T16" fmla="*/ 180 w 276"/>
                <a:gd name="T17" fmla="*/ 1 h 51"/>
                <a:gd name="T18" fmla="*/ 201 w 276"/>
                <a:gd name="T19" fmla="*/ 0 h 51"/>
                <a:gd name="T20" fmla="*/ 274 w 276"/>
                <a:gd name="T21" fmla="*/ 8 h 51"/>
                <a:gd name="T22" fmla="*/ 275 w 276"/>
                <a:gd name="T23" fmla="*/ 2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6" h="51">
                  <a:moveTo>
                    <a:pt x="275" y="22"/>
                  </a:moveTo>
                  <a:cubicBezTo>
                    <a:pt x="275" y="22"/>
                    <a:pt x="216" y="35"/>
                    <a:pt x="197" y="40"/>
                  </a:cubicBezTo>
                  <a:cubicBezTo>
                    <a:pt x="197" y="40"/>
                    <a:pt x="193" y="37"/>
                    <a:pt x="180" y="34"/>
                  </a:cubicBezTo>
                  <a:cubicBezTo>
                    <a:pt x="168" y="31"/>
                    <a:pt x="150" y="29"/>
                    <a:pt x="122" y="29"/>
                  </a:cubicBezTo>
                  <a:cubicBezTo>
                    <a:pt x="106" y="29"/>
                    <a:pt x="81" y="33"/>
                    <a:pt x="59" y="38"/>
                  </a:cubicBezTo>
                  <a:cubicBezTo>
                    <a:pt x="29" y="44"/>
                    <a:pt x="3" y="51"/>
                    <a:pt x="3" y="51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17" y="25"/>
                    <a:pt x="59" y="15"/>
                  </a:cubicBezTo>
                  <a:cubicBezTo>
                    <a:pt x="87" y="8"/>
                    <a:pt x="126" y="2"/>
                    <a:pt x="180" y="1"/>
                  </a:cubicBezTo>
                  <a:cubicBezTo>
                    <a:pt x="187" y="0"/>
                    <a:pt x="194" y="0"/>
                    <a:pt x="201" y="0"/>
                  </a:cubicBezTo>
                  <a:cubicBezTo>
                    <a:pt x="251" y="0"/>
                    <a:pt x="271" y="4"/>
                    <a:pt x="274" y="8"/>
                  </a:cubicBezTo>
                  <a:cubicBezTo>
                    <a:pt x="276" y="11"/>
                    <a:pt x="275" y="22"/>
                    <a:pt x="275" y="22"/>
                  </a:cubicBezTo>
                </a:path>
              </a:pathLst>
            </a:custGeom>
            <a:solidFill>
              <a:srgbClr val="FFE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0" name="íṩľíḓè"/>
            <p:cNvSpPr/>
            <p:nvPr/>
          </p:nvSpPr>
          <p:spPr bwMode="auto">
            <a:xfrm>
              <a:off x="5022057" y="2589213"/>
              <a:ext cx="174625" cy="53975"/>
            </a:xfrm>
            <a:custGeom>
              <a:avLst/>
              <a:gdLst>
                <a:gd name="T0" fmla="*/ 121 w 121"/>
                <a:gd name="T1" fmla="*/ 0 h 37"/>
                <a:gd name="T2" fmla="*/ 121 w 121"/>
                <a:gd name="T3" fmla="*/ 0 h 37"/>
                <a:gd name="T4" fmla="*/ 0 w 121"/>
                <a:gd name="T5" fmla="*/ 14 h 37"/>
                <a:gd name="T6" fmla="*/ 0 w 121"/>
                <a:gd name="T7" fmla="*/ 37 h 37"/>
                <a:gd name="T8" fmla="*/ 63 w 121"/>
                <a:gd name="T9" fmla="*/ 28 h 37"/>
                <a:gd name="T10" fmla="*/ 121 w 121"/>
                <a:gd name="T11" fmla="*/ 33 h 37"/>
                <a:gd name="T12" fmla="*/ 121 w 121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37">
                  <a:moveTo>
                    <a:pt x="121" y="0"/>
                  </a:moveTo>
                  <a:cubicBezTo>
                    <a:pt x="121" y="0"/>
                    <a:pt x="121" y="0"/>
                    <a:pt x="121" y="0"/>
                  </a:cubicBezTo>
                  <a:cubicBezTo>
                    <a:pt x="67" y="1"/>
                    <a:pt x="28" y="7"/>
                    <a:pt x="0" y="14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22" y="32"/>
                    <a:pt x="47" y="28"/>
                    <a:pt x="63" y="28"/>
                  </a:cubicBezTo>
                  <a:cubicBezTo>
                    <a:pt x="91" y="28"/>
                    <a:pt x="109" y="30"/>
                    <a:pt x="121" y="33"/>
                  </a:cubicBezTo>
                  <a:cubicBezTo>
                    <a:pt x="121" y="0"/>
                    <a:pt x="121" y="0"/>
                    <a:pt x="121" y="0"/>
                  </a:cubicBezTo>
                </a:path>
              </a:pathLst>
            </a:custGeom>
            <a:solidFill>
              <a:srgbClr val="FFF2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1" name="í$ḷíḓê"/>
            <p:cNvSpPr/>
            <p:nvPr/>
          </p:nvSpPr>
          <p:spPr bwMode="auto">
            <a:xfrm>
              <a:off x="4936332" y="2605088"/>
              <a:ext cx="509588" cy="57150"/>
            </a:xfrm>
            <a:custGeom>
              <a:avLst/>
              <a:gdLst>
                <a:gd name="T0" fmla="*/ 200 w 350"/>
                <a:gd name="T1" fmla="*/ 0 h 39"/>
                <a:gd name="T2" fmla="*/ 0 w 350"/>
                <a:gd name="T3" fmla="*/ 39 h 39"/>
                <a:gd name="T4" fmla="*/ 121 w 350"/>
                <a:gd name="T5" fmla="*/ 28 h 39"/>
                <a:gd name="T6" fmla="*/ 196 w 350"/>
                <a:gd name="T7" fmla="*/ 39 h 39"/>
                <a:gd name="T8" fmla="*/ 200 w 350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9">
                  <a:moveTo>
                    <a:pt x="200" y="0"/>
                  </a:moveTo>
                  <a:cubicBezTo>
                    <a:pt x="51" y="0"/>
                    <a:pt x="0" y="39"/>
                    <a:pt x="0" y="39"/>
                  </a:cubicBezTo>
                  <a:cubicBezTo>
                    <a:pt x="0" y="39"/>
                    <a:pt x="60" y="28"/>
                    <a:pt x="121" y="28"/>
                  </a:cubicBezTo>
                  <a:cubicBezTo>
                    <a:pt x="181" y="28"/>
                    <a:pt x="196" y="39"/>
                    <a:pt x="196" y="39"/>
                  </a:cubicBezTo>
                  <a:cubicBezTo>
                    <a:pt x="232" y="30"/>
                    <a:pt x="350" y="0"/>
                    <a:pt x="200" y="0"/>
                  </a:cubicBezTo>
                  <a:close/>
                </a:path>
              </a:pathLst>
            </a:custGeom>
            <a:solidFill>
              <a:srgbClr val="DB93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2" name="îṧľiďê"/>
            <p:cNvSpPr/>
            <p:nvPr/>
          </p:nvSpPr>
          <p:spPr bwMode="auto">
            <a:xfrm>
              <a:off x="4988719" y="3440113"/>
              <a:ext cx="168275" cy="33338"/>
            </a:xfrm>
            <a:prstGeom prst="rect">
              <a:avLst/>
            </a:prstGeom>
            <a:solidFill>
              <a:srgbClr val="1656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3" name="ï$1íḑê"/>
            <p:cNvSpPr/>
            <p:nvPr/>
          </p:nvSpPr>
          <p:spPr bwMode="auto">
            <a:xfrm>
              <a:off x="4922044" y="3316288"/>
              <a:ext cx="71438" cy="55563"/>
            </a:xfrm>
            <a:custGeom>
              <a:avLst/>
              <a:gdLst>
                <a:gd name="T0" fmla="*/ 41 w 49"/>
                <a:gd name="T1" fmla="*/ 39 h 39"/>
                <a:gd name="T2" fmla="*/ 49 w 49"/>
                <a:gd name="T3" fmla="*/ 31 h 39"/>
                <a:gd name="T4" fmla="*/ 49 w 49"/>
                <a:gd name="T5" fmla="*/ 8 h 39"/>
                <a:gd name="T6" fmla="*/ 41 w 49"/>
                <a:gd name="T7" fmla="*/ 0 h 39"/>
                <a:gd name="T8" fmla="*/ 7 w 49"/>
                <a:gd name="T9" fmla="*/ 0 h 39"/>
                <a:gd name="T10" fmla="*/ 0 w 49"/>
                <a:gd name="T11" fmla="*/ 8 h 39"/>
                <a:gd name="T12" fmla="*/ 0 w 49"/>
                <a:gd name="T13" fmla="*/ 31 h 39"/>
                <a:gd name="T14" fmla="*/ 7 w 49"/>
                <a:gd name="T15" fmla="*/ 39 h 39"/>
                <a:gd name="T16" fmla="*/ 41 w 49"/>
                <a:gd name="T1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39">
                  <a:moveTo>
                    <a:pt x="41" y="39"/>
                  </a:moveTo>
                  <a:cubicBezTo>
                    <a:pt x="45" y="39"/>
                    <a:pt x="49" y="35"/>
                    <a:pt x="49" y="31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4"/>
                    <a:pt x="45" y="0"/>
                    <a:pt x="41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5"/>
                    <a:pt x="3" y="39"/>
                    <a:pt x="7" y="39"/>
                  </a:cubicBezTo>
                  <a:lnTo>
                    <a:pt x="41" y="39"/>
                  </a:lnTo>
                  <a:close/>
                </a:path>
              </a:pathLst>
            </a:custGeom>
            <a:solidFill>
              <a:srgbClr val="473F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4" name="iṩľiḑê"/>
            <p:cNvSpPr/>
            <p:nvPr/>
          </p:nvSpPr>
          <p:spPr bwMode="auto">
            <a:xfrm>
              <a:off x="5144294" y="3316288"/>
              <a:ext cx="71438" cy="55563"/>
            </a:xfrm>
            <a:custGeom>
              <a:avLst/>
              <a:gdLst>
                <a:gd name="T0" fmla="*/ 41 w 49"/>
                <a:gd name="T1" fmla="*/ 39 h 39"/>
                <a:gd name="T2" fmla="*/ 49 w 49"/>
                <a:gd name="T3" fmla="*/ 31 h 39"/>
                <a:gd name="T4" fmla="*/ 49 w 49"/>
                <a:gd name="T5" fmla="*/ 8 h 39"/>
                <a:gd name="T6" fmla="*/ 41 w 49"/>
                <a:gd name="T7" fmla="*/ 0 h 39"/>
                <a:gd name="T8" fmla="*/ 7 w 49"/>
                <a:gd name="T9" fmla="*/ 0 h 39"/>
                <a:gd name="T10" fmla="*/ 0 w 49"/>
                <a:gd name="T11" fmla="*/ 8 h 39"/>
                <a:gd name="T12" fmla="*/ 0 w 49"/>
                <a:gd name="T13" fmla="*/ 31 h 39"/>
                <a:gd name="T14" fmla="*/ 7 w 49"/>
                <a:gd name="T15" fmla="*/ 39 h 39"/>
                <a:gd name="T16" fmla="*/ 41 w 49"/>
                <a:gd name="T1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39">
                  <a:moveTo>
                    <a:pt x="41" y="39"/>
                  </a:moveTo>
                  <a:cubicBezTo>
                    <a:pt x="45" y="39"/>
                    <a:pt x="49" y="35"/>
                    <a:pt x="49" y="31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4"/>
                    <a:pt x="45" y="0"/>
                    <a:pt x="41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5"/>
                    <a:pt x="3" y="39"/>
                    <a:pt x="7" y="39"/>
                  </a:cubicBezTo>
                  <a:lnTo>
                    <a:pt x="41" y="39"/>
                  </a:lnTo>
                  <a:close/>
                </a:path>
              </a:pathLst>
            </a:custGeom>
            <a:solidFill>
              <a:srgbClr val="473F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5" name="íśḷïḑè"/>
            <p:cNvSpPr/>
            <p:nvPr/>
          </p:nvSpPr>
          <p:spPr bwMode="auto">
            <a:xfrm>
              <a:off x="4944269" y="3332163"/>
              <a:ext cx="42863" cy="19050"/>
            </a:xfrm>
            <a:custGeom>
              <a:avLst/>
              <a:gdLst>
                <a:gd name="T0" fmla="*/ 25 w 30"/>
                <a:gd name="T1" fmla="*/ 13 h 13"/>
                <a:gd name="T2" fmla="*/ 30 w 30"/>
                <a:gd name="T3" fmla="*/ 8 h 13"/>
                <a:gd name="T4" fmla="*/ 30 w 30"/>
                <a:gd name="T5" fmla="*/ 5 h 13"/>
                <a:gd name="T6" fmla="*/ 25 w 30"/>
                <a:gd name="T7" fmla="*/ 0 h 13"/>
                <a:gd name="T8" fmla="*/ 5 w 30"/>
                <a:gd name="T9" fmla="*/ 0 h 13"/>
                <a:gd name="T10" fmla="*/ 0 w 30"/>
                <a:gd name="T11" fmla="*/ 5 h 13"/>
                <a:gd name="T12" fmla="*/ 0 w 30"/>
                <a:gd name="T13" fmla="*/ 8 h 13"/>
                <a:gd name="T14" fmla="*/ 5 w 30"/>
                <a:gd name="T15" fmla="*/ 13 h 13"/>
                <a:gd name="T16" fmla="*/ 25 w 30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13">
                  <a:moveTo>
                    <a:pt x="25" y="13"/>
                  </a:moveTo>
                  <a:cubicBezTo>
                    <a:pt x="28" y="13"/>
                    <a:pt x="30" y="11"/>
                    <a:pt x="30" y="8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2"/>
                    <a:pt x="28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1"/>
                    <a:pt x="2" y="13"/>
                    <a:pt x="5" y="13"/>
                  </a:cubicBezTo>
                  <a:lnTo>
                    <a:pt x="25" y="13"/>
                  </a:lnTo>
                  <a:close/>
                </a:path>
              </a:pathLst>
            </a:custGeom>
            <a:solidFill>
              <a:srgbClr val="177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6" name="iş1íḓé"/>
            <p:cNvSpPr/>
            <p:nvPr/>
          </p:nvSpPr>
          <p:spPr bwMode="auto">
            <a:xfrm>
              <a:off x="5164932" y="3332163"/>
              <a:ext cx="44450" cy="19050"/>
            </a:xfrm>
            <a:custGeom>
              <a:avLst/>
              <a:gdLst>
                <a:gd name="T0" fmla="*/ 25 w 31"/>
                <a:gd name="T1" fmla="*/ 13 h 13"/>
                <a:gd name="T2" fmla="*/ 31 w 31"/>
                <a:gd name="T3" fmla="*/ 8 h 13"/>
                <a:gd name="T4" fmla="*/ 31 w 31"/>
                <a:gd name="T5" fmla="*/ 5 h 13"/>
                <a:gd name="T6" fmla="*/ 25 w 31"/>
                <a:gd name="T7" fmla="*/ 0 h 13"/>
                <a:gd name="T8" fmla="*/ 5 w 31"/>
                <a:gd name="T9" fmla="*/ 0 h 13"/>
                <a:gd name="T10" fmla="*/ 0 w 31"/>
                <a:gd name="T11" fmla="*/ 5 h 13"/>
                <a:gd name="T12" fmla="*/ 0 w 31"/>
                <a:gd name="T13" fmla="*/ 8 h 13"/>
                <a:gd name="T14" fmla="*/ 5 w 31"/>
                <a:gd name="T15" fmla="*/ 13 h 13"/>
                <a:gd name="T16" fmla="*/ 25 w 31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3">
                  <a:moveTo>
                    <a:pt x="25" y="13"/>
                  </a:moveTo>
                  <a:cubicBezTo>
                    <a:pt x="28" y="13"/>
                    <a:pt x="31" y="11"/>
                    <a:pt x="31" y="8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2"/>
                    <a:pt x="28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1"/>
                    <a:pt x="3" y="13"/>
                    <a:pt x="5" y="13"/>
                  </a:cubicBezTo>
                  <a:lnTo>
                    <a:pt x="25" y="13"/>
                  </a:lnTo>
                  <a:close/>
                </a:path>
              </a:pathLst>
            </a:custGeom>
            <a:solidFill>
              <a:srgbClr val="177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7" name="îṣlîde"/>
            <p:cNvSpPr/>
            <p:nvPr/>
          </p:nvSpPr>
          <p:spPr bwMode="auto">
            <a:xfrm>
              <a:off x="5461794" y="1668463"/>
              <a:ext cx="77788" cy="217488"/>
            </a:xfrm>
            <a:custGeom>
              <a:avLst/>
              <a:gdLst>
                <a:gd name="T0" fmla="*/ 49 w 49"/>
                <a:gd name="T1" fmla="*/ 0 h 137"/>
                <a:gd name="T2" fmla="*/ 0 w 49"/>
                <a:gd name="T3" fmla="*/ 5 h 137"/>
                <a:gd name="T4" fmla="*/ 0 w 49"/>
                <a:gd name="T5" fmla="*/ 137 h 137"/>
                <a:gd name="T6" fmla="*/ 49 w 49"/>
                <a:gd name="T7" fmla="*/ 130 h 137"/>
                <a:gd name="T8" fmla="*/ 49 w 49"/>
                <a:gd name="T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37">
                  <a:moveTo>
                    <a:pt x="49" y="0"/>
                  </a:moveTo>
                  <a:lnTo>
                    <a:pt x="0" y="5"/>
                  </a:lnTo>
                  <a:lnTo>
                    <a:pt x="0" y="137"/>
                  </a:lnTo>
                  <a:lnTo>
                    <a:pt x="49" y="130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5BB1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8" name="isḻïďé"/>
            <p:cNvSpPr/>
            <p:nvPr/>
          </p:nvSpPr>
          <p:spPr bwMode="auto">
            <a:xfrm>
              <a:off x="5461794" y="1668463"/>
              <a:ext cx="77788" cy="217488"/>
            </a:xfrm>
            <a:custGeom>
              <a:avLst/>
              <a:gdLst>
                <a:gd name="T0" fmla="*/ 49 w 49"/>
                <a:gd name="T1" fmla="*/ 0 h 137"/>
                <a:gd name="T2" fmla="*/ 0 w 49"/>
                <a:gd name="T3" fmla="*/ 5 h 137"/>
                <a:gd name="T4" fmla="*/ 0 w 49"/>
                <a:gd name="T5" fmla="*/ 137 h 137"/>
                <a:gd name="T6" fmla="*/ 49 w 49"/>
                <a:gd name="T7" fmla="*/ 130 h 137"/>
                <a:gd name="T8" fmla="*/ 49 w 49"/>
                <a:gd name="T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37">
                  <a:moveTo>
                    <a:pt x="49" y="0"/>
                  </a:moveTo>
                  <a:lnTo>
                    <a:pt x="0" y="5"/>
                  </a:lnTo>
                  <a:lnTo>
                    <a:pt x="0" y="137"/>
                  </a:lnTo>
                  <a:lnTo>
                    <a:pt x="49" y="130"/>
                  </a:lnTo>
                  <a:lnTo>
                    <a:pt x="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9" name="íşḷîdè"/>
            <p:cNvSpPr/>
            <p:nvPr/>
          </p:nvSpPr>
          <p:spPr bwMode="auto">
            <a:xfrm>
              <a:off x="6639719" y="1531938"/>
              <a:ext cx="77788" cy="215900"/>
            </a:xfrm>
            <a:custGeom>
              <a:avLst/>
              <a:gdLst>
                <a:gd name="T0" fmla="*/ 49 w 49"/>
                <a:gd name="T1" fmla="*/ 0 h 136"/>
                <a:gd name="T2" fmla="*/ 0 w 49"/>
                <a:gd name="T3" fmla="*/ 5 h 136"/>
                <a:gd name="T4" fmla="*/ 0 w 49"/>
                <a:gd name="T5" fmla="*/ 136 h 136"/>
                <a:gd name="T6" fmla="*/ 49 w 49"/>
                <a:gd name="T7" fmla="*/ 130 h 136"/>
                <a:gd name="T8" fmla="*/ 49 w 49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36">
                  <a:moveTo>
                    <a:pt x="49" y="0"/>
                  </a:moveTo>
                  <a:lnTo>
                    <a:pt x="0" y="5"/>
                  </a:lnTo>
                  <a:lnTo>
                    <a:pt x="0" y="136"/>
                  </a:lnTo>
                  <a:lnTo>
                    <a:pt x="49" y="130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5BB1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0" name="iSḷïḓé"/>
            <p:cNvSpPr/>
            <p:nvPr/>
          </p:nvSpPr>
          <p:spPr bwMode="auto">
            <a:xfrm>
              <a:off x="6639719" y="1531938"/>
              <a:ext cx="77788" cy="215900"/>
            </a:xfrm>
            <a:custGeom>
              <a:avLst/>
              <a:gdLst>
                <a:gd name="T0" fmla="*/ 49 w 49"/>
                <a:gd name="T1" fmla="*/ 0 h 136"/>
                <a:gd name="T2" fmla="*/ 0 w 49"/>
                <a:gd name="T3" fmla="*/ 5 h 136"/>
                <a:gd name="T4" fmla="*/ 0 w 49"/>
                <a:gd name="T5" fmla="*/ 136 h 136"/>
                <a:gd name="T6" fmla="*/ 49 w 49"/>
                <a:gd name="T7" fmla="*/ 130 h 136"/>
                <a:gd name="T8" fmla="*/ 49 w 49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36">
                  <a:moveTo>
                    <a:pt x="49" y="0"/>
                  </a:moveTo>
                  <a:lnTo>
                    <a:pt x="0" y="5"/>
                  </a:lnTo>
                  <a:lnTo>
                    <a:pt x="0" y="136"/>
                  </a:lnTo>
                  <a:lnTo>
                    <a:pt x="49" y="130"/>
                  </a:lnTo>
                  <a:lnTo>
                    <a:pt x="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1" name="iṣlidê"/>
            <p:cNvSpPr/>
            <p:nvPr/>
          </p:nvSpPr>
          <p:spPr bwMode="auto">
            <a:xfrm>
              <a:off x="6717507" y="1531938"/>
              <a:ext cx="1588" cy="206375"/>
            </a:xfrm>
            <a:prstGeom prst="rect">
              <a:avLst/>
            </a:prstGeom>
            <a:solidFill>
              <a:srgbClr val="489A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2" name="ïṥľîḓe"/>
            <p:cNvSpPr/>
            <p:nvPr/>
          </p:nvSpPr>
          <p:spPr bwMode="auto">
            <a:xfrm>
              <a:off x="6717507" y="1531938"/>
              <a:ext cx="1588" cy="20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3" name="íṥľidè"/>
            <p:cNvSpPr/>
            <p:nvPr/>
          </p:nvSpPr>
          <p:spPr bwMode="auto">
            <a:xfrm>
              <a:off x="5461794" y="1565275"/>
              <a:ext cx="77788" cy="85725"/>
            </a:xfrm>
            <a:custGeom>
              <a:avLst/>
              <a:gdLst>
                <a:gd name="T0" fmla="*/ 49 w 49"/>
                <a:gd name="T1" fmla="*/ 0 h 54"/>
                <a:gd name="T2" fmla="*/ 0 w 49"/>
                <a:gd name="T3" fmla="*/ 6 h 54"/>
                <a:gd name="T4" fmla="*/ 0 w 49"/>
                <a:gd name="T5" fmla="*/ 54 h 54"/>
                <a:gd name="T6" fmla="*/ 49 w 49"/>
                <a:gd name="T7" fmla="*/ 48 h 54"/>
                <a:gd name="T8" fmla="*/ 49 w 4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4">
                  <a:moveTo>
                    <a:pt x="49" y="0"/>
                  </a:moveTo>
                  <a:lnTo>
                    <a:pt x="0" y="6"/>
                  </a:lnTo>
                  <a:lnTo>
                    <a:pt x="0" y="54"/>
                  </a:lnTo>
                  <a:lnTo>
                    <a:pt x="49" y="48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5BB1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4" name="ïṩľíḍé"/>
            <p:cNvSpPr/>
            <p:nvPr/>
          </p:nvSpPr>
          <p:spPr bwMode="auto">
            <a:xfrm>
              <a:off x="5461794" y="1565275"/>
              <a:ext cx="77788" cy="85725"/>
            </a:xfrm>
            <a:custGeom>
              <a:avLst/>
              <a:gdLst>
                <a:gd name="T0" fmla="*/ 49 w 49"/>
                <a:gd name="T1" fmla="*/ 0 h 54"/>
                <a:gd name="T2" fmla="*/ 0 w 49"/>
                <a:gd name="T3" fmla="*/ 6 h 54"/>
                <a:gd name="T4" fmla="*/ 0 w 49"/>
                <a:gd name="T5" fmla="*/ 54 h 54"/>
                <a:gd name="T6" fmla="*/ 49 w 49"/>
                <a:gd name="T7" fmla="*/ 48 h 54"/>
                <a:gd name="T8" fmla="*/ 49 w 4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4">
                  <a:moveTo>
                    <a:pt x="49" y="0"/>
                  </a:moveTo>
                  <a:lnTo>
                    <a:pt x="0" y="6"/>
                  </a:lnTo>
                  <a:lnTo>
                    <a:pt x="0" y="54"/>
                  </a:lnTo>
                  <a:lnTo>
                    <a:pt x="49" y="48"/>
                  </a:lnTo>
                  <a:lnTo>
                    <a:pt x="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5" name="îṩḻîḋé"/>
            <p:cNvSpPr/>
            <p:nvPr/>
          </p:nvSpPr>
          <p:spPr bwMode="auto">
            <a:xfrm>
              <a:off x="6639719" y="1428750"/>
              <a:ext cx="77788" cy="85725"/>
            </a:xfrm>
            <a:custGeom>
              <a:avLst/>
              <a:gdLst>
                <a:gd name="T0" fmla="*/ 49 w 49"/>
                <a:gd name="T1" fmla="*/ 0 h 54"/>
                <a:gd name="T2" fmla="*/ 0 w 49"/>
                <a:gd name="T3" fmla="*/ 5 h 54"/>
                <a:gd name="T4" fmla="*/ 0 w 49"/>
                <a:gd name="T5" fmla="*/ 54 h 54"/>
                <a:gd name="T6" fmla="*/ 49 w 49"/>
                <a:gd name="T7" fmla="*/ 48 h 54"/>
                <a:gd name="T8" fmla="*/ 49 w 4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4">
                  <a:moveTo>
                    <a:pt x="49" y="0"/>
                  </a:moveTo>
                  <a:lnTo>
                    <a:pt x="0" y="5"/>
                  </a:lnTo>
                  <a:lnTo>
                    <a:pt x="0" y="54"/>
                  </a:lnTo>
                  <a:lnTo>
                    <a:pt x="49" y="48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5BB1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6" name="ïṧḷïḑè"/>
            <p:cNvSpPr/>
            <p:nvPr/>
          </p:nvSpPr>
          <p:spPr bwMode="auto">
            <a:xfrm>
              <a:off x="6639719" y="1428750"/>
              <a:ext cx="77788" cy="85725"/>
            </a:xfrm>
            <a:custGeom>
              <a:avLst/>
              <a:gdLst>
                <a:gd name="T0" fmla="*/ 49 w 49"/>
                <a:gd name="T1" fmla="*/ 0 h 54"/>
                <a:gd name="T2" fmla="*/ 0 w 49"/>
                <a:gd name="T3" fmla="*/ 5 h 54"/>
                <a:gd name="T4" fmla="*/ 0 w 49"/>
                <a:gd name="T5" fmla="*/ 54 h 54"/>
                <a:gd name="T6" fmla="*/ 49 w 49"/>
                <a:gd name="T7" fmla="*/ 48 h 54"/>
                <a:gd name="T8" fmla="*/ 49 w 4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4">
                  <a:moveTo>
                    <a:pt x="49" y="0"/>
                  </a:moveTo>
                  <a:lnTo>
                    <a:pt x="0" y="5"/>
                  </a:lnTo>
                  <a:lnTo>
                    <a:pt x="0" y="54"/>
                  </a:lnTo>
                  <a:lnTo>
                    <a:pt x="49" y="48"/>
                  </a:lnTo>
                  <a:lnTo>
                    <a:pt x="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7" name="is1idè"/>
            <p:cNvSpPr/>
            <p:nvPr/>
          </p:nvSpPr>
          <p:spPr bwMode="auto">
            <a:xfrm>
              <a:off x="6717507" y="1428750"/>
              <a:ext cx="1588" cy="76200"/>
            </a:xfrm>
            <a:prstGeom prst="rect">
              <a:avLst/>
            </a:prstGeom>
            <a:solidFill>
              <a:srgbClr val="489A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8" name="işlïdé"/>
            <p:cNvSpPr/>
            <p:nvPr/>
          </p:nvSpPr>
          <p:spPr bwMode="auto">
            <a:xfrm>
              <a:off x="6717507" y="1428750"/>
              <a:ext cx="1588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329" name="2f11e333-2d3e-4f4f-8439-957d25ea832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2188605" y="2402070"/>
            <a:ext cx="3237326" cy="3177329"/>
            <a:chOff x="3525044" y="1097010"/>
            <a:chExt cx="5141910" cy="5046615"/>
          </a:xfrm>
        </p:grpSpPr>
        <p:grpSp>
          <p:nvGrpSpPr>
            <p:cNvPr id="1330" name="íšlídé"/>
            <p:cNvGrpSpPr/>
            <p:nvPr/>
          </p:nvGrpSpPr>
          <p:grpSpPr bwMode="auto">
            <a:xfrm>
              <a:off x="4960718" y="1101153"/>
              <a:ext cx="3706236" cy="5042470"/>
              <a:chOff x="3292" y="942"/>
              <a:chExt cx="1789" cy="2434"/>
            </a:xfrm>
          </p:grpSpPr>
          <p:sp>
            <p:nvSpPr>
              <p:cNvPr id="1526" name="i$lïḓê"/>
              <p:cNvSpPr/>
              <p:nvPr/>
            </p:nvSpPr>
            <p:spPr bwMode="auto">
              <a:xfrm>
                <a:off x="4247" y="998"/>
                <a:ext cx="262" cy="503"/>
              </a:xfrm>
              <a:prstGeom prst="rect">
                <a:avLst/>
              </a:prstGeom>
              <a:solidFill>
                <a:srgbClr val="2D2C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7" name="iŝ1iḋê"/>
              <p:cNvSpPr/>
              <p:nvPr/>
            </p:nvSpPr>
            <p:spPr bwMode="auto">
              <a:xfrm>
                <a:off x="4247" y="998"/>
                <a:ext cx="262" cy="5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8" name="íṧľïdè"/>
              <p:cNvSpPr/>
              <p:nvPr/>
            </p:nvSpPr>
            <p:spPr bwMode="auto">
              <a:xfrm>
                <a:off x="4438" y="1083"/>
                <a:ext cx="293" cy="515"/>
              </a:xfrm>
              <a:prstGeom prst="rect">
                <a:avLst/>
              </a:prstGeom>
              <a:solidFill>
                <a:srgbClr val="989C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9" name="îṧľíďè"/>
              <p:cNvSpPr/>
              <p:nvPr/>
            </p:nvSpPr>
            <p:spPr bwMode="auto">
              <a:xfrm>
                <a:off x="4438" y="1083"/>
                <a:ext cx="293" cy="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0" name="îṥḷíḑé"/>
              <p:cNvSpPr/>
              <p:nvPr/>
            </p:nvSpPr>
            <p:spPr bwMode="auto">
              <a:xfrm>
                <a:off x="3506" y="1675"/>
                <a:ext cx="1442" cy="505"/>
              </a:xfrm>
              <a:prstGeom prst="rect">
                <a:avLst/>
              </a:prstGeom>
              <a:solidFill>
                <a:srgbClr val="2D2C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1" name="iṥḷîďê"/>
              <p:cNvSpPr/>
              <p:nvPr/>
            </p:nvSpPr>
            <p:spPr bwMode="auto">
              <a:xfrm>
                <a:off x="3506" y="1675"/>
                <a:ext cx="1442" cy="5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2" name="iṡlíḑè"/>
              <p:cNvSpPr/>
              <p:nvPr/>
            </p:nvSpPr>
            <p:spPr bwMode="auto">
              <a:xfrm>
                <a:off x="3506" y="1048"/>
                <a:ext cx="262" cy="500"/>
              </a:xfrm>
              <a:prstGeom prst="rect">
                <a:avLst/>
              </a:prstGeom>
              <a:solidFill>
                <a:srgbClr val="2D2C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3" name="îṧļide"/>
              <p:cNvSpPr/>
              <p:nvPr/>
            </p:nvSpPr>
            <p:spPr bwMode="auto">
              <a:xfrm>
                <a:off x="4711" y="1083"/>
                <a:ext cx="43" cy="515"/>
              </a:xfrm>
              <a:prstGeom prst="rect">
                <a:avLst/>
              </a:prstGeom>
              <a:solidFill>
                <a:srgbClr val="636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4" name="ïsḷïďé"/>
              <p:cNvSpPr/>
              <p:nvPr/>
            </p:nvSpPr>
            <p:spPr bwMode="auto">
              <a:xfrm>
                <a:off x="4093" y="1152"/>
                <a:ext cx="589" cy="446"/>
              </a:xfrm>
              <a:custGeom>
                <a:avLst/>
                <a:gdLst>
                  <a:gd name="T0" fmla="*/ 345 w 589"/>
                  <a:gd name="T1" fmla="*/ 349 h 446"/>
                  <a:gd name="T2" fmla="*/ 306 w 589"/>
                  <a:gd name="T3" fmla="*/ 349 h 446"/>
                  <a:gd name="T4" fmla="*/ 306 w 589"/>
                  <a:gd name="T5" fmla="*/ 446 h 446"/>
                  <a:gd name="T6" fmla="*/ 589 w 589"/>
                  <a:gd name="T7" fmla="*/ 446 h 446"/>
                  <a:gd name="T8" fmla="*/ 589 w 589"/>
                  <a:gd name="T9" fmla="*/ 446 h 446"/>
                  <a:gd name="T10" fmla="*/ 345 w 589"/>
                  <a:gd name="T11" fmla="*/ 446 h 446"/>
                  <a:gd name="T12" fmla="*/ 345 w 589"/>
                  <a:gd name="T13" fmla="*/ 349 h 446"/>
                  <a:gd name="T14" fmla="*/ 154 w 589"/>
                  <a:gd name="T15" fmla="*/ 0 h 446"/>
                  <a:gd name="T16" fmla="*/ 27 w 589"/>
                  <a:gd name="T17" fmla="*/ 0 h 446"/>
                  <a:gd name="T18" fmla="*/ 27 w 589"/>
                  <a:gd name="T19" fmla="*/ 112 h 446"/>
                  <a:gd name="T20" fmla="*/ 39 w 589"/>
                  <a:gd name="T21" fmla="*/ 112 h 446"/>
                  <a:gd name="T22" fmla="*/ 39 w 589"/>
                  <a:gd name="T23" fmla="*/ 120 h 446"/>
                  <a:gd name="T24" fmla="*/ 39 w 589"/>
                  <a:gd name="T25" fmla="*/ 212 h 446"/>
                  <a:gd name="T26" fmla="*/ 39 w 589"/>
                  <a:gd name="T27" fmla="*/ 230 h 446"/>
                  <a:gd name="T28" fmla="*/ 39 w 589"/>
                  <a:gd name="T29" fmla="*/ 239 h 446"/>
                  <a:gd name="T30" fmla="*/ 0 w 589"/>
                  <a:gd name="T31" fmla="*/ 239 h 446"/>
                  <a:gd name="T32" fmla="*/ 0 w 589"/>
                  <a:gd name="T33" fmla="*/ 351 h 446"/>
                  <a:gd name="T34" fmla="*/ 23 w 589"/>
                  <a:gd name="T35" fmla="*/ 351 h 446"/>
                  <a:gd name="T36" fmla="*/ 23 w 589"/>
                  <a:gd name="T37" fmla="*/ 359 h 446"/>
                  <a:gd name="T38" fmla="*/ 23 w 589"/>
                  <a:gd name="T39" fmla="*/ 444 h 446"/>
                  <a:gd name="T40" fmla="*/ 23 w 589"/>
                  <a:gd name="T41" fmla="*/ 446 h 446"/>
                  <a:gd name="T42" fmla="*/ 170 w 589"/>
                  <a:gd name="T43" fmla="*/ 446 h 446"/>
                  <a:gd name="T44" fmla="*/ 170 w 589"/>
                  <a:gd name="T45" fmla="*/ 349 h 446"/>
                  <a:gd name="T46" fmla="*/ 154 w 589"/>
                  <a:gd name="T47" fmla="*/ 349 h 446"/>
                  <a:gd name="T48" fmla="*/ 154 w 589"/>
                  <a:gd name="T49" fmla="*/ 0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89" h="446">
                    <a:moveTo>
                      <a:pt x="345" y="349"/>
                    </a:moveTo>
                    <a:lnTo>
                      <a:pt x="306" y="349"/>
                    </a:lnTo>
                    <a:lnTo>
                      <a:pt x="306" y="446"/>
                    </a:lnTo>
                    <a:lnTo>
                      <a:pt x="589" y="446"/>
                    </a:lnTo>
                    <a:lnTo>
                      <a:pt x="589" y="446"/>
                    </a:lnTo>
                    <a:lnTo>
                      <a:pt x="345" y="446"/>
                    </a:lnTo>
                    <a:lnTo>
                      <a:pt x="345" y="349"/>
                    </a:lnTo>
                    <a:close/>
                    <a:moveTo>
                      <a:pt x="154" y="0"/>
                    </a:moveTo>
                    <a:lnTo>
                      <a:pt x="27" y="0"/>
                    </a:lnTo>
                    <a:lnTo>
                      <a:pt x="27" y="112"/>
                    </a:lnTo>
                    <a:lnTo>
                      <a:pt x="39" y="112"/>
                    </a:lnTo>
                    <a:lnTo>
                      <a:pt x="39" y="120"/>
                    </a:lnTo>
                    <a:lnTo>
                      <a:pt x="39" y="212"/>
                    </a:lnTo>
                    <a:lnTo>
                      <a:pt x="39" y="230"/>
                    </a:lnTo>
                    <a:lnTo>
                      <a:pt x="39" y="239"/>
                    </a:lnTo>
                    <a:lnTo>
                      <a:pt x="0" y="239"/>
                    </a:lnTo>
                    <a:lnTo>
                      <a:pt x="0" y="351"/>
                    </a:lnTo>
                    <a:lnTo>
                      <a:pt x="23" y="351"/>
                    </a:lnTo>
                    <a:lnTo>
                      <a:pt x="23" y="359"/>
                    </a:lnTo>
                    <a:lnTo>
                      <a:pt x="23" y="444"/>
                    </a:lnTo>
                    <a:lnTo>
                      <a:pt x="23" y="446"/>
                    </a:lnTo>
                    <a:lnTo>
                      <a:pt x="170" y="446"/>
                    </a:lnTo>
                    <a:lnTo>
                      <a:pt x="170" y="349"/>
                    </a:lnTo>
                    <a:lnTo>
                      <a:pt x="154" y="349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rgbClr val="9195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5" name="iṧľïde"/>
              <p:cNvSpPr/>
              <p:nvPr/>
            </p:nvSpPr>
            <p:spPr bwMode="auto">
              <a:xfrm>
                <a:off x="4093" y="1152"/>
                <a:ext cx="589" cy="446"/>
              </a:xfrm>
              <a:custGeom>
                <a:avLst/>
                <a:gdLst>
                  <a:gd name="T0" fmla="*/ 345 w 589"/>
                  <a:gd name="T1" fmla="*/ 349 h 446"/>
                  <a:gd name="T2" fmla="*/ 306 w 589"/>
                  <a:gd name="T3" fmla="*/ 349 h 446"/>
                  <a:gd name="T4" fmla="*/ 306 w 589"/>
                  <a:gd name="T5" fmla="*/ 446 h 446"/>
                  <a:gd name="T6" fmla="*/ 589 w 589"/>
                  <a:gd name="T7" fmla="*/ 446 h 446"/>
                  <a:gd name="T8" fmla="*/ 589 w 589"/>
                  <a:gd name="T9" fmla="*/ 446 h 446"/>
                  <a:gd name="T10" fmla="*/ 345 w 589"/>
                  <a:gd name="T11" fmla="*/ 446 h 446"/>
                  <a:gd name="T12" fmla="*/ 345 w 589"/>
                  <a:gd name="T13" fmla="*/ 349 h 446"/>
                  <a:gd name="T14" fmla="*/ 154 w 589"/>
                  <a:gd name="T15" fmla="*/ 0 h 446"/>
                  <a:gd name="T16" fmla="*/ 27 w 589"/>
                  <a:gd name="T17" fmla="*/ 0 h 446"/>
                  <a:gd name="T18" fmla="*/ 27 w 589"/>
                  <a:gd name="T19" fmla="*/ 112 h 446"/>
                  <a:gd name="T20" fmla="*/ 39 w 589"/>
                  <a:gd name="T21" fmla="*/ 112 h 446"/>
                  <a:gd name="T22" fmla="*/ 39 w 589"/>
                  <a:gd name="T23" fmla="*/ 120 h 446"/>
                  <a:gd name="T24" fmla="*/ 39 w 589"/>
                  <a:gd name="T25" fmla="*/ 212 h 446"/>
                  <a:gd name="T26" fmla="*/ 39 w 589"/>
                  <a:gd name="T27" fmla="*/ 230 h 446"/>
                  <a:gd name="T28" fmla="*/ 39 w 589"/>
                  <a:gd name="T29" fmla="*/ 239 h 446"/>
                  <a:gd name="T30" fmla="*/ 0 w 589"/>
                  <a:gd name="T31" fmla="*/ 239 h 446"/>
                  <a:gd name="T32" fmla="*/ 0 w 589"/>
                  <a:gd name="T33" fmla="*/ 351 h 446"/>
                  <a:gd name="T34" fmla="*/ 23 w 589"/>
                  <a:gd name="T35" fmla="*/ 351 h 446"/>
                  <a:gd name="T36" fmla="*/ 23 w 589"/>
                  <a:gd name="T37" fmla="*/ 359 h 446"/>
                  <a:gd name="T38" fmla="*/ 23 w 589"/>
                  <a:gd name="T39" fmla="*/ 444 h 446"/>
                  <a:gd name="T40" fmla="*/ 23 w 589"/>
                  <a:gd name="T41" fmla="*/ 446 h 446"/>
                  <a:gd name="T42" fmla="*/ 170 w 589"/>
                  <a:gd name="T43" fmla="*/ 446 h 446"/>
                  <a:gd name="T44" fmla="*/ 170 w 589"/>
                  <a:gd name="T45" fmla="*/ 349 h 446"/>
                  <a:gd name="T46" fmla="*/ 154 w 589"/>
                  <a:gd name="T47" fmla="*/ 349 h 446"/>
                  <a:gd name="T48" fmla="*/ 154 w 589"/>
                  <a:gd name="T49" fmla="*/ 0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89" h="446">
                    <a:moveTo>
                      <a:pt x="345" y="349"/>
                    </a:moveTo>
                    <a:lnTo>
                      <a:pt x="306" y="349"/>
                    </a:lnTo>
                    <a:lnTo>
                      <a:pt x="306" y="446"/>
                    </a:lnTo>
                    <a:lnTo>
                      <a:pt x="589" y="446"/>
                    </a:lnTo>
                    <a:lnTo>
                      <a:pt x="589" y="446"/>
                    </a:lnTo>
                    <a:lnTo>
                      <a:pt x="345" y="446"/>
                    </a:lnTo>
                    <a:lnTo>
                      <a:pt x="345" y="349"/>
                    </a:lnTo>
                    <a:moveTo>
                      <a:pt x="154" y="0"/>
                    </a:moveTo>
                    <a:lnTo>
                      <a:pt x="27" y="0"/>
                    </a:lnTo>
                    <a:lnTo>
                      <a:pt x="27" y="112"/>
                    </a:lnTo>
                    <a:lnTo>
                      <a:pt x="39" y="112"/>
                    </a:lnTo>
                    <a:lnTo>
                      <a:pt x="39" y="120"/>
                    </a:lnTo>
                    <a:lnTo>
                      <a:pt x="39" y="212"/>
                    </a:lnTo>
                    <a:lnTo>
                      <a:pt x="39" y="230"/>
                    </a:lnTo>
                    <a:lnTo>
                      <a:pt x="39" y="239"/>
                    </a:lnTo>
                    <a:lnTo>
                      <a:pt x="0" y="239"/>
                    </a:lnTo>
                    <a:lnTo>
                      <a:pt x="0" y="351"/>
                    </a:lnTo>
                    <a:lnTo>
                      <a:pt x="23" y="351"/>
                    </a:lnTo>
                    <a:lnTo>
                      <a:pt x="23" y="359"/>
                    </a:lnTo>
                    <a:lnTo>
                      <a:pt x="23" y="444"/>
                    </a:lnTo>
                    <a:lnTo>
                      <a:pt x="23" y="446"/>
                    </a:lnTo>
                    <a:lnTo>
                      <a:pt x="170" y="446"/>
                    </a:lnTo>
                    <a:lnTo>
                      <a:pt x="170" y="349"/>
                    </a:lnTo>
                    <a:lnTo>
                      <a:pt x="154" y="349"/>
                    </a:lnTo>
                    <a:lnTo>
                      <a:pt x="15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6" name="iṧ1ídé"/>
              <p:cNvSpPr/>
              <p:nvPr/>
            </p:nvSpPr>
            <p:spPr bwMode="auto">
              <a:xfrm>
                <a:off x="4247" y="1152"/>
                <a:ext cx="191" cy="349"/>
              </a:xfrm>
              <a:custGeom>
                <a:avLst/>
                <a:gdLst>
                  <a:gd name="T0" fmla="*/ 16 w 191"/>
                  <a:gd name="T1" fmla="*/ 0 h 349"/>
                  <a:gd name="T2" fmla="*/ 0 w 191"/>
                  <a:gd name="T3" fmla="*/ 0 h 349"/>
                  <a:gd name="T4" fmla="*/ 0 w 191"/>
                  <a:gd name="T5" fmla="*/ 349 h 349"/>
                  <a:gd name="T6" fmla="*/ 16 w 191"/>
                  <a:gd name="T7" fmla="*/ 349 h 349"/>
                  <a:gd name="T8" fmla="*/ 16 w 191"/>
                  <a:gd name="T9" fmla="*/ 0 h 349"/>
                  <a:gd name="T10" fmla="*/ 191 w 191"/>
                  <a:gd name="T11" fmla="*/ 0 h 349"/>
                  <a:gd name="T12" fmla="*/ 152 w 191"/>
                  <a:gd name="T13" fmla="*/ 0 h 349"/>
                  <a:gd name="T14" fmla="*/ 152 w 191"/>
                  <a:gd name="T15" fmla="*/ 349 h 349"/>
                  <a:gd name="T16" fmla="*/ 191 w 191"/>
                  <a:gd name="T17" fmla="*/ 349 h 349"/>
                  <a:gd name="T18" fmla="*/ 191 w 191"/>
                  <a:gd name="T19" fmla="*/ 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1" h="349">
                    <a:moveTo>
                      <a:pt x="16" y="0"/>
                    </a:moveTo>
                    <a:lnTo>
                      <a:pt x="0" y="0"/>
                    </a:lnTo>
                    <a:lnTo>
                      <a:pt x="0" y="349"/>
                    </a:lnTo>
                    <a:lnTo>
                      <a:pt x="16" y="349"/>
                    </a:lnTo>
                    <a:lnTo>
                      <a:pt x="16" y="0"/>
                    </a:lnTo>
                    <a:close/>
                    <a:moveTo>
                      <a:pt x="191" y="0"/>
                    </a:moveTo>
                    <a:lnTo>
                      <a:pt x="152" y="0"/>
                    </a:lnTo>
                    <a:lnTo>
                      <a:pt x="152" y="349"/>
                    </a:lnTo>
                    <a:lnTo>
                      <a:pt x="191" y="349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rgbClr val="5356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7" name="iṣḻîďê"/>
              <p:cNvSpPr/>
              <p:nvPr/>
            </p:nvSpPr>
            <p:spPr bwMode="auto">
              <a:xfrm>
                <a:off x="4247" y="1152"/>
                <a:ext cx="191" cy="349"/>
              </a:xfrm>
              <a:custGeom>
                <a:avLst/>
                <a:gdLst>
                  <a:gd name="T0" fmla="*/ 16 w 191"/>
                  <a:gd name="T1" fmla="*/ 0 h 349"/>
                  <a:gd name="T2" fmla="*/ 0 w 191"/>
                  <a:gd name="T3" fmla="*/ 0 h 349"/>
                  <a:gd name="T4" fmla="*/ 0 w 191"/>
                  <a:gd name="T5" fmla="*/ 349 h 349"/>
                  <a:gd name="T6" fmla="*/ 16 w 191"/>
                  <a:gd name="T7" fmla="*/ 349 h 349"/>
                  <a:gd name="T8" fmla="*/ 16 w 191"/>
                  <a:gd name="T9" fmla="*/ 0 h 349"/>
                  <a:gd name="T10" fmla="*/ 191 w 191"/>
                  <a:gd name="T11" fmla="*/ 0 h 349"/>
                  <a:gd name="T12" fmla="*/ 152 w 191"/>
                  <a:gd name="T13" fmla="*/ 0 h 349"/>
                  <a:gd name="T14" fmla="*/ 152 w 191"/>
                  <a:gd name="T15" fmla="*/ 349 h 349"/>
                  <a:gd name="T16" fmla="*/ 191 w 191"/>
                  <a:gd name="T17" fmla="*/ 349 h 349"/>
                  <a:gd name="T18" fmla="*/ 191 w 191"/>
                  <a:gd name="T19" fmla="*/ 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1" h="349">
                    <a:moveTo>
                      <a:pt x="16" y="0"/>
                    </a:moveTo>
                    <a:lnTo>
                      <a:pt x="0" y="0"/>
                    </a:lnTo>
                    <a:lnTo>
                      <a:pt x="0" y="349"/>
                    </a:lnTo>
                    <a:lnTo>
                      <a:pt x="16" y="349"/>
                    </a:lnTo>
                    <a:lnTo>
                      <a:pt x="16" y="0"/>
                    </a:lnTo>
                    <a:moveTo>
                      <a:pt x="191" y="0"/>
                    </a:moveTo>
                    <a:lnTo>
                      <a:pt x="152" y="0"/>
                    </a:lnTo>
                    <a:lnTo>
                      <a:pt x="152" y="349"/>
                    </a:lnTo>
                    <a:lnTo>
                      <a:pt x="191" y="349"/>
                    </a:lnTo>
                    <a:lnTo>
                      <a:pt x="19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8" name="iś1ïḓe"/>
              <p:cNvSpPr/>
              <p:nvPr/>
            </p:nvSpPr>
            <p:spPr bwMode="auto">
              <a:xfrm>
                <a:off x="4438" y="1152"/>
                <a:ext cx="260" cy="446"/>
              </a:xfrm>
              <a:custGeom>
                <a:avLst/>
                <a:gdLst>
                  <a:gd name="T0" fmla="*/ 248 w 260"/>
                  <a:gd name="T1" fmla="*/ 0 h 446"/>
                  <a:gd name="T2" fmla="*/ 179 w 260"/>
                  <a:gd name="T3" fmla="*/ 0 h 446"/>
                  <a:gd name="T4" fmla="*/ 15 w 260"/>
                  <a:gd name="T5" fmla="*/ 0 h 446"/>
                  <a:gd name="T6" fmla="*/ 0 w 260"/>
                  <a:gd name="T7" fmla="*/ 0 h 446"/>
                  <a:gd name="T8" fmla="*/ 0 w 260"/>
                  <a:gd name="T9" fmla="*/ 349 h 446"/>
                  <a:gd name="T10" fmla="*/ 0 w 260"/>
                  <a:gd name="T11" fmla="*/ 446 h 446"/>
                  <a:gd name="T12" fmla="*/ 244 w 260"/>
                  <a:gd name="T13" fmla="*/ 446 h 446"/>
                  <a:gd name="T14" fmla="*/ 244 w 260"/>
                  <a:gd name="T15" fmla="*/ 359 h 446"/>
                  <a:gd name="T16" fmla="*/ 221 w 260"/>
                  <a:gd name="T17" fmla="*/ 359 h 446"/>
                  <a:gd name="T18" fmla="*/ 221 w 260"/>
                  <a:gd name="T19" fmla="*/ 351 h 446"/>
                  <a:gd name="T20" fmla="*/ 221 w 260"/>
                  <a:gd name="T21" fmla="*/ 332 h 446"/>
                  <a:gd name="T22" fmla="*/ 221 w 260"/>
                  <a:gd name="T23" fmla="*/ 239 h 446"/>
                  <a:gd name="T24" fmla="*/ 221 w 260"/>
                  <a:gd name="T25" fmla="*/ 239 h 446"/>
                  <a:gd name="T26" fmla="*/ 221 w 260"/>
                  <a:gd name="T27" fmla="*/ 230 h 446"/>
                  <a:gd name="T28" fmla="*/ 260 w 260"/>
                  <a:gd name="T29" fmla="*/ 230 h 446"/>
                  <a:gd name="T30" fmla="*/ 260 w 260"/>
                  <a:gd name="T31" fmla="*/ 120 h 446"/>
                  <a:gd name="T32" fmla="*/ 244 w 260"/>
                  <a:gd name="T33" fmla="*/ 120 h 446"/>
                  <a:gd name="T34" fmla="*/ 244 w 260"/>
                  <a:gd name="T35" fmla="*/ 112 h 446"/>
                  <a:gd name="T36" fmla="*/ 248 w 260"/>
                  <a:gd name="T37" fmla="*/ 112 h 446"/>
                  <a:gd name="T38" fmla="*/ 248 w 260"/>
                  <a:gd name="T39" fmla="*/ 0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60" h="446">
                    <a:moveTo>
                      <a:pt x="248" y="0"/>
                    </a:moveTo>
                    <a:lnTo>
                      <a:pt x="179" y="0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0" y="349"/>
                    </a:lnTo>
                    <a:lnTo>
                      <a:pt x="0" y="446"/>
                    </a:lnTo>
                    <a:lnTo>
                      <a:pt x="244" y="446"/>
                    </a:lnTo>
                    <a:lnTo>
                      <a:pt x="244" y="359"/>
                    </a:lnTo>
                    <a:lnTo>
                      <a:pt x="221" y="359"/>
                    </a:lnTo>
                    <a:lnTo>
                      <a:pt x="221" y="351"/>
                    </a:lnTo>
                    <a:lnTo>
                      <a:pt x="221" y="332"/>
                    </a:lnTo>
                    <a:lnTo>
                      <a:pt x="221" y="239"/>
                    </a:lnTo>
                    <a:lnTo>
                      <a:pt x="221" y="239"/>
                    </a:lnTo>
                    <a:lnTo>
                      <a:pt x="221" y="230"/>
                    </a:lnTo>
                    <a:lnTo>
                      <a:pt x="260" y="230"/>
                    </a:lnTo>
                    <a:lnTo>
                      <a:pt x="260" y="120"/>
                    </a:lnTo>
                    <a:lnTo>
                      <a:pt x="244" y="120"/>
                    </a:lnTo>
                    <a:lnTo>
                      <a:pt x="244" y="112"/>
                    </a:lnTo>
                    <a:lnTo>
                      <a:pt x="248" y="112"/>
                    </a:lnTo>
                    <a:lnTo>
                      <a:pt x="248" y="0"/>
                    </a:lnTo>
                    <a:close/>
                  </a:path>
                </a:pathLst>
              </a:custGeom>
              <a:solidFill>
                <a:srgbClr val="7377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9" name="ïṣļíḑè"/>
              <p:cNvSpPr/>
              <p:nvPr/>
            </p:nvSpPr>
            <p:spPr bwMode="auto">
              <a:xfrm>
                <a:off x="4438" y="1152"/>
                <a:ext cx="260" cy="446"/>
              </a:xfrm>
              <a:custGeom>
                <a:avLst/>
                <a:gdLst>
                  <a:gd name="T0" fmla="*/ 248 w 260"/>
                  <a:gd name="T1" fmla="*/ 0 h 446"/>
                  <a:gd name="T2" fmla="*/ 179 w 260"/>
                  <a:gd name="T3" fmla="*/ 0 h 446"/>
                  <a:gd name="T4" fmla="*/ 15 w 260"/>
                  <a:gd name="T5" fmla="*/ 0 h 446"/>
                  <a:gd name="T6" fmla="*/ 0 w 260"/>
                  <a:gd name="T7" fmla="*/ 0 h 446"/>
                  <a:gd name="T8" fmla="*/ 0 w 260"/>
                  <a:gd name="T9" fmla="*/ 349 h 446"/>
                  <a:gd name="T10" fmla="*/ 0 w 260"/>
                  <a:gd name="T11" fmla="*/ 446 h 446"/>
                  <a:gd name="T12" fmla="*/ 244 w 260"/>
                  <a:gd name="T13" fmla="*/ 446 h 446"/>
                  <a:gd name="T14" fmla="*/ 244 w 260"/>
                  <a:gd name="T15" fmla="*/ 359 h 446"/>
                  <a:gd name="T16" fmla="*/ 221 w 260"/>
                  <a:gd name="T17" fmla="*/ 359 h 446"/>
                  <a:gd name="T18" fmla="*/ 221 w 260"/>
                  <a:gd name="T19" fmla="*/ 351 h 446"/>
                  <a:gd name="T20" fmla="*/ 221 w 260"/>
                  <a:gd name="T21" fmla="*/ 332 h 446"/>
                  <a:gd name="T22" fmla="*/ 221 w 260"/>
                  <a:gd name="T23" fmla="*/ 239 h 446"/>
                  <a:gd name="T24" fmla="*/ 221 w 260"/>
                  <a:gd name="T25" fmla="*/ 239 h 446"/>
                  <a:gd name="T26" fmla="*/ 221 w 260"/>
                  <a:gd name="T27" fmla="*/ 230 h 446"/>
                  <a:gd name="T28" fmla="*/ 260 w 260"/>
                  <a:gd name="T29" fmla="*/ 230 h 446"/>
                  <a:gd name="T30" fmla="*/ 260 w 260"/>
                  <a:gd name="T31" fmla="*/ 120 h 446"/>
                  <a:gd name="T32" fmla="*/ 244 w 260"/>
                  <a:gd name="T33" fmla="*/ 120 h 446"/>
                  <a:gd name="T34" fmla="*/ 244 w 260"/>
                  <a:gd name="T35" fmla="*/ 112 h 446"/>
                  <a:gd name="T36" fmla="*/ 248 w 260"/>
                  <a:gd name="T37" fmla="*/ 112 h 446"/>
                  <a:gd name="T38" fmla="*/ 248 w 260"/>
                  <a:gd name="T39" fmla="*/ 0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60" h="446">
                    <a:moveTo>
                      <a:pt x="248" y="0"/>
                    </a:moveTo>
                    <a:lnTo>
                      <a:pt x="179" y="0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0" y="349"/>
                    </a:lnTo>
                    <a:lnTo>
                      <a:pt x="0" y="446"/>
                    </a:lnTo>
                    <a:lnTo>
                      <a:pt x="244" y="446"/>
                    </a:lnTo>
                    <a:lnTo>
                      <a:pt x="244" y="359"/>
                    </a:lnTo>
                    <a:lnTo>
                      <a:pt x="221" y="359"/>
                    </a:lnTo>
                    <a:lnTo>
                      <a:pt x="221" y="351"/>
                    </a:lnTo>
                    <a:lnTo>
                      <a:pt x="221" y="332"/>
                    </a:lnTo>
                    <a:lnTo>
                      <a:pt x="221" y="239"/>
                    </a:lnTo>
                    <a:lnTo>
                      <a:pt x="221" y="239"/>
                    </a:lnTo>
                    <a:lnTo>
                      <a:pt x="221" y="230"/>
                    </a:lnTo>
                    <a:lnTo>
                      <a:pt x="260" y="230"/>
                    </a:lnTo>
                    <a:lnTo>
                      <a:pt x="260" y="120"/>
                    </a:lnTo>
                    <a:lnTo>
                      <a:pt x="244" y="120"/>
                    </a:lnTo>
                    <a:lnTo>
                      <a:pt x="244" y="112"/>
                    </a:lnTo>
                    <a:lnTo>
                      <a:pt x="248" y="112"/>
                    </a:lnTo>
                    <a:lnTo>
                      <a:pt x="2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0" name="ï$ļiḍe"/>
              <p:cNvSpPr/>
              <p:nvPr/>
            </p:nvSpPr>
            <p:spPr bwMode="auto">
              <a:xfrm>
                <a:off x="3708" y="1702"/>
                <a:ext cx="562" cy="447"/>
              </a:xfrm>
              <a:prstGeom prst="rect">
                <a:avLst/>
              </a:prstGeom>
              <a:solidFill>
                <a:srgbClr val="636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1" name="íślidê"/>
              <p:cNvSpPr/>
              <p:nvPr/>
            </p:nvSpPr>
            <p:spPr bwMode="auto">
              <a:xfrm>
                <a:off x="3708" y="1702"/>
                <a:ext cx="562" cy="4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2" name="í$ḷiďè"/>
              <p:cNvSpPr/>
              <p:nvPr/>
            </p:nvSpPr>
            <p:spPr bwMode="auto">
              <a:xfrm>
                <a:off x="4041" y="2244"/>
                <a:ext cx="599" cy="469"/>
              </a:xfrm>
              <a:prstGeom prst="rect">
                <a:avLst/>
              </a:prstGeom>
              <a:solidFill>
                <a:srgbClr val="2D2C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3" name="í$lïḑé"/>
              <p:cNvSpPr/>
              <p:nvPr/>
            </p:nvSpPr>
            <p:spPr bwMode="auto">
              <a:xfrm>
                <a:off x="4041" y="2244"/>
                <a:ext cx="599" cy="4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4" name="î$1ídé"/>
              <p:cNvSpPr/>
              <p:nvPr/>
            </p:nvSpPr>
            <p:spPr bwMode="auto">
              <a:xfrm>
                <a:off x="3539" y="2300"/>
                <a:ext cx="473" cy="413"/>
              </a:xfrm>
              <a:prstGeom prst="rect">
                <a:avLst/>
              </a:prstGeom>
              <a:solidFill>
                <a:srgbClr val="2D2C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5" name="îŝlîḋê"/>
              <p:cNvSpPr/>
              <p:nvPr/>
            </p:nvSpPr>
            <p:spPr bwMode="auto">
              <a:xfrm>
                <a:off x="3539" y="2300"/>
                <a:ext cx="473" cy="4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6" name="ï$lîḋé"/>
              <p:cNvSpPr/>
              <p:nvPr/>
            </p:nvSpPr>
            <p:spPr bwMode="auto">
              <a:xfrm>
                <a:off x="3548" y="2811"/>
                <a:ext cx="538" cy="212"/>
              </a:xfrm>
              <a:custGeom>
                <a:avLst/>
                <a:gdLst>
                  <a:gd name="T0" fmla="*/ 259 w 259"/>
                  <a:gd name="T1" fmla="*/ 25 h 102"/>
                  <a:gd name="T2" fmla="*/ 140 w 259"/>
                  <a:gd name="T3" fmla="*/ 25 h 102"/>
                  <a:gd name="T4" fmla="*/ 66 w 259"/>
                  <a:gd name="T5" fmla="*/ 102 h 102"/>
                  <a:gd name="T6" fmla="*/ 0 w 259"/>
                  <a:gd name="T7" fmla="*/ 102 h 102"/>
                  <a:gd name="T8" fmla="*/ 0 w 259"/>
                  <a:gd name="T9" fmla="*/ 25 h 102"/>
                  <a:gd name="T10" fmla="*/ 0 w 259"/>
                  <a:gd name="T11" fmla="*/ 0 h 102"/>
                  <a:gd name="T12" fmla="*/ 259 w 259"/>
                  <a:gd name="T13" fmla="*/ 0 h 102"/>
                  <a:gd name="T14" fmla="*/ 259 w 259"/>
                  <a:gd name="T15" fmla="*/ 25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9" h="102">
                    <a:moveTo>
                      <a:pt x="259" y="25"/>
                    </a:moveTo>
                    <a:cubicBezTo>
                      <a:pt x="259" y="25"/>
                      <a:pt x="180" y="25"/>
                      <a:pt x="140" y="25"/>
                    </a:cubicBezTo>
                    <a:cubicBezTo>
                      <a:pt x="100" y="25"/>
                      <a:pt x="66" y="37"/>
                      <a:pt x="66" y="102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59" y="0"/>
                      <a:pt x="259" y="0"/>
                      <a:pt x="259" y="0"/>
                    </a:cubicBezTo>
                    <a:cubicBezTo>
                      <a:pt x="259" y="25"/>
                      <a:pt x="259" y="25"/>
                      <a:pt x="259" y="25"/>
                    </a:cubicBezTo>
                  </a:path>
                </a:pathLst>
              </a:custGeom>
              <a:solidFill>
                <a:srgbClr val="2120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7" name="îslíḑé"/>
              <p:cNvSpPr/>
              <p:nvPr/>
            </p:nvSpPr>
            <p:spPr bwMode="auto">
              <a:xfrm>
                <a:off x="4228" y="3187"/>
                <a:ext cx="187" cy="187"/>
              </a:xfrm>
              <a:prstGeom prst="ellipse">
                <a:avLst/>
              </a:prstGeom>
              <a:solidFill>
                <a:srgbClr val="100F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8" name="íṧḷidè"/>
              <p:cNvSpPr/>
              <p:nvPr/>
            </p:nvSpPr>
            <p:spPr bwMode="auto">
              <a:xfrm>
                <a:off x="4609" y="3187"/>
                <a:ext cx="187" cy="187"/>
              </a:xfrm>
              <a:prstGeom prst="ellipse">
                <a:avLst/>
              </a:prstGeom>
              <a:solidFill>
                <a:srgbClr val="100F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9" name="isļiḍe"/>
              <p:cNvSpPr/>
              <p:nvPr/>
            </p:nvSpPr>
            <p:spPr bwMode="auto">
              <a:xfrm>
                <a:off x="3598" y="3187"/>
                <a:ext cx="187" cy="187"/>
              </a:xfrm>
              <a:prstGeom prst="ellipse">
                <a:avLst/>
              </a:prstGeom>
              <a:solidFill>
                <a:srgbClr val="100F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0" name="iSlîḍè"/>
              <p:cNvSpPr/>
              <p:nvPr/>
            </p:nvSpPr>
            <p:spPr bwMode="auto">
              <a:xfrm>
                <a:off x="3978" y="3187"/>
                <a:ext cx="188" cy="187"/>
              </a:xfrm>
              <a:prstGeom prst="ellipse">
                <a:avLst/>
              </a:prstGeom>
              <a:solidFill>
                <a:srgbClr val="100F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1" name="îšḻïdé"/>
              <p:cNvSpPr/>
              <p:nvPr/>
            </p:nvSpPr>
            <p:spPr bwMode="auto">
              <a:xfrm>
                <a:off x="3714" y="2811"/>
                <a:ext cx="926" cy="179"/>
              </a:xfrm>
              <a:prstGeom prst="rect">
                <a:avLst/>
              </a:prstGeom>
              <a:solidFill>
                <a:srgbClr val="2120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2" name="iŝḻîḋè"/>
              <p:cNvSpPr/>
              <p:nvPr/>
            </p:nvSpPr>
            <p:spPr bwMode="auto">
              <a:xfrm>
                <a:off x="3714" y="2811"/>
                <a:ext cx="926" cy="1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3" name="í$ḷíďè"/>
              <p:cNvSpPr/>
              <p:nvPr/>
            </p:nvSpPr>
            <p:spPr bwMode="auto">
              <a:xfrm>
                <a:off x="3493" y="2863"/>
                <a:ext cx="1392" cy="449"/>
              </a:xfrm>
              <a:custGeom>
                <a:avLst/>
                <a:gdLst>
                  <a:gd name="T0" fmla="*/ 0 w 669"/>
                  <a:gd name="T1" fmla="*/ 216 h 216"/>
                  <a:gd name="T2" fmla="*/ 0 w 669"/>
                  <a:gd name="T3" fmla="*/ 38 h 216"/>
                  <a:gd name="T4" fmla="*/ 38 w 669"/>
                  <a:gd name="T5" fmla="*/ 0 h 216"/>
                  <a:gd name="T6" fmla="*/ 631 w 669"/>
                  <a:gd name="T7" fmla="*/ 0 h 216"/>
                  <a:gd name="T8" fmla="*/ 669 w 669"/>
                  <a:gd name="T9" fmla="*/ 38 h 216"/>
                  <a:gd name="T10" fmla="*/ 669 w 669"/>
                  <a:gd name="T11" fmla="*/ 216 h 216"/>
                  <a:gd name="T12" fmla="*/ 0 w 669"/>
                  <a:gd name="T13" fmla="*/ 216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9" h="216">
                    <a:moveTo>
                      <a:pt x="0" y="216"/>
                    </a:moveTo>
                    <a:cubicBezTo>
                      <a:pt x="0" y="38"/>
                      <a:pt x="0" y="38"/>
                      <a:pt x="0" y="38"/>
                    </a:cubicBezTo>
                    <a:cubicBezTo>
                      <a:pt x="0" y="17"/>
                      <a:pt x="17" y="0"/>
                      <a:pt x="38" y="0"/>
                    </a:cubicBezTo>
                    <a:cubicBezTo>
                      <a:pt x="631" y="0"/>
                      <a:pt x="631" y="0"/>
                      <a:pt x="631" y="0"/>
                    </a:cubicBezTo>
                    <a:cubicBezTo>
                      <a:pt x="652" y="0"/>
                      <a:pt x="669" y="17"/>
                      <a:pt x="669" y="38"/>
                    </a:cubicBezTo>
                    <a:cubicBezTo>
                      <a:pt x="669" y="216"/>
                      <a:pt x="669" y="216"/>
                      <a:pt x="669" y="216"/>
                    </a:cubicBezTo>
                    <a:cubicBezTo>
                      <a:pt x="0" y="216"/>
                      <a:pt x="0" y="216"/>
                      <a:pt x="0" y="216"/>
                    </a:cubicBezTo>
                  </a:path>
                </a:pathLst>
              </a:custGeom>
              <a:solidFill>
                <a:srgbClr val="B34C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4" name="ïṥļïḍe"/>
              <p:cNvSpPr/>
              <p:nvPr/>
            </p:nvSpPr>
            <p:spPr bwMode="auto">
              <a:xfrm>
                <a:off x="3493" y="2863"/>
                <a:ext cx="747" cy="449"/>
              </a:xfrm>
              <a:custGeom>
                <a:avLst/>
                <a:gdLst>
                  <a:gd name="T0" fmla="*/ 359 w 359"/>
                  <a:gd name="T1" fmla="*/ 0 h 216"/>
                  <a:gd name="T2" fmla="*/ 38 w 359"/>
                  <a:gd name="T3" fmla="*/ 0 h 216"/>
                  <a:gd name="T4" fmla="*/ 0 w 359"/>
                  <a:gd name="T5" fmla="*/ 38 h 216"/>
                  <a:gd name="T6" fmla="*/ 0 w 359"/>
                  <a:gd name="T7" fmla="*/ 216 h 216"/>
                  <a:gd name="T8" fmla="*/ 321 w 359"/>
                  <a:gd name="T9" fmla="*/ 216 h 216"/>
                  <a:gd name="T10" fmla="*/ 321 w 359"/>
                  <a:gd name="T11" fmla="*/ 38 h 216"/>
                  <a:gd name="T12" fmla="*/ 359 w 359"/>
                  <a:gd name="T13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9" h="216">
                    <a:moveTo>
                      <a:pt x="359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17" y="0"/>
                      <a:pt x="0" y="17"/>
                      <a:pt x="0" y="38"/>
                    </a:cubicBezTo>
                    <a:cubicBezTo>
                      <a:pt x="0" y="216"/>
                      <a:pt x="0" y="216"/>
                      <a:pt x="0" y="216"/>
                    </a:cubicBezTo>
                    <a:cubicBezTo>
                      <a:pt x="321" y="216"/>
                      <a:pt x="321" y="216"/>
                      <a:pt x="321" y="216"/>
                    </a:cubicBezTo>
                    <a:cubicBezTo>
                      <a:pt x="321" y="38"/>
                      <a:pt x="321" y="38"/>
                      <a:pt x="321" y="38"/>
                    </a:cubicBezTo>
                    <a:cubicBezTo>
                      <a:pt x="321" y="17"/>
                      <a:pt x="338" y="0"/>
                      <a:pt x="359" y="0"/>
                    </a:cubicBezTo>
                  </a:path>
                </a:pathLst>
              </a:custGeom>
              <a:solidFill>
                <a:srgbClr val="D467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5" name="íşḷïḑe"/>
              <p:cNvSpPr/>
              <p:nvPr/>
            </p:nvSpPr>
            <p:spPr bwMode="auto">
              <a:xfrm>
                <a:off x="3529" y="3108"/>
                <a:ext cx="48" cy="79"/>
              </a:xfrm>
              <a:custGeom>
                <a:avLst/>
                <a:gdLst>
                  <a:gd name="T0" fmla="*/ 23 w 23"/>
                  <a:gd name="T1" fmla="*/ 25 h 38"/>
                  <a:gd name="T2" fmla="*/ 12 w 23"/>
                  <a:gd name="T3" fmla="*/ 38 h 38"/>
                  <a:gd name="T4" fmla="*/ 0 w 23"/>
                  <a:gd name="T5" fmla="*/ 25 h 38"/>
                  <a:gd name="T6" fmla="*/ 0 w 23"/>
                  <a:gd name="T7" fmla="*/ 13 h 38"/>
                  <a:gd name="T8" fmla="*/ 12 w 23"/>
                  <a:gd name="T9" fmla="*/ 0 h 38"/>
                  <a:gd name="T10" fmla="*/ 23 w 23"/>
                  <a:gd name="T11" fmla="*/ 13 h 38"/>
                  <a:gd name="T12" fmla="*/ 23 w 23"/>
                  <a:gd name="T13" fmla="*/ 2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38">
                    <a:moveTo>
                      <a:pt x="23" y="25"/>
                    </a:moveTo>
                    <a:cubicBezTo>
                      <a:pt x="23" y="32"/>
                      <a:pt x="18" y="38"/>
                      <a:pt x="12" y="38"/>
                    </a:cubicBezTo>
                    <a:cubicBezTo>
                      <a:pt x="5" y="38"/>
                      <a:pt x="0" y="32"/>
                      <a:pt x="0" y="2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18" y="0"/>
                      <a:pt x="23" y="6"/>
                      <a:pt x="23" y="13"/>
                    </a:cubicBezTo>
                    <a:lnTo>
                      <a:pt x="23" y="25"/>
                    </a:lnTo>
                    <a:close/>
                  </a:path>
                </a:pathLst>
              </a:custGeom>
              <a:solidFill>
                <a:srgbClr val="100F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6" name="íšḷïḓé"/>
              <p:cNvSpPr/>
              <p:nvPr/>
            </p:nvSpPr>
            <p:spPr bwMode="auto">
              <a:xfrm>
                <a:off x="3606" y="3108"/>
                <a:ext cx="48" cy="79"/>
              </a:xfrm>
              <a:custGeom>
                <a:avLst/>
                <a:gdLst>
                  <a:gd name="T0" fmla="*/ 23 w 23"/>
                  <a:gd name="T1" fmla="*/ 25 h 38"/>
                  <a:gd name="T2" fmla="*/ 12 w 23"/>
                  <a:gd name="T3" fmla="*/ 38 h 38"/>
                  <a:gd name="T4" fmla="*/ 0 w 23"/>
                  <a:gd name="T5" fmla="*/ 25 h 38"/>
                  <a:gd name="T6" fmla="*/ 0 w 23"/>
                  <a:gd name="T7" fmla="*/ 13 h 38"/>
                  <a:gd name="T8" fmla="*/ 12 w 23"/>
                  <a:gd name="T9" fmla="*/ 0 h 38"/>
                  <a:gd name="T10" fmla="*/ 23 w 23"/>
                  <a:gd name="T11" fmla="*/ 13 h 38"/>
                  <a:gd name="T12" fmla="*/ 23 w 23"/>
                  <a:gd name="T13" fmla="*/ 2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38">
                    <a:moveTo>
                      <a:pt x="23" y="25"/>
                    </a:moveTo>
                    <a:cubicBezTo>
                      <a:pt x="23" y="32"/>
                      <a:pt x="18" y="38"/>
                      <a:pt x="12" y="38"/>
                    </a:cubicBezTo>
                    <a:cubicBezTo>
                      <a:pt x="6" y="38"/>
                      <a:pt x="0" y="32"/>
                      <a:pt x="0" y="2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8" y="0"/>
                      <a:pt x="23" y="6"/>
                      <a:pt x="23" y="13"/>
                    </a:cubicBezTo>
                    <a:lnTo>
                      <a:pt x="23" y="25"/>
                    </a:lnTo>
                    <a:close/>
                  </a:path>
                </a:pathLst>
              </a:custGeom>
              <a:solidFill>
                <a:srgbClr val="100F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7" name="îṡḷiďè"/>
              <p:cNvSpPr/>
              <p:nvPr/>
            </p:nvSpPr>
            <p:spPr bwMode="auto">
              <a:xfrm>
                <a:off x="3685" y="3108"/>
                <a:ext cx="48" cy="79"/>
              </a:xfrm>
              <a:custGeom>
                <a:avLst/>
                <a:gdLst>
                  <a:gd name="T0" fmla="*/ 23 w 23"/>
                  <a:gd name="T1" fmla="*/ 25 h 38"/>
                  <a:gd name="T2" fmla="*/ 11 w 23"/>
                  <a:gd name="T3" fmla="*/ 38 h 38"/>
                  <a:gd name="T4" fmla="*/ 0 w 23"/>
                  <a:gd name="T5" fmla="*/ 25 h 38"/>
                  <a:gd name="T6" fmla="*/ 0 w 23"/>
                  <a:gd name="T7" fmla="*/ 13 h 38"/>
                  <a:gd name="T8" fmla="*/ 11 w 23"/>
                  <a:gd name="T9" fmla="*/ 0 h 38"/>
                  <a:gd name="T10" fmla="*/ 23 w 23"/>
                  <a:gd name="T11" fmla="*/ 13 h 38"/>
                  <a:gd name="T12" fmla="*/ 23 w 23"/>
                  <a:gd name="T13" fmla="*/ 2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38">
                    <a:moveTo>
                      <a:pt x="23" y="25"/>
                    </a:moveTo>
                    <a:cubicBezTo>
                      <a:pt x="23" y="32"/>
                      <a:pt x="18" y="38"/>
                      <a:pt x="11" y="38"/>
                    </a:cubicBezTo>
                    <a:cubicBezTo>
                      <a:pt x="5" y="38"/>
                      <a:pt x="0" y="32"/>
                      <a:pt x="0" y="2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5" y="0"/>
                      <a:pt x="11" y="0"/>
                    </a:cubicBezTo>
                    <a:cubicBezTo>
                      <a:pt x="18" y="0"/>
                      <a:pt x="23" y="6"/>
                      <a:pt x="23" y="13"/>
                    </a:cubicBezTo>
                    <a:lnTo>
                      <a:pt x="23" y="25"/>
                    </a:lnTo>
                    <a:close/>
                  </a:path>
                </a:pathLst>
              </a:custGeom>
              <a:solidFill>
                <a:srgbClr val="100F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8" name="íṩḷiḑè"/>
              <p:cNvSpPr/>
              <p:nvPr/>
            </p:nvSpPr>
            <p:spPr bwMode="auto">
              <a:xfrm>
                <a:off x="3762" y="3108"/>
                <a:ext cx="48" cy="79"/>
              </a:xfrm>
              <a:custGeom>
                <a:avLst/>
                <a:gdLst>
                  <a:gd name="T0" fmla="*/ 23 w 23"/>
                  <a:gd name="T1" fmla="*/ 25 h 38"/>
                  <a:gd name="T2" fmla="*/ 12 w 23"/>
                  <a:gd name="T3" fmla="*/ 38 h 38"/>
                  <a:gd name="T4" fmla="*/ 0 w 23"/>
                  <a:gd name="T5" fmla="*/ 25 h 38"/>
                  <a:gd name="T6" fmla="*/ 0 w 23"/>
                  <a:gd name="T7" fmla="*/ 13 h 38"/>
                  <a:gd name="T8" fmla="*/ 12 w 23"/>
                  <a:gd name="T9" fmla="*/ 0 h 38"/>
                  <a:gd name="T10" fmla="*/ 23 w 23"/>
                  <a:gd name="T11" fmla="*/ 13 h 38"/>
                  <a:gd name="T12" fmla="*/ 23 w 23"/>
                  <a:gd name="T13" fmla="*/ 2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38">
                    <a:moveTo>
                      <a:pt x="23" y="25"/>
                    </a:moveTo>
                    <a:cubicBezTo>
                      <a:pt x="23" y="32"/>
                      <a:pt x="18" y="38"/>
                      <a:pt x="12" y="38"/>
                    </a:cubicBezTo>
                    <a:cubicBezTo>
                      <a:pt x="5" y="38"/>
                      <a:pt x="0" y="32"/>
                      <a:pt x="0" y="2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18" y="0"/>
                      <a:pt x="23" y="6"/>
                      <a:pt x="23" y="13"/>
                    </a:cubicBezTo>
                    <a:lnTo>
                      <a:pt x="23" y="25"/>
                    </a:lnTo>
                    <a:close/>
                  </a:path>
                </a:pathLst>
              </a:custGeom>
              <a:solidFill>
                <a:srgbClr val="100F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9" name="îŝ1ïďê"/>
              <p:cNvSpPr/>
              <p:nvPr/>
            </p:nvSpPr>
            <p:spPr bwMode="auto">
              <a:xfrm>
                <a:off x="3841" y="3108"/>
                <a:ext cx="48" cy="79"/>
              </a:xfrm>
              <a:custGeom>
                <a:avLst/>
                <a:gdLst>
                  <a:gd name="T0" fmla="*/ 23 w 23"/>
                  <a:gd name="T1" fmla="*/ 25 h 38"/>
                  <a:gd name="T2" fmla="*/ 11 w 23"/>
                  <a:gd name="T3" fmla="*/ 38 h 38"/>
                  <a:gd name="T4" fmla="*/ 0 w 23"/>
                  <a:gd name="T5" fmla="*/ 25 h 38"/>
                  <a:gd name="T6" fmla="*/ 0 w 23"/>
                  <a:gd name="T7" fmla="*/ 13 h 38"/>
                  <a:gd name="T8" fmla="*/ 11 w 23"/>
                  <a:gd name="T9" fmla="*/ 0 h 38"/>
                  <a:gd name="T10" fmla="*/ 23 w 23"/>
                  <a:gd name="T11" fmla="*/ 13 h 38"/>
                  <a:gd name="T12" fmla="*/ 23 w 23"/>
                  <a:gd name="T13" fmla="*/ 2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38">
                    <a:moveTo>
                      <a:pt x="23" y="25"/>
                    </a:moveTo>
                    <a:cubicBezTo>
                      <a:pt x="23" y="32"/>
                      <a:pt x="17" y="38"/>
                      <a:pt x="11" y="38"/>
                    </a:cubicBezTo>
                    <a:cubicBezTo>
                      <a:pt x="5" y="38"/>
                      <a:pt x="0" y="32"/>
                      <a:pt x="0" y="2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5" y="0"/>
                      <a:pt x="11" y="0"/>
                    </a:cubicBezTo>
                    <a:cubicBezTo>
                      <a:pt x="17" y="0"/>
                      <a:pt x="23" y="6"/>
                      <a:pt x="23" y="13"/>
                    </a:cubicBezTo>
                    <a:lnTo>
                      <a:pt x="23" y="25"/>
                    </a:lnTo>
                    <a:close/>
                  </a:path>
                </a:pathLst>
              </a:custGeom>
              <a:solidFill>
                <a:srgbClr val="100F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0" name="îŝļîḑe"/>
              <p:cNvSpPr/>
              <p:nvPr/>
            </p:nvSpPr>
            <p:spPr bwMode="auto">
              <a:xfrm>
                <a:off x="3918" y="3108"/>
                <a:ext cx="48" cy="79"/>
              </a:xfrm>
              <a:custGeom>
                <a:avLst/>
                <a:gdLst>
                  <a:gd name="T0" fmla="*/ 23 w 23"/>
                  <a:gd name="T1" fmla="*/ 25 h 38"/>
                  <a:gd name="T2" fmla="*/ 11 w 23"/>
                  <a:gd name="T3" fmla="*/ 38 h 38"/>
                  <a:gd name="T4" fmla="*/ 0 w 23"/>
                  <a:gd name="T5" fmla="*/ 25 h 38"/>
                  <a:gd name="T6" fmla="*/ 0 w 23"/>
                  <a:gd name="T7" fmla="*/ 13 h 38"/>
                  <a:gd name="T8" fmla="*/ 11 w 23"/>
                  <a:gd name="T9" fmla="*/ 0 h 38"/>
                  <a:gd name="T10" fmla="*/ 23 w 23"/>
                  <a:gd name="T11" fmla="*/ 13 h 38"/>
                  <a:gd name="T12" fmla="*/ 23 w 23"/>
                  <a:gd name="T13" fmla="*/ 2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38">
                    <a:moveTo>
                      <a:pt x="23" y="25"/>
                    </a:moveTo>
                    <a:cubicBezTo>
                      <a:pt x="23" y="32"/>
                      <a:pt x="18" y="38"/>
                      <a:pt x="11" y="38"/>
                    </a:cubicBezTo>
                    <a:cubicBezTo>
                      <a:pt x="5" y="38"/>
                      <a:pt x="0" y="32"/>
                      <a:pt x="0" y="2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5" y="0"/>
                      <a:pt x="11" y="0"/>
                    </a:cubicBezTo>
                    <a:cubicBezTo>
                      <a:pt x="18" y="0"/>
                      <a:pt x="23" y="6"/>
                      <a:pt x="23" y="13"/>
                    </a:cubicBezTo>
                    <a:lnTo>
                      <a:pt x="23" y="25"/>
                    </a:lnTo>
                    <a:close/>
                  </a:path>
                </a:pathLst>
              </a:custGeom>
              <a:solidFill>
                <a:srgbClr val="100F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1" name="ï$lîḍè"/>
              <p:cNvSpPr/>
              <p:nvPr/>
            </p:nvSpPr>
            <p:spPr bwMode="auto">
              <a:xfrm>
                <a:off x="3995" y="3108"/>
                <a:ext cx="48" cy="79"/>
              </a:xfrm>
              <a:custGeom>
                <a:avLst/>
                <a:gdLst>
                  <a:gd name="T0" fmla="*/ 23 w 23"/>
                  <a:gd name="T1" fmla="*/ 25 h 38"/>
                  <a:gd name="T2" fmla="*/ 12 w 23"/>
                  <a:gd name="T3" fmla="*/ 38 h 38"/>
                  <a:gd name="T4" fmla="*/ 0 w 23"/>
                  <a:gd name="T5" fmla="*/ 25 h 38"/>
                  <a:gd name="T6" fmla="*/ 0 w 23"/>
                  <a:gd name="T7" fmla="*/ 13 h 38"/>
                  <a:gd name="T8" fmla="*/ 12 w 23"/>
                  <a:gd name="T9" fmla="*/ 0 h 38"/>
                  <a:gd name="T10" fmla="*/ 23 w 23"/>
                  <a:gd name="T11" fmla="*/ 13 h 38"/>
                  <a:gd name="T12" fmla="*/ 23 w 23"/>
                  <a:gd name="T13" fmla="*/ 2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38">
                    <a:moveTo>
                      <a:pt x="23" y="25"/>
                    </a:moveTo>
                    <a:cubicBezTo>
                      <a:pt x="23" y="32"/>
                      <a:pt x="18" y="38"/>
                      <a:pt x="12" y="38"/>
                    </a:cubicBezTo>
                    <a:cubicBezTo>
                      <a:pt x="5" y="38"/>
                      <a:pt x="0" y="32"/>
                      <a:pt x="0" y="2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18" y="0"/>
                      <a:pt x="23" y="6"/>
                      <a:pt x="23" y="13"/>
                    </a:cubicBezTo>
                    <a:lnTo>
                      <a:pt x="23" y="25"/>
                    </a:lnTo>
                    <a:close/>
                  </a:path>
                </a:pathLst>
              </a:custGeom>
              <a:solidFill>
                <a:srgbClr val="100F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2" name="îṥľiḓé"/>
              <p:cNvSpPr/>
              <p:nvPr/>
            </p:nvSpPr>
            <p:spPr bwMode="auto">
              <a:xfrm>
                <a:off x="4074" y="3108"/>
                <a:ext cx="48" cy="79"/>
              </a:xfrm>
              <a:custGeom>
                <a:avLst/>
                <a:gdLst>
                  <a:gd name="T0" fmla="*/ 23 w 23"/>
                  <a:gd name="T1" fmla="*/ 25 h 38"/>
                  <a:gd name="T2" fmla="*/ 11 w 23"/>
                  <a:gd name="T3" fmla="*/ 38 h 38"/>
                  <a:gd name="T4" fmla="*/ 0 w 23"/>
                  <a:gd name="T5" fmla="*/ 25 h 38"/>
                  <a:gd name="T6" fmla="*/ 0 w 23"/>
                  <a:gd name="T7" fmla="*/ 13 h 38"/>
                  <a:gd name="T8" fmla="*/ 11 w 23"/>
                  <a:gd name="T9" fmla="*/ 0 h 38"/>
                  <a:gd name="T10" fmla="*/ 23 w 23"/>
                  <a:gd name="T11" fmla="*/ 13 h 38"/>
                  <a:gd name="T12" fmla="*/ 23 w 23"/>
                  <a:gd name="T13" fmla="*/ 2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38">
                    <a:moveTo>
                      <a:pt x="23" y="25"/>
                    </a:moveTo>
                    <a:cubicBezTo>
                      <a:pt x="23" y="32"/>
                      <a:pt x="17" y="38"/>
                      <a:pt x="11" y="38"/>
                    </a:cubicBezTo>
                    <a:cubicBezTo>
                      <a:pt x="5" y="38"/>
                      <a:pt x="0" y="32"/>
                      <a:pt x="0" y="2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5" y="0"/>
                      <a:pt x="11" y="0"/>
                    </a:cubicBezTo>
                    <a:cubicBezTo>
                      <a:pt x="17" y="0"/>
                      <a:pt x="23" y="6"/>
                      <a:pt x="23" y="13"/>
                    </a:cubicBezTo>
                    <a:lnTo>
                      <a:pt x="23" y="25"/>
                    </a:lnTo>
                    <a:close/>
                  </a:path>
                </a:pathLst>
              </a:custGeom>
              <a:solidFill>
                <a:srgbClr val="100F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3" name="îṣļíḍê"/>
              <p:cNvSpPr/>
              <p:nvPr/>
            </p:nvSpPr>
            <p:spPr bwMode="auto">
              <a:xfrm>
                <a:off x="3479" y="3299"/>
                <a:ext cx="1417" cy="40"/>
              </a:xfrm>
              <a:prstGeom prst="rect">
                <a:avLst/>
              </a:prstGeom>
              <a:solidFill>
                <a:srgbClr val="4744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4" name="í$ľíḍê"/>
              <p:cNvSpPr/>
              <p:nvPr/>
            </p:nvSpPr>
            <p:spPr bwMode="auto">
              <a:xfrm>
                <a:off x="4141" y="3299"/>
                <a:ext cx="755" cy="40"/>
              </a:xfrm>
              <a:prstGeom prst="rect">
                <a:avLst/>
              </a:prstGeom>
              <a:solidFill>
                <a:srgbClr val="100F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5" name="iṩḻïḋê"/>
              <p:cNvSpPr/>
              <p:nvPr/>
            </p:nvSpPr>
            <p:spPr bwMode="auto">
              <a:xfrm>
                <a:off x="4161" y="2869"/>
                <a:ext cx="50" cy="73"/>
              </a:xfrm>
              <a:custGeom>
                <a:avLst/>
                <a:gdLst>
                  <a:gd name="T0" fmla="*/ 0 w 24"/>
                  <a:gd name="T1" fmla="*/ 35 h 35"/>
                  <a:gd name="T2" fmla="*/ 0 w 24"/>
                  <a:gd name="T3" fmla="*/ 35 h 35"/>
                  <a:gd name="T4" fmla="*/ 0 w 24"/>
                  <a:gd name="T5" fmla="*/ 35 h 35"/>
                  <a:gd name="T6" fmla="*/ 0 w 24"/>
                  <a:gd name="T7" fmla="*/ 35 h 35"/>
                  <a:gd name="T8" fmla="*/ 0 w 24"/>
                  <a:gd name="T9" fmla="*/ 35 h 35"/>
                  <a:gd name="T10" fmla="*/ 0 w 24"/>
                  <a:gd name="T11" fmla="*/ 35 h 35"/>
                  <a:gd name="T12" fmla="*/ 0 w 24"/>
                  <a:gd name="T13" fmla="*/ 35 h 35"/>
                  <a:gd name="T14" fmla="*/ 0 w 24"/>
                  <a:gd name="T15" fmla="*/ 35 h 35"/>
                  <a:gd name="T16" fmla="*/ 0 w 24"/>
                  <a:gd name="T17" fmla="*/ 35 h 35"/>
                  <a:gd name="T18" fmla="*/ 0 w 24"/>
                  <a:gd name="T19" fmla="*/ 34 h 35"/>
                  <a:gd name="T20" fmla="*/ 0 w 24"/>
                  <a:gd name="T21" fmla="*/ 34 h 35"/>
                  <a:gd name="T22" fmla="*/ 0 w 24"/>
                  <a:gd name="T23" fmla="*/ 34 h 35"/>
                  <a:gd name="T24" fmla="*/ 0 w 24"/>
                  <a:gd name="T25" fmla="*/ 34 h 35"/>
                  <a:gd name="T26" fmla="*/ 0 w 24"/>
                  <a:gd name="T27" fmla="*/ 34 h 35"/>
                  <a:gd name="T28" fmla="*/ 0 w 24"/>
                  <a:gd name="T29" fmla="*/ 34 h 35"/>
                  <a:gd name="T30" fmla="*/ 0 w 24"/>
                  <a:gd name="T31" fmla="*/ 34 h 35"/>
                  <a:gd name="T32" fmla="*/ 0 w 24"/>
                  <a:gd name="T33" fmla="*/ 34 h 35"/>
                  <a:gd name="T34" fmla="*/ 0 w 24"/>
                  <a:gd name="T35" fmla="*/ 34 h 35"/>
                  <a:gd name="T36" fmla="*/ 0 w 24"/>
                  <a:gd name="T37" fmla="*/ 34 h 35"/>
                  <a:gd name="T38" fmla="*/ 0 w 24"/>
                  <a:gd name="T39" fmla="*/ 34 h 35"/>
                  <a:gd name="T40" fmla="*/ 0 w 24"/>
                  <a:gd name="T41" fmla="*/ 34 h 35"/>
                  <a:gd name="T42" fmla="*/ 0 w 24"/>
                  <a:gd name="T43" fmla="*/ 34 h 35"/>
                  <a:gd name="T44" fmla="*/ 0 w 24"/>
                  <a:gd name="T45" fmla="*/ 34 h 35"/>
                  <a:gd name="T46" fmla="*/ 0 w 24"/>
                  <a:gd name="T47" fmla="*/ 34 h 35"/>
                  <a:gd name="T48" fmla="*/ 0 w 24"/>
                  <a:gd name="T49" fmla="*/ 34 h 35"/>
                  <a:gd name="T50" fmla="*/ 0 w 24"/>
                  <a:gd name="T51" fmla="*/ 34 h 35"/>
                  <a:gd name="T52" fmla="*/ 0 w 24"/>
                  <a:gd name="T53" fmla="*/ 34 h 35"/>
                  <a:gd name="T54" fmla="*/ 0 w 24"/>
                  <a:gd name="T55" fmla="*/ 34 h 35"/>
                  <a:gd name="T56" fmla="*/ 0 w 24"/>
                  <a:gd name="T57" fmla="*/ 34 h 35"/>
                  <a:gd name="T58" fmla="*/ 0 w 24"/>
                  <a:gd name="T59" fmla="*/ 34 h 35"/>
                  <a:gd name="T60" fmla="*/ 0 w 24"/>
                  <a:gd name="T61" fmla="*/ 33 h 35"/>
                  <a:gd name="T62" fmla="*/ 0 w 24"/>
                  <a:gd name="T63" fmla="*/ 34 h 35"/>
                  <a:gd name="T64" fmla="*/ 0 w 24"/>
                  <a:gd name="T65" fmla="*/ 33 h 35"/>
                  <a:gd name="T66" fmla="*/ 24 w 24"/>
                  <a:gd name="T67" fmla="*/ 0 h 35"/>
                  <a:gd name="T68" fmla="*/ 0 w 24"/>
                  <a:gd name="T69" fmla="*/ 33 h 35"/>
                  <a:gd name="T70" fmla="*/ 24 w 24"/>
                  <a:gd name="T71" fmla="*/ 0 h 35"/>
                  <a:gd name="T72" fmla="*/ 24 w 24"/>
                  <a:gd name="T7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" h="35">
                    <a:moveTo>
                      <a:pt x="0" y="35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0" y="35"/>
                      <a:pt x="0" y="35"/>
                    </a:cubicBezTo>
                    <a:moveTo>
                      <a:pt x="0" y="35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0" y="35"/>
                      <a:pt x="0" y="35"/>
                    </a:cubicBezTo>
                    <a:moveTo>
                      <a:pt x="0" y="35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0" y="35"/>
                      <a:pt x="0" y="35"/>
                    </a:cubicBezTo>
                    <a:moveTo>
                      <a:pt x="0" y="34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4"/>
                      <a:pt x="0" y="34"/>
                    </a:cubicBezTo>
                    <a:moveTo>
                      <a:pt x="0" y="34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4"/>
                      <a:pt x="0" y="34"/>
                    </a:cubicBezTo>
                    <a:moveTo>
                      <a:pt x="0" y="34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4"/>
                      <a:pt x="0" y="34"/>
                    </a:cubicBezTo>
                    <a:moveTo>
                      <a:pt x="0" y="34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4"/>
                      <a:pt x="0" y="34"/>
                    </a:cubicBezTo>
                    <a:moveTo>
                      <a:pt x="0" y="34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4"/>
                      <a:pt x="0" y="34"/>
                    </a:cubicBezTo>
                    <a:moveTo>
                      <a:pt x="0" y="34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4"/>
                      <a:pt x="0" y="34"/>
                    </a:cubicBezTo>
                    <a:moveTo>
                      <a:pt x="0" y="34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4"/>
                      <a:pt x="0" y="34"/>
                    </a:cubicBezTo>
                    <a:moveTo>
                      <a:pt x="0" y="33"/>
                    </a:moveTo>
                    <a:cubicBezTo>
                      <a:pt x="0" y="33"/>
                      <a:pt x="0" y="33"/>
                      <a:pt x="0" y="34"/>
                    </a:cubicBezTo>
                    <a:cubicBezTo>
                      <a:pt x="0" y="33"/>
                      <a:pt x="0" y="33"/>
                      <a:pt x="0" y="33"/>
                    </a:cubicBezTo>
                    <a:moveTo>
                      <a:pt x="24" y="0"/>
                    </a:moveTo>
                    <a:cubicBezTo>
                      <a:pt x="10" y="5"/>
                      <a:pt x="1" y="18"/>
                      <a:pt x="0" y="33"/>
                    </a:cubicBezTo>
                    <a:cubicBezTo>
                      <a:pt x="1" y="18"/>
                      <a:pt x="10" y="5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</a:path>
                </a:pathLst>
              </a:custGeom>
              <a:solidFill>
                <a:srgbClr val="CC69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6" name="iSḷîḋé"/>
              <p:cNvSpPr/>
              <p:nvPr/>
            </p:nvSpPr>
            <p:spPr bwMode="auto">
              <a:xfrm>
                <a:off x="3493" y="2863"/>
                <a:ext cx="718" cy="160"/>
              </a:xfrm>
              <a:custGeom>
                <a:avLst/>
                <a:gdLst>
                  <a:gd name="T0" fmla="*/ 345 w 345"/>
                  <a:gd name="T1" fmla="*/ 0 h 77"/>
                  <a:gd name="T2" fmla="*/ 38 w 345"/>
                  <a:gd name="T3" fmla="*/ 0 h 77"/>
                  <a:gd name="T4" fmla="*/ 0 w 345"/>
                  <a:gd name="T5" fmla="*/ 38 h 77"/>
                  <a:gd name="T6" fmla="*/ 0 w 345"/>
                  <a:gd name="T7" fmla="*/ 77 h 77"/>
                  <a:gd name="T8" fmla="*/ 321 w 345"/>
                  <a:gd name="T9" fmla="*/ 77 h 77"/>
                  <a:gd name="T10" fmla="*/ 321 w 345"/>
                  <a:gd name="T11" fmla="*/ 38 h 77"/>
                  <a:gd name="T12" fmla="*/ 321 w 345"/>
                  <a:gd name="T13" fmla="*/ 38 h 77"/>
                  <a:gd name="T14" fmla="*/ 321 w 345"/>
                  <a:gd name="T15" fmla="*/ 38 h 77"/>
                  <a:gd name="T16" fmla="*/ 321 w 345"/>
                  <a:gd name="T17" fmla="*/ 38 h 77"/>
                  <a:gd name="T18" fmla="*/ 321 w 345"/>
                  <a:gd name="T19" fmla="*/ 38 h 77"/>
                  <a:gd name="T20" fmla="*/ 321 w 345"/>
                  <a:gd name="T21" fmla="*/ 38 h 77"/>
                  <a:gd name="T22" fmla="*/ 321 w 345"/>
                  <a:gd name="T23" fmla="*/ 38 h 77"/>
                  <a:gd name="T24" fmla="*/ 321 w 345"/>
                  <a:gd name="T25" fmla="*/ 38 h 77"/>
                  <a:gd name="T26" fmla="*/ 321 w 345"/>
                  <a:gd name="T27" fmla="*/ 37 h 77"/>
                  <a:gd name="T28" fmla="*/ 321 w 345"/>
                  <a:gd name="T29" fmla="*/ 37 h 77"/>
                  <a:gd name="T30" fmla="*/ 321 w 345"/>
                  <a:gd name="T31" fmla="*/ 37 h 77"/>
                  <a:gd name="T32" fmla="*/ 321 w 345"/>
                  <a:gd name="T33" fmla="*/ 37 h 77"/>
                  <a:gd name="T34" fmla="*/ 321 w 345"/>
                  <a:gd name="T35" fmla="*/ 37 h 77"/>
                  <a:gd name="T36" fmla="*/ 321 w 345"/>
                  <a:gd name="T37" fmla="*/ 37 h 77"/>
                  <a:gd name="T38" fmla="*/ 321 w 345"/>
                  <a:gd name="T39" fmla="*/ 37 h 77"/>
                  <a:gd name="T40" fmla="*/ 321 w 345"/>
                  <a:gd name="T41" fmla="*/ 37 h 77"/>
                  <a:gd name="T42" fmla="*/ 321 w 345"/>
                  <a:gd name="T43" fmla="*/ 37 h 77"/>
                  <a:gd name="T44" fmla="*/ 321 w 345"/>
                  <a:gd name="T45" fmla="*/ 37 h 77"/>
                  <a:gd name="T46" fmla="*/ 321 w 345"/>
                  <a:gd name="T47" fmla="*/ 37 h 77"/>
                  <a:gd name="T48" fmla="*/ 321 w 345"/>
                  <a:gd name="T49" fmla="*/ 37 h 77"/>
                  <a:gd name="T50" fmla="*/ 321 w 345"/>
                  <a:gd name="T51" fmla="*/ 37 h 77"/>
                  <a:gd name="T52" fmla="*/ 321 w 345"/>
                  <a:gd name="T53" fmla="*/ 37 h 77"/>
                  <a:gd name="T54" fmla="*/ 321 w 345"/>
                  <a:gd name="T55" fmla="*/ 37 h 77"/>
                  <a:gd name="T56" fmla="*/ 321 w 345"/>
                  <a:gd name="T57" fmla="*/ 36 h 77"/>
                  <a:gd name="T58" fmla="*/ 321 w 345"/>
                  <a:gd name="T59" fmla="*/ 36 h 77"/>
                  <a:gd name="T60" fmla="*/ 345 w 345"/>
                  <a:gd name="T61" fmla="*/ 3 h 77"/>
                  <a:gd name="T62" fmla="*/ 345 w 345"/>
                  <a:gd name="T63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77">
                    <a:moveTo>
                      <a:pt x="345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17" y="0"/>
                      <a:pt x="0" y="17"/>
                      <a:pt x="0" y="38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321" y="77"/>
                      <a:pt x="321" y="77"/>
                      <a:pt x="321" y="77"/>
                    </a:cubicBezTo>
                    <a:cubicBezTo>
                      <a:pt x="321" y="38"/>
                      <a:pt x="321" y="38"/>
                      <a:pt x="321" y="38"/>
                    </a:cubicBezTo>
                    <a:cubicBezTo>
                      <a:pt x="321" y="38"/>
                      <a:pt x="321" y="38"/>
                      <a:pt x="321" y="38"/>
                    </a:cubicBezTo>
                    <a:cubicBezTo>
                      <a:pt x="321" y="38"/>
                      <a:pt x="321" y="38"/>
                      <a:pt x="321" y="38"/>
                    </a:cubicBezTo>
                    <a:cubicBezTo>
                      <a:pt x="321" y="38"/>
                      <a:pt x="321" y="38"/>
                      <a:pt x="321" y="38"/>
                    </a:cubicBezTo>
                    <a:cubicBezTo>
                      <a:pt x="321" y="38"/>
                      <a:pt x="321" y="38"/>
                      <a:pt x="321" y="38"/>
                    </a:cubicBezTo>
                    <a:cubicBezTo>
                      <a:pt x="321" y="38"/>
                      <a:pt x="321" y="38"/>
                      <a:pt x="321" y="38"/>
                    </a:cubicBezTo>
                    <a:cubicBezTo>
                      <a:pt x="321" y="38"/>
                      <a:pt x="321" y="38"/>
                      <a:pt x="321" y="38"/>
                    </a:cubicBezTo>
                    <a:cubicBezTo>
                      <a:pt x="321" y="38"/>
                      <a:pt x="321" y="38"/>
                      <a:pt x="321" y="38"/>
                    </a:cubicBezTo>
                    <a:cubicBezTo>
                      <a:pt x="321" y="38"/>
                      <a:pt x="321" y="37"/>
                      <a:pt x="321" y="37"/>
                    </a:cubicBezTo>
                    <a:cubicBezTo>
                      <a:pt x="321" y="37"/>
                      <a:pt x="321" y="37"/>
                      <a:pt x="321" y="37"/>
                    </a:cubicBezTo>
                    <a:cubicBezTo>
                      <a:pt x="321" y="37"/>
                      <a:pt x="321" y="37"/>
                      <a:pt x="321" y="37"/>
                    </a:cubicBezTo>
                    <a:cubicBezTo>
                      <a:pt x="321" y="37"/>
                      <a:pt x="321" y="37"/>
                      <a:pt x="321" y="37"/>
                    </a:cubicBezTo>
                    <a:cubicBezTo>
                      <a:pt x="321" y="37"/>
                      <a:pt x="321" y="37"/>
                      <a:pt x="321" y="37"/>
                    </a:cubicBezTo>
                    <a:cubicBezTo>
                      <a:pt x="321" y="37"/>
                      <a:pt x="321" y="37"/>
                      <a:pt x="321" y="37"/>
                    </a:cubicBezTo>
                    <a:cubicBezTo>
                      <a:pt x="321" y="37"/>
                      <a:pt x="321" y="37"/>
                      <a:pt x="321" y="37"/>
                    </a:cubicBezTo>
                    <a:cubicBezTo>
                      <a:pt x="321" y="37"/>
                      <a:pt x="321" y="37"/>
                      <a:pt x="321" y="37"/>
                    </a:cubicBezTo>
                    <a:cubicBezTo>
                      <a:pt x="321" y="37"/>
                      <a:pt x="321" y="37"/>
                      <a:pt x="321" y="37"/>
                    </a:cubicBezTo>
                    <a:cubicBezTo>
                      <a:pt x="321" y="37"/>
                      <a:pt x="321" y="37"/>
                      <a:pt x="321" y="37"/>
                    </a:cubicBezTo>
                    <a:cubicBezTo>
                      <a:pt x="321" y="37"/>
                      <a:pt x="321" y="37"/>
                      <a:pt x="321" y="37"/>
                    </a:cubicBezTo>
                    <a:cubicBezTo>
                      <a:pt x="321" y="37"/>
                      <a:pt x="321" y="37"/>
                      <a:pt x="321" y="37"/>
                    </a:cubicBezTo>
                    <a:cubicBezTo>
                      <a:pt x="321" y="37"/>
                      <a:pt x="321" y="37"/>
                      <a:pt x="321" y="37"/>
                    </a:cubicBezTo>
                    <a:cubicBezTo>
                      <a:pt x="321" y="37"/>
                      <a:pt x="321" y="37"/>
                      <a:pt x="321" y="37"/>
                    </a:cubicBezTo>
                    <a:cubicBezTo>
                      <a:pt x="321" y="37"/>
                      <a:pt x="321" y="37"/>
                      <a:pt x="321" y="37"/>
                    </a:cubicBezTo>
                    <a:cubicBezTo>
                      <a:pt x="321" y="36"/>
                      <a:pt x="321" y="36"/>
                      <a:pt x="321" y="36"/>
                    </a:cubicBezTo>
                    <a:cubicBezTo>
                      <a:pt x="321" y="36"/>
                      <a:pt x="321" y="36"/>
                      <a:pt x="321" y="36"/>
                    </a:cubicBezTo>
                    <a:cubicBezTo>
                      <a:pt x="322" y="21"/>
                      <a:pt x="331" y="8"/>
                      <a:pt x="345" y="3"/>
                    </a:cubicBezTo>
                    <a:cubicBezTo>
                      <a:pt x="345" y="0"/>
                      <a:pt x="345" y="0"/>
                      <a:pt x="345" y="0"/>
                    </a:cubicBezTo>
                  </a:path>
                </a:pathLst>
              </a:custGeom>
              <a:solidFill>
                <a:srgbClr val="E27F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7" name="iŝ1íḍe"/>
              <p:cNvSpPr/>
              <p:nvPr/>
            </p:nvSpPr>
            <p:spPr bwMode="auto">
              <a:xfrm>
                <a:off x="3845" y="2811"/>
                <a:ext cx="539" cy="212"/>
              </a:xfrm>
              <a:custGeom>
                <a:avLst/>
                <a:gdLst>
                  <a:gd name="T0" fmla="*/ 0 w 259"/>
                  <a:gd name="T1" fmla="*/ 25 h 102"/>
                  <a:gd name="T2" fmla="*/ 119 w 259"/>
                  <a:gd name="T3" fmla="*/ 25 h 102"/>
                  <a:gd name="T4" fmla="*/ 193 w 259"/>
                  <a:gd name="T5" fmla="*/ 102 h 102"/>
                  <a:gd name="T6" fmla="*/ 259 w 259"/>
                  <a:gd name="T7" fmla="*/ 102 h 102"/>
                  <a:gd name="T8" fmla="*/ 259 w 259"/>
                  <a:gd name="T9" fmla="*/ 25 h 102"/>
                  <a:gd name="T10" fmla="*/ 259 w 259"/>
                  <a:gd name="T11" fmla="*/ 0 h 102"/>
                  <a:gd name="T12" fmla="*/ 0 w 259"/>
                  <a:gd name="T13" fmla="*/ 0 h 102"/>
                  <a:gd name="T14" fmla="*/ 0 w 259"/>
                  <a:gd name="T15" fmla="*/ 25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9" h="102">
                    <a:moveTo>
                      <a:pt x="0" y="25"/>
                    </a:moveTo>
                    <a:cubicBezTo>
                      <a:pt x="0" y="25"/>
                      <a:pt x="79" y="25"/>
                      <a:pt x="119" y="25"/>
                    </a:cubicBezTo>
                    <a:cubicBezTo>
                      <a:pt x="159" y="25"/>
                      <a:pt x="193" y="37"/>
                      <a:pt x="193" y="102"/>
                    </a:cubicBezTo>
                    <a:cubicBezTo>
                      <a:pt x="259" y="102"/>
                      <a:pt x="259" y="102"/>
                      <a:pt x="259" y="102"/>
                    </a:cubicBezTo>
                    <a:cubicBezTo>
                      <a:pt x="259" y="25"/>
                      <a:pt x="259" y="25"/>
                      <a:pt x="259" y="25"/>
                    </a:cubicBezTo>
                    <a:cubicBezTo>
                      <a:pt x="259" y="0"/>
                      <a:pt x="259" y="0"/>
                      <a:pt x="25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2120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8" name="ïṥḻíḍè"/>
              <p:cNvSpPr/>
              <p:nvPr/>
            </p:nvSpPr>
            <p:spPr bwMode="auto">
              <a:xfrm>
                <a:off x="4301" y="2811"/>
                <a:ext cx="539" cy="212"/>
              </a:xfrm>
              <a:custGeom>
                <a:avLst/>
                <a:gdLst>
                  <a:gd name="T0" fmla="*/ 0 w 259"/>
                  <a:gd name="T1" fmla="*/ 25 h 102"/>
                  <a:gd name="T2" fmla="*/ 119 w 259"/>
                  <a:gd name="T3" fmla="*/ 25 h 102"/>
                  <a:gd name="T4" fmla="*/ 194 w 259"/>
                  <a:gd name="T5" fmla="*/ 102 h 102"/>
                  <a:gd name="T6" fmla="*/ 259 w 259"/>
                  <a:gd name="T7" fmla="*/ 102 h 102"/>
                  <a:gd name="T8" fmla="*/ 259 w 259"/>
                  <a:gd name="T9" fmla="*/ 25 h 102"/>
                  <a:gd name="T10" fmla="*/ 259 w 259"/>
                  <a:gd name="T11" fmla="*/ 0 h 102"/>
                  <a:gd name="T12" fmla="*/ 0 w 259"/>
                  <a:gd name="T13" fmla="*/ 0 h 102"/>
                  <a:gd name="T14" fmla="*/ 0 w 259"/>
                  <a:gd name="T15" fmla="*/ 25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9" h="102">
                    <a:moveTo>
                      <a:pt x="0" y="25"/>
                    </a:moveTo>
                    <a:cubicBezTo>
                      <a:pt x="0" y="25"/>
                      <a:pt x="79" y="25"/>
                      <a:pt x="119" y="25"/>
                    </a:cubicBezTo>
                    <a:cubicBezTo>
                      <a:pt x="159" y="25"/>
                      <a:pt x="194" y="37"/>
                      <a:pt x="194" y="102"/>
                    </a:cubicBezTo>
                    <a:cubicBezTo>
                      <a:pt x="259" y="102"/>
                      <a:pt x="259" y="102"/>
                      <a:pt x="259" y="102"/>
                    </a:cubicBezTo>
                    <a:cubicBezTo>
                      <a:pt x="259" y="25"/>
                      <a:pt x="259" y="25"/>
                      <a:pt x="259" y="25"/>
                    </a:cubicBezTo>
                    <a:cubicBezTo>
                      <a:pt x="259" y="0"/>
                      <a:pt x="259" y="0"/>
                      <a:pt x="25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2120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9" name="íṡlîḋè"/>
              <p:cNvSpPr/>
              <p:nvPr/>
            </p:nvSpPr>
            <p:spPr bwMode="auto">
              <a:xfrm>
                <a:off x="3358" y="1019"/>
                <a:ext cx="71" cy="2357"/>
              </a:xfrm>
              <a:prstGeom prst="rect">
                <a:avLst/>
              </a:prstGeom>
              <a:solidFill>
                <a:srgbClr val="2B41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0" name="îṡḻíḑê"/>
              <p:cNvSpPr/>
              <p:nvPr/>
            </p:nvSpPr>
            <p:spPr bwMode="auto">
              <a:xfrm>
                <a:off x="3358" y="1019"/>
                <a:ext cx="71" cy="23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1" name="îšlíďê"/>
              <p:cNvSpPr/>
              <p:nvPr/>
            </p:nvSpPr>
            <p:spPr bwMode="auto">
              <a:xfrm>
                <a:off x="4948" y="1019"/>
                <a:ext cx="64" cy="2357"/>
              </a:xfrm>
              <a:prstGeom prst="rect">
                <a:avLst/>
              </a:prstGeom>
              <a:solidFill>
                <a:srgbClr val="4E80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2" name="ïšľïdé"/>
              <p:cNvSpPr/>
              <p:nvPr/>
            </p:nvSpPr>
            <p:spPr bwMode="auto">
              <a:xfrm>
                <a:off x="4948" y="1019"/>
                <a:ext cx="64" cy="23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3" name="ïsḷíḑê"/>
              <p:cNvSpPr/>
              <p:nvPr/>
            </p:nvSpPr>
            <p:spPr bwMode="auto">
              <a:xfrm>
                <a:off x="5010" y="1019"/>
                <a:ext cx="71" cy="2357"/>
              </a:xfrm>
              <a:prstGeom prst="rect">
                <a:avLst/>
              </a:prstGeom>
              <a:solidFill>
                <a:srgbClr val="2B41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4" name="ïṣ1îḑê"/>
              <p:cNvSpPr/>
              <p:nvPr/>
            </p:nvSpPr>
            <p:spPr bwMode="auto">
              <a:xfrm>
                <a:off x="5010" y="1019"/>
                <a:ext cx="71" cy="23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5" name="îṩḷíďê"/>
              <p:cNvSpPr/>
              <p:nvPr/>
            </p:nvSpPr>
            <p:spPr bwMode="auto">
              <a:xfrm>
                <a:off x="3292" y="1019"/>
                <a:ext cx="68" cy="2357"/>
              </a:xfrm>
              <a:prstGeom prst="rect">
                <a:avLst/>
              </a:prstGeom>
              <a:solidFill>
                <a:srgbClr val="4E80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6" name="ïṧ1iḓé"/>
              <p:cNvSpPr/>
              <p:nvPr/>
            </p:nvSpPr>
            <p:spPr bwMode="auto">
              <a:xfrm>
                <a:off x="3292" y="1019"/>
                <a:ext cx="68" cy="23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7" name="ïśļiḓè"/>
              <p:cNvSpPr/>
              <p:nvPr/>
            </p:nvSpPr>
            <p:spPr bwMode="auto">
              <a:xfrm>
                <a:off x="3292" y="2149"/>
                <a:ext cx="1789" cy="103"/>
              </a:xfrm>
              <a:prstGeom prst="rect">
                <a:avLst/>
              </a:prstGeom>
              <a:solidFill>
                <a:srgbClr val="4E80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8" name="ïṡlîďe"/>
              <p:cNvSpPr/>
              <p:nvPr/>
            </p:nvSpPr>
            <p:spPr bwMode="auto">
              <a:xfrm>
                <a:off x="3292" y="2149"/>
                <a:ext cx="1789" cy="1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9" name="îṩḷïḍê"/>
              <p:cNvSpPr/>
              <p:nvPr/>
            </p:nvSpPr>
            <p:spPr bwMode="auto">
              <a:xfrm>
                <a:off x="4330" y="2149"/>
                <a:ext cx="751" cy="103"/>
              </a:xfrm>
              <a:prstGeom prst="rect">
                <a:avLst/>
              </a:prstGeom>
              <a:solidFill>
                <a:srgbClr val="2B41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0" name="ïşlíḓè"/>
              <p:cNvSpPr/>
              <p:nvPr/>
            </p:nvSpPr>
            <p:spPr bwMode="auto">
              <a:xfrm>
                <a:off x="4330" y="2149"/>
                <a:ext cx="751" cy="1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1" name="iṩḻídè"/>
              <p:cNvSpPr/>
              <p:nvPr/>
            </p:nvSpPr>
            <p:spPr bwMode="auto">
              <a:xfrm>
                <a:off x="3292" y="1598"/>
                <a:ext cx="1789" cy="104"/>
              </a:xfrm>
              <a:prstGeom prst="rect">
                <a:avLst/>
              </a:prstGeom>
              <a:solidFill>
                <a:srgbClr val="4E80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2" name="îṥľíḍè"/>
              <p:cNvSpPr/>
              <p:nvPr/>
            </p:nvSpPr>
            <p:spPr bwMode="auto">
              <a:xfrm>
                <a:off x="3292" y="1598"/>
                <a:ext cx="1789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3" name="íšḻîḓè"/>
              <p:cNvSpPr/>
              <p:nvPr/>
            </p:nvSpPr>
            <p:spPr bwMode="auto">
              <a:xfrm>
                <a:off x="4330" y="1598"/>
                <a:ext cx="751" cy="104"/>
              </a:xfrm>
              <a:prstGeom prst="rect">
                <a:avLst/>
              </a:prstGeom>
              <a:solidFill>
                <a:srgbClr val="2B41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4" name="îsļîḓè"/>
              <p:cNvSpPr/>
              <p:nvPr/>
            </p:nvSpPr>
            <p:spPr bwMode="auto">
              <a:xfrm>
                <a:off x="4330" y="1598"/>
                <a:ext cx="751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5" name="işľiḍê"/>
              <p:cNvSpPr/>
              <p:nvPr/>
            </p:nvSpPr>
            <p:spPr bwMode="auto">
              <a:xfrm>
                <a:off x="4496" y="2323"/>
                <a:ext cx="535" cy="382"/>
              </a:xfrm>
              <a:custGeom>
                <a:avLst/>
                <a:gdLst>
                  <a:gd name="T0" fmla="*/ 244 w 535"/>
                  <a:gd name="T1" fmla="*/ 0 h 382"/>
                  <a:gd name="T2" fmla="*/ 242 w 535"/>
                  <a:gd name="T3" fmla="*/ 0 h 382"/>
                  <a:gd name="T4" fmla="*/ 0 w 535"/>
                  <a:gd name="T5" fmla="*/ 0 h 382"/>
                  <a:gd name="T6" fmla="*/ 0 w 535"/>
                  <a:gd name="T7" fmla="*/ 382 h 382"/>
                  <a:gd name="T8" fmla="*/ 242 w 535"/>
                  <a:gd name="T9" fmla="*/ 382 h 382"/>
                  <a:gd name="T10" fmla="*/ 244 w 535"/>
                  <a:gd name="T11" fmla="*/ 382 h 382"/>
                  <a:gd name="T12" fmla="*/ 535 w 535"/>
                  <a:gd name="T13" fmla="*/ 382 h 382"/>
                  <a:gd name="T14" fmla="*/ 535 w 535"/>
                  <a:gd name="T15" fmla="*/ 0 h 382"/>
                  <a:gd name="T16" fmla="*/ 244 w 535"/>
                  <a:gd name="T17" fmla="*/ 0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5" h="382">
                    <a:moveTo>
                      <a:pt x="244" y="0"/>
                    </a:moveTo>
                    <a:lnTo>
                      <a:pt x="242" y="0"/>
                    </a:lnTo>
                    <a:lnTo>
                      <a:pt x="0" y="0"/>
                    </a:lnTo>
                    <a:lnTo>
                      <a:pt x="0" y="382"/>
                    </a:lnTo>
                    <a:lnTo>
                      <a:pt x="242" y="382"/>
                    </a:lnTo>
                    <a:lnTo>
                      <a:pt x="244" y="382"/>
                    </a:lnTo>
                    <a:lnTo>
                      <a:pt x="535" y="382"/>
                    </a:lnTo>
                    <a:lnTo>
                      <a:pt x="535" y="0"/>
                    </a:lnTo>
                    <a:lnTo>
                      <a:pt x="244" y="0"/>
                    </a:lnTo>
                    <a:close/>
                  </a:path>
                </a:pathLst>
              </a:custGeom>
              <a:solidFill>
                <a:srgbClr val="683E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6" name="íṩļide"/>
              <p:cNvSpPr/>
              <p:nvPr/>
            </p:nvSpPr>
            <p:spPr bwMode="auto">
              <a:xfrm>
                <a:off x="4496" y="2323"/>
                <a:ext cx="535" cy="382"/>
              </a:xfrm>
              <a:custGeom>
                <a:avLst/>
                <a:gdLst>
                  <a:gd name="T0" fmla="*/ 244 w 535"/>
                  <a:gd name="T1" fmla="*/ 0 h 382"/>
                  <a:gd name="T2" fmla="*/ 242 w 535"/>
                  <a:gd name="T3" fmla="*/ 0 h 382"/>
                  <a:gd name="T4" fmla="*/ 0 w 535"/>
                  <a:gd name="T5" fmla="*/ 0 h 382"/>
                  <a:gd name="T6" fmla="*/ 0 w 535"/>
                  <a:gd name="T7" fmla="*/ 382 h 382"/>
                  <a:gd name="T8" fmla="*/ 242 w 535"/>
                  <a:gd name="T9" fmla="*/ 382 h 382"/>
                  <a:gd name="T10" fmla="*/ 244 w 535"/>
                  <a:gd name="T11" fmla="*/ 382 h 382"/>
                  <a:gd name="T12" fmla="*/ 535 w 535"/>
                  <a:gd name="T13" fmla="*/ 382 h 382"/>
                  <a:gd name="T14" fmla="*/ 535 w 535"/>
                  <a:gd name="T15" fmla="*/ 0 h 382"/>
                  <a:gd name="T16" fmla="*/ 244 w 535"/>
                  <a:gd name="T17" fmla="*/ 0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5" h="382">
                    <a:moveTo>
                      <a:pt x="244" y="0"/>
                    </a:moveTo>
                    <a:lnTo>
                      <a:pt x="242" y="0"/>
                    </a:lnTo>
                    <a:lnTo>
                      <a:pt x="0" y="0"/>
                    </a:lnTo>
                    <a:lnTo>
                      <a:pt x="0" y="382"/>
                    </a:lnTo>
                    <a:lnTo>
                      <a:pt x="242" y="382"/>
                    </a:lnTo>
                    <a:lnTo>
                      <a:pt x="244" y="382"/>
                    </a:lnTo>
                    <a:lnTo>
                      <a:pt x="535" y="382"/>
                    </a:lnTo>
                    <a:lnTo>
                      <a:pt x="535" y="0"/>
                    </a:lnTo>
                    <a:lnTo>
                      <a:pt x="24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7" name="íṩliďè"/>
              <p:cNvSpPr/>
              <p:nvPr/>
            </p:nvSpPr>
            <p:spPr bwMode="auto">
              <a:xfrm>
                <a:off x="3774" y="2338"/>
                <a:ext cx="473" cy="367"/>
              </a:xfrm>
              <a:prstGeom prst="rect">
                <a:avLst/>
              </a:prstGeom>
              <a:solidFill>
                <a:srgbClr val="8E60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8" name="îśḻíḑé"/>
              <p:cNvSpPr/>
              <p:nvPr/>
            </p:nvSpPr>
            <p:spPr bwMode="auto">
              <a:xfrm>
                <a:off x="3774" y="2338"/>
                <a:ext cx="473" cy="3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9" name="ïslïḓé"/>
              <p:cNvSpPr/>
              <p:nvPr/>
            </p:nvSpPr>
            <p:spPr bwMode="auto">
              <a:xfrm>
                <a:off x="3389" y="2338"/>
                <a:ext cx="402" cy="367"/>
              </a:xfrm>
              <a:prstGeom prst="rect">
                <a:avLst/>
              </a:prstGeom>
              <a:solidFill>
                <a:srgbClr val="BE91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0" name="ïṡḷíḍe"/>
              <p:cNvSpPr/>
              <p:nvPr/>
            </p:nvSpPr>
            <p:spPr bwMode="auto">
              <a:xfrm>
                <a:off x="3389" y="2338"/>
                <a:ext cx="402" cy="3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1" name="ïṡ1îďe"/>
              <p:cNvSpPr/>
              <p:nvPr/>
            </p:nvSpPr>
            <p:spPr bwMode="auto">
              <a:xfrm>
                <a:off x="3535" y="2338"/>
                <a:ext cx="81" cy="78"/>
              </a:xfrm>
              <a:prstGeom prst="rect">
                <a:avLst/>
              </a:prstGeom>
              <a:solidFill>
                <a:srgbClr val="996E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2" name="ï$ḷïḋè"/>
              <p:cNvSpPr/>
              <p:nvPr/>
            </p:nvSpPr>
            <p:spPr bwMode="auto">
              <a:xfrm>
                <a:off x="3535" y="2338"/>
                <a:ext cx="81" cy="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3" name="iṥ1idè"/>
              <p:cNvSpPr/>
              <p:nvPr/>
            </p:nvSpPr>
            <p:spPr bwMode="auto">
              <a:xfrm>
                <a:off x="4116" y="2612"/>
                <a:ext cx="102" cy="66"/>
              </a:xfrm>
              <a:prstGeom prst="rect">
                <a:avLst/>
              </a:prstGeom>
              <a:solidFill>
                <a:srgbClr val="CCBF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4" name="íŝlïḋè"/>
              <p:cNvSpPr/>
              <p:nvPr/>
            </p:nvSpPr>
            <p:spPr bwMode="auto">
              <a:xfrm>
                <a:off x="4116" y="2612"/>
                <a:ext cx="102" cy="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5" name="íṩļïḋé"/>
              <p:cNvSpPr/>
              <p:nvPr/>
            </p:nvSpPr>
            <p:spPr bwMode="auto">
              <a:xfrm>
                <a:off x="3910" y="2416"/>
                <a:ext cx="270" cy="289"/>
              </a:xfrm>
              <a:prstGeom prst="rect">
                <a:avLst/>
              </a:prstGeom>
              <a:solidFill>
                <a:srgbClr val="D5C8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6" name="íS1iḋé"/>
              <p:cNvSpPr/>
              <p:nvPr/>
            </p:nvSpPr>
            <p:spPr bwMode="auto">
              <a:xfrm>
                <a:off x="4182" y="2416"/>
                <a:ext cx="271" cy="289"/>
              </a:xfrm>
              <a:prstGeom prst="rect">
                <a:avLst/>
              </a:prstGeom>
              <a:solidFill>
                <a:srgbClr val="9B91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7" name="íSľïḑè"/>
              <p:cNvSpPr/>
              <p:nvPr/>
            </p:nvSpPr>
            <p:spPr bwMode="auto">
              <a:xfrm>
                <a:off x="4496" y="2583"/>
                <a:ext cx="244" cy="122"/>
              </a:xfrm>
              <a:prstGeom prst="rect">
                <a:avLst/>
              </a:prstGeom>
              <a:solidFill>
                <a:srgbClr val="B266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8" name="îsḻïďe"/>
              <p:cNvSpPr/>
              <p:nvPr/>
            </p:nvSpPr>
            <p:spPr bwMode="auto">
              <a:xfrm>
                <a:off x="4496" y="2583"/>
                <a:ext cx="244" cy="1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9" name="îŝlídé"/>
              <p:cNvSpPr/>
              <p:nvPr/>
            </p:nvSpPr>
            <p:spPr bwMode="auto">
              <a:xfrm>
                <a:off x="4738" y="2583"/>
                <a:ext cx="293" cy="122"/>
              </a:xfrm>
              <a:prstGeom prst="rect">
                <a:avLst/>
              </a:prstGeom>
              <a:solidFill>
                <a:srgbClr val="914D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0" name="ïş1îdé"/>
              <p:cNvSpPr/>
              <p:nvPr/>
            </p:nvSpPr>
            <p:spPr bwMode="auto">
              <a:xfrm>
                <a:off x="4496" y="2441"/>
                <a:ext cx="244" cy="123"/>
              </a:xfrm>
              <a:prstGeom prst="rect">
                <a:avLst/>
              </a:prstGeom>
              <a:solidFill>
                <a:srgbClr val="B266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1" name="íSḻiḍe"/>
              <p:cNvSpPr/>
              <p:nvPr/>
            </p:nvSpPr>
            <p:spPr bwMode="auto">
              <a:xfrm>
                <a:off x="4496" y="2441"/>
                <a:ext cx="244" cy="1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2" name="išľîďê"/>
              <p:cNvSpPr/>
              <p:nvPr/>
            </p:nvSpPr>
            <p:spPr bwMode="auto">
              <a:xfrm>
                <a:off x="4738" y="2441"/>
                <a:ext cx="293" cy="123"/>
              </a:xfrm>
              <a:prstGeom prst="rect">
                <a:avLst/>
              </a:prstGeom>
              <a:solidFill>
                <a:srgbClr val="914D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3" name="iṩ1ïḋe"/>
              <p:cNvSpPr/>
              <p:nvPr/>
            </p:nvSpPr>
            <p:spPr bwMode="auto">
              <a:xfrm>
                <a:off x="4496" y="2300"/>
                <a:ext cx="244" cy="125"/>
              </a:xfrm>
              <a:prstGeom prst="rect">
                <a:avLst/>
              </a:prstGeom>
              <a:solidFill>
                <a:srgbClr val="B266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4" name="íṥļíḋé"/>
              <p:cNvSpPr/>
              <p:nvPr/>
            </p:nvSpPr>
            <p:spPr bwMode="auto">
              <a:xfrm>
                <a:off x="4738" y="2300"/>
                <a:ext cx="293" cy="125"/>
              </a:xfrm>
              <a:prstGeom prst="rect">
                <a:avLst/>
              </a:prstGeom>
              <a:solidFill>
                <a:srgbClr val="914D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5" name="íšḻíḋè"/>
              <p:cNvSpPr/>
              <p:nvPr/>
            </p:nvSpPr>
            <p:spPr bwMode="auto">
              <a:xfrm>
                <a:off x="4496" y="2564"/>
                <a:ext cx="144" cy="19"/>
              </a:xfrm>
              <a:prstGeom prst="rect">
                <a:avLst/>
              </a:prstGeom>
              <a:solidFill>
                <a:srgbClr val="7D46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6" name="íṣḻïḑé"/>
              <p:cNvSpPr/>
              <p:nvPr/>
            </p:nvSpPr>
            <p:spPr bwMode="auto">
              <a:xfrm>
                <a:off x="4496" y="2564"/>
                <a:ext cx="144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7" name="íṥḷïḓe"/>
              <p:cNvSpPr/>
              <p:nvPr/>
            </p:nvSpPr>
            <p:spPr bwMode="auto">
              <a:xfrm>
                <a:off x="4496" y="2583"/>
                <a:ext cx="144" cy="122"/>
              </a:xfrm>
              <a:prstGeom prst="rect">
                <a:avLst/>
              </a:prstGeom>
              <a:solidFill>
                <a:srgbClr val="A159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8" name="ïşḻíḍé"/>
              <p:cNvSpPr/>
              <p:nvPr/>
            </p:nvSpPr>
            <p:spPr bwMode="auto">
              <a:xfrm>
                <a:off x="4496" y="2583"/>
                <a:ext cx="144" cy="1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9" name="íşḷiḋé"/>
              <p:cNvSpPr/>
              <p:nvPr/>
            </p:nvSpPr>
            <p:spPr bwMode="auto">
              <a:xfrm>
                <a:off x="4496" y="2441"/>
                <a:ext cx="144" cy="123"/>
              </a:xfrm>
              <a:prstGeom prst="rect">
                <a:avLst/>
              </a:prstGeom>
              <a:solidFill>
                <a:srgbClr val="A159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0" name="išḷíḓé"/>
              <p:cNvSpPr/>
              <p:nvPr/>
            </p:nvSpPr>
            <p:spPr bwMode="auto">
              <a:xfrm>
                <a:off x="4496" y="2441"/>
                <a:ext cx="144" cy="1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1" name="iŝļiḋe"/>
              <p:cNvSpPr/>
              <p:nvPr/>
            </p:nvSpPr>
            <p:spPr bwMode="auto">
              <a:xfrm>
                <a:off x="3957" y="2481"/>
                <a:ext cx="165" cy="6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2" name="i$ḷîḍé"/>
              <p:cNvSpPr/>
              <p:nvPr/>
            </p:nvSpPr>
            <p:spPr bwMode="auto">
              <a:xfrm>
                <a:off x="4659" y="2385"/>
                <a:ext cx="64" cy="27"/>
              </a:xfrm>
              <a:prstGeom prst="rect">
                <a:avLst/>
              </a:prstGeom>
              <a:solidFill>
                <a:srgbClr val="BAB9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3" name="íṣḷíḑè"/>
              <p:cNvSpPr/>
              <p:nvPr/>
            </p:nvSpPr>
            <p:spPr bwMode="auto">
              <a:xfrm>
                <a:off x="4659" y="2522"/>
                <a:ext cx="64" cy="27"/>
              </a:xfrm>
              <a:prstGeom prst="rect">
                <a:avLst/>
              </a:prstGeom>
              <a:solidFill>
                <a:srgbClr val="BAB9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4" name="îSľídè"/>
              <p:cNvSpPr/>
              <p:nvPr/>
            </p:nvSpPr>
            <p:spPr bwMode="auto">
              <a:xfrm>
                <a:off x="4659" y="2668"/>
                <a:ext cx="64" cy="27"/>
              </a:xfrm>
              <a:prstGeom prst="rect">
                <a:avLst/>
              </a:prstGeom>
              <a:solidFill>
                <a:srgbClr val="BAB9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5" name="îṡliḓê"/>
              <p:cNvSpPr/>
              <p:nvPr/>
            </p:nvSpPr>
            <p:spPr bwMode="auto">
              <a:xfrm>
                <a:off x="3737" y="1791"/>
                <a:ext cx="94" cy="358"/>
              </a:xfrm>
              <a:prstGeom prst="rect">
                <a:avLst/>
              </a:prstGeom>
              <a:solidFill>
                <a:srgbClr val="F25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6" name="ïSḷiḑe"/>
              <p:cNvSpPr/>
              <p:nvPr/>
            </p:nvSpPr>
            <p:spPr bwMode="auto">
              <a:xfrm>
                <a:off x="3831" y="1791"/>
                <a:ext cx="241" cy="358"/>
              </a:xfrm>
              <a:prstGeom prst="rect">
                <a:avLst/>
              </a:prstGeom>
              <a:solidFill>
                <a:srgbClr val="B24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7" name="îšḷîḋè"/>
              <p:cNvSpPr/>
              <p:nvPr/>
            </p:nvSpPr>
            <p:spPr bwMode="auto">
              <a:xfrm>
                <a:off x="3768" y="1883"/>
                <a:ext cx="27" cy="1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8" name="îšļiḑé"/>
              <p:cNvSpPr/>
              <p:nvPr/>
            </p:nvSpPr>
            <p:spPr bwMode="auto">
              <a:xfrm>
                <a:off x="3737" y="2084"/>
                <a:ext cx="94" cy="48"/>
              </a:xfrm>
              <a:prstGeom prst="rect">
                <a:avLst/>
              </a:prstGeom>
              <a:solidFill>
                <a:srgbClr val="3635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9" name="ïṥľîḓé"/>
              <p:cNvSpPr/>
              <p:nvPr/>
            </p:nvSpPr>
            <p:spPr bwMode="auto">
              <a:xfrm>
                <a:off x="3831" y="2084"/>
                <a:ext cx="216" cy="48"/>
              </a:xfrm>
              <a:prstGeom prst="rect">
                <a:avLst/>
              </a:prstGeom>
              <a:solidFill>
                <a:srgbClr val="2D32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0" name="iŝḷiḑê"/>
              <p:cNvSpPr/>
              <p:nvPr/>
            </p:nvSpPr>
            <p:spPr bwMode="auto">
              <a:xfrm>
                <a:off x="3851" y="1791"/>
                <a:ext cx="94" cy="358"/>
              </a:xfrm>
              <a:prstGeom prst="rect">
                <a:avLst/>
              </a:prstGeom>
              <a:solidFill>
                <a:srgbClr val="F25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1" name="ïşľiḓè"/>
              <p:cNvSpPr/>
              <p:nvPr/>
            </p:nvSpPr>
            <p:spPr bwMode="auto">
              <a:xfrm>
                <a:off x="3945" y="1791"/>
                <a:ext cx="241" cy="358"/>
              </a:xfrm>
              <a:prstGeom prst="rect">
                <a:avLst/>
              </a:prstGeom>
              <a:solidFill>
                <a:srgbClr val="B24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2" name="ï$1îďé"/>
              <p:cNvSpPr/>
              <p:nvPr/>
            </p:nvSpPr>
            <p:spPr bwMode="auto">
              <a:xfrm>
                <a:off x="3333" y="1183"/>
                <a:ext cx="119" cy="438"/>
              </a:xfrm>
              <a:custGeom>
                <a:avLst/>
                <a:gdLst>
                  <a:gd name="T0" fmla="*/ 119 w 119"/>
                  <a:gd name="T1" fmla="*/ 432 h 438"/>
                  <a:gd name="T2" fmla="*/ 46 w 119"/>
                  <a:gd name="T3" fmla="*/ 438 h 438"/>
                  <a:gd name="T4" fmla="*/ 0 w 119"/>
                  <a:gd name="T5" fmla="*/ 6 h 438"/>
                  <a:gd name="T6" fmla="*/ 73 w 119"/>
                  <a:gd name="T7" fmla="*/ 0 h 438"/>
                  <a:gd name="T8" fmla="*/ 119 w 119"/>
                  <a:gd name="T9" fmla="*/ 432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438">
                    <a:moveTo>
                      <a:pt x="119" y="432"/>
                    </a:moveTo>
                    <a:lnTo>
                      <a:pt x="46" y="438"/>
                    </a:lnTo>
                    <a:lnTo>
                      <a:pt x="0" y="6"/>
                    </a:lnTo>
                    <a:lnTo>
                      <a:pt x="73" y="0"/>
                    </a:lnTo>
                    <a:lnTo>
                      <a:pt x="119" y="432"/>
                    </a:lnTo>
                    <a:close/>
                  </a:path>
                </a:pathLst>
              </a:custGeom>
              <a:solidFill>
                <a:srgbClr val="F25A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3" name="íSḷiḓe"/>
              <p:cNvSpPr/>
              <p:nvPr/>
            </p:nvSpPr>
            <p:spPr bwMode="auto">
              <a:xfrm>
                <a:off x="3333" y="1183"/>
                <a:ext cx="119" cy="438"/>
              </a:xfrm>
              <a:custGeom>
                <a:avLst/>
                <a:gdLst>
                  <a:gd name="T0" fmla="*/ 119 w 119"/>
                  <a:gd name="T1" fmla="*/ 432 h 438"/>
                  <a:gd name="T2" fmla="*/ 46 w 119"/>
                  <a:gd name="T3" fmla="*/ 438 h 438"/>
                  <a:gd name="T4" fmla="*/ 0 w 119"/>
                  <a:gd name="T5" fmla="*/ 6 h 438"/>
                  <a:gd name="T6" fmla="*/ 73 w 119"/>
                  <a:gd name="T7" fmla="*/ 0 h 438"/>
                  <a:gd name="T8" fmla="*/ 119 w 119"/>
                  <a:gd name="T9" fmla="*/ 432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438">
                    <a:moveTo>
                      <a:pt x="119" y="432"/>
                    </a:moveTo>
                    <a:lnTo>
                      <a:pt x="46" y="438"/>
                    </a:lnTo>
                    <a:lnTo>
                      <a:pt x="0" y="6"/>
                    </a:lnTo>
                    <a:lnTo>
                      <a:pt x="73" y="0"/>
                    </a:lnTo>
                    <a:lnTo>
                      <a:pt x="119" y="43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4" name="ïṩḷîḋe"/>
              <p:cNvSpPr/>
              <p:nvPr/>
            </p:nvSpPr>
            <p:spPr bwMode="auto">
              <a:xfrm>
                <a:off x="3406" y="1158"/>
                <a:ext cx="308" cy="457"/>
              </a:xfrm>
              <a:custGeom>
                <a:avLst/>
                <a:gdLst>
                  <a:gd name="T0" fmla="*/ 308 w 308"/>
                  <a:gd name="T1" fmla="*/ 430 h 457"/>
                  <a:gd name="T2" fmla="*/ 46 w 308"/>
                  <a:gd name="T3" fmla="*/ 457 h 457"/>
                  <a:gd name="T4" fmla="*/ 0 w 308"/>
                  <a:gd name="T5" fmla="*/ 25 h 457"/>
                  <a:gd name="T6" fmla="*/ 262 w 308"/>
                  <a:gd name="T7" fmla="*/ 0 h 457"/>
                  <a:gd name="T8" fmla="*/ 308 w 308"/>
                  <a:gd name="T9" fmla="*/ 430 h 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8" h="457">
                    <a:moveTo>
                      <a:pt x="308" y="430"/>
                    </a:moveTo>
                    <a:lnTo>
                      <a:pt x="46" y="457"/>
                    </a:lnTo>
                    <a:lnTo>
                      <a:pt x="0" y="25"/>
                    </a:lnTo>
                    <a:lnTo>
                      <a:pt x="262" y="0"/>
                    </a:lnTo>
                    <a:lnTo>
                      <a:pt x="308" y="430"/>
                    </a:lnTo>
                    <a:close/>
                  </a:path>
                </a:pathLst>
              </a:custGeom>
              <a:solidFill>
                <a:srgbClr val="B24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5" name="íślidê"/>
              <p:cNvSpPr/>
              <p:nvPr/>
            </p:nvSpPr>
            <p:spPr bwMode="auto">
              <a:xfrm>
                <a:off x="3406" y="1158"/>
                <a:ext cx="308" cy="457"/>
              </a:xfrm>
              <a:custGeom>
                <a:avLst/>
                <a:gdLst>
                  <a:gd name="T0" fmla="*/ 308 w 308"/>
                  <a:gd name="T1" fmla="*/ 430 h 457"/>
                  <a:gd name="T2" fmla="*/ 46 w 308"/>
                  <a:gd name="T3" fmla="*/ 457 h 457"/>
                  <a:gd name="T4" fmla="*/ 0 w 308"/>
                  <a:gd name="T5" fmla="*/ 25 h 457"/>
                  <a:gd name="T6" fmla="*/ 262 w 308"/>
                  <a:gd name="T7" fmla="*/ 0 h 457"/>
                  <a:gd name="T8" fmla="*/ 308 w 308"/>
                  <a:gd name="T9" fmla="*/ 430 h 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8" h="457">
                    <a:moveTo>
                      <a:pt x="308" y="430"/>
                    </a:moveTo>
                    <a:lnTo>
                      <a:pt x="46" y="457"/>
                    </a:lnTo>
                    <a:lnTo>
                      <a:pt x="0" y="25"/>
                    </a:lnTo>
                    <a:lnTo>
                      <a:pt x="262" y="0"/>
                    </a:lnTo>
                    <a:lnTo>
                      <a:pt x="308" y="43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6" name="íṡliḓè"/>
              <p:cNvSpPr/>
              <p:nvPr/>
            </p:nvSpPr>
            <p:spPr bwMode="auto">
              <a:xfrm>
                <a:off x="3883" y="1883"/>
                <a:ext cx="27" cy="1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7" name="ïṣ1íḋè"/>
              <p:cNvSpPr/>
              <p:nvPr/>
            </p:nvSpPr>
            <p:spPr bwMode="auto">
              <a:xfrm>
                <a:off x="3851" y="2084"/>
                <a:ext cx="94" cy="48"/>
              </a:xfrm>
              <a:prstGeom prst="rect">
                <a:avLst/>
              </a:prstGeom>
              <a:solidFill>
                <a:srgbClr val="3635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8" name="îśļîdê"/>
              <p:cNvSpPr/>
              <p:nvPr/>
            </p:nvSpPr>
            <p:spPr bwMode="auto">
              <a:xfrm>
                <a:off x="3945" y="2084"/>
                <a:ext cx="216" cy="48"/>
              </a:xfrm>
              <a:prstGeom prst="rect">
                <a:avLst/>
              </a:prstGeom>
              <a:solidFill>
                <a:srgbClr val="2D32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9" name="ïşḻîḍe"/>
              <p:cNvSpPr/>
              <p:nvPr/>
            </p:nvSpPr>
            <p:spPr bwMode="auto">
              <a:xfrm>
                <a:off x="3462" y="1202"/>
                <a:ext cx="213" cy="124"/>
              </a:xfrm>
              <a:custGeom>
                <a:avLst/>
                <a:gdLst>
                  <a:gd name="T0" fmla="*/ 213 w 213"/>
                  <a:gd name="T1" fmla="*/ 103 h 124"/>
                  <a:gd name="T2" fmla="*/ 11 w 213"/>
                  <a:gd name="T3" fmla="*/ 124 h 124"/>
                  <a:gd name="T4" fmla="*/ 0 w 213"/>
                  <a:gd name="T5" fmla="*/ 20 h 124"/>
                  <a:gd name="T6" fmla="*/ 202 w 213"/>
                  <a:gd name="T7" fmla="*/ 0 h 124"/>
                  <a:gd name="T8" fmla="*/ 213 w 213"/>
                  <a:gd name="T9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3" h="124">
                    <a:moveTo>
                      <a:pt x="213" y="103"/>
                    </a:moveTo>
                    <a:lnTo>
                      <a:pt x="11" y="124"/>
                    </a:lnTo>
                    <a:lnTo>
                      <a:pt x="0" y="20"/>
                    </a:lnTo>
                    <a:lnTo>
                      <a:pt x="202" y="0"/>
                    </a:lnTo>
                    <a:lnTo>
                      <a:pt x="213" y="103"/>
                    </a:lnTo>
                    <a:close/>
                  </a:path>
                </a:pathLst>
              </a:cu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0" name="iṡļiḓè"/>
              <p:cNvSpPr/>
              <p:nvPr/>
            </p:nvSpPr>
            <p:spPr bwMode="auto">
              <a:xfrm>
                <a:off x="3658" y="1702"/>
                <a:ext cx="50" cy="447"/>
              </a:xfrm>
              <a:prstGeom prst="rect">
                <a:avLst/>
              </a:prstGeom>
              <a:solidFill>
                <a:srgbClr val="989C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1" name="iŝ1iḋé"/>
              <p:cNvSpPr/>
              <p:nvPr/>
            </p:nvSpPr>
            <p:spPr bwMode="auto">
              <a:xfrm>
                <a:off x="4097" y="1702"/>
                <a:ext cx="562" cy="447"/>
              </a:xfrm>
              <a:prstGeom prst="rect">
                <a:avLst/>
              </a:prstGeom>
              <a:solidFill>
                <a:srgbClr val="636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2" name="íṩlîḍe"/>
              <p:cNvSpPr/>
              <p:nvPr/>
            </p:nvSpPr>
            <p:spPr bwMode="auto">
              <a:xfrm>
                <a:off x="4097" y="1702"/>
                <a:ext cx="562" cy="4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3" name="ïṩ1íďê"/>
              <p:cNvSpPr/>
              <p:nvPr/>
            </p:nvSpPr>
            <p:spPr bwMode="auto">
              <a:xfrm>
                <a:off x="4047" y="1702"/>
                <a:ext cx="50" cy="447"/>
              </a:xfrm>
              <a:prstGeom prst="rect">
                <a:avLst/>
              </a:prstGeom>
              <a:solidFill>
                <a:srgbClr val="989C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4" name="îŝlíde"/>
              <p:cNvSpPr/>
              <p:nvPr/>
            </p:nvSpPr>
            <p:spPr bwMode="auto">
              <a:xfrm>
                <a:off x="3708" y="1083"/>
                <a:ext cx="562" cy="515"/>
              </a:xfrm>
              <a:prstGeom prst="rect">
                <a:avLst/>
              </a:prstGeom>
              <a:solidFill>
                <a:srgbClr val="636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5" name="ïŝḻidè"/>
              <p:cNvSpPr/>
              <p:nvPr/>
            </p:nvSpPr>
            <p:spPr bwMode="auto">
              <a:xfrm>
                <a:off x="3760" y="1197"/>
                <a:ext cx="287" cy="158"/>
              </a:xfrm>
              <a:prstGeom prst="rect">
                <a:avLst/>
              </a:prstGeom>
              <a:solidFill>
                <a:srgbClr val="8950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6" name="îṥḻîḋé"/>
              <p:cNvSpPr/>
              <p:nvPr/>
            </p:nvSpPr>
            <p:spPr bwMode="auto">
              <a:xfrm>
                <a:off x="3658" y="1083"/>
                <a:ext cx="50" cy="515"/>
              </a:xfrm>
              <a:prstGeom prst="rect">
                <a:avLst/>
              </a:prstGeom>
              <a:solidFill>
                <a:srgbClr val="B0B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7" name="íṣḻiḍé"/>
              <p:cNvSpPr/>
              <p:nvPr/>
            </p:nvSpPr>
            <p:spPr bwMode="auto">
              <a:xfrm>
                <a:off x="4388" y="1779"/>
                <a:ext cx="302" cy="368"/>
              </a:xfrm>
              <a:prstGeom prst="rect">
                <a:avLst/>
              </a:prstGeom>
              <a:solidFill>
                <a:srgbClr val="8E60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8" name="íṩļïḑê"/>
              <p:cNvSpPr/>
              <p:nvPr/>
            </p:nvSpPr>
            <p:spPr bwMode="auto">
              <a:xfrm>
                <a:off x="4388" y="1779"/>
                <a:ext cx="302" cy="3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9" name="ïŝľîḑe"/>
              <p:cNvSpPr/>
              <p:nvPr/>
            </p:nvSpPr>
            <p:spPr bwMode="auto">
              <a:xfrm>
                <a:off x="4141" y="1779"/>
                <a:ext cx="258" cy="368"/>
              </a:xfrm>
              <a:prstGeom prst="rect">
                <a:avLst/>
              </a:prstGeom>
              <a:solidFill>
                <a:srgbClr val="BE91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0" name="iṣļïdé"/>
              <p:cNvSpPr/>
              <p:nvPr/>
            </p:nvSpPr>
            <p:spPr bwMode="auto">
              <a:xfrm>
                <a:off x="4141" y="1779"/>
                <a:ext cx="258" cy="3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1" name="îsľïďê"/>
              <p:cNvSpPr/>
              <p:nvPr/>
            </p:nvSpPr>
            <p:spPr bwMode="auto">
              <a:xfrm>
                <a:off x="4211" y="1997"/>
                <a:ext cx="71" cy="102"/>
              </a:xfrm>
              <a:custGeom>
                <a:avLst/>
                <a:gdLst>
                  <a:gd name="T0" fmla="*/ 59 w 71"/>
                  <a:gd name="T1" fmla="*/ 102 h 102"/>
                  <a:gd name="T2" fmla="*/ 0 w 71"/>
                  <a:gd name="T3" fmla="*/ 93 h 102"/>
                  <a:gd name="T4" fmla="*/ 11 w 71"/>
                  <a:gd name="T5" fmla="*/ 0 h 102"/>
                  <a:gd name="T6" fmla="*/ 71 w 71"/>
                  <a:gd name="T7" fmla="*/ 8 h 102"/>
                  <a:gd name="T8" fmla="*/ 59 w 71"/>
                  <a:gd name="T9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102">
                    <a:moveTo>
                      <a:pt x="59" y="102"/>
                    </a:moveTo>
                    <a:lnTo>
                      <a:pt x="0" y="93"/>
                    </a:lnTo>
                    <a:lnTo>
                      <a:pt x="11" y="0"/>
                    </a:lnTo>
                    <a:lnTo>
                      <a:pt x="71" y="8"/>
                    </a:lnTo>
                    <a:lnTo>
                      <a:pt x="59" y="102"/>
                    </a:ln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2" name="iślîďè"/>
              <p:cNvSpPr/>
              <p:nvPr/>
            </p:nvSpPr>
            <p:spPr bwMode="auto">
              <a:xfrm>
                <a:off x="4677" y="1779"/>
                <a:ext cx="304" cy="368"/>
              </a:xfrm>
              <a:prstGeom prst="rect">
                <a:avLst/>
              </a:prstGeom>
              <a:solidFill>
                <a:srgbClr val="8E60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3" name="iṥľîďé"/>
              <p:cNvSpPr/>
              <p:nvPr/>
            </p:nvSpPr>
            <p:spPr bwMode="auto">
              <a:xfrm>
                <a:off x="4430" y="1779"/>
                <a:ext cx="258" cy="368"/>
              </a:xfrm>
              <a:prstGeom prst="rect">
                <a:avLst/>
              </a:prstGeom>
              <a:solidFill>
                <a:srgbClr val="BE91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4" name="î$1iḋè"/>
              <p:cNvSpPr/>
              <p:nvPr/>
            </p:nvSpPr>
            <p:spPr bwMode="auto">
              <a:xfrm>
                <a:off x="4430" y="1779"/>
                <a:ext cx="258" cy="3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5" name="ïşḻïḍé"/>
              <p:cNvSpPr/>
              <p:nvPr/>
            </p:nvSpPr>
            <p:spPr bwMode="auto">
              <a:xfrm>
                <a:off x="4007" y="1276"/>
                <a:ext cx="304" cy="322"/>
              </a:xfrm>
              <a:prstGeom prst="rect">
                <a:avLst/>
              </a:prstGeom>
              <a:solidFill>
                <a:srgbClr val="8950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6" name="iṩļíḍe"/>
              <p:cNvSpPr/>
              <p:nvPr/>
            </p:nvSpPr>
            <p:spPr bwMode="auto">
              <a:xfrm>
                <a:off x="3760" y="1276"/>
                <a:ext cx="260" cy="322"/>
              </a:xfrm>
              <a:custGeom>
                <a:avLst/>
                <a:gdLst>
                  <a:gd name="T0" fmla="*/ 2 w 260"/>
                  <a:gd name="T1" fmla="*/ 322 h 322"/>
                  <a:gd name="T2" fmla="*/ 260 w 260"/>
                  <a:gd name="T3" fmla="*/ 322 h 322"/>
                  <a:gd name="T4" fmla="*/ 260 w 260"/>
                  <a:gd name="T5" fmla="*/ 0 h 322"/>
                  <a:gd name="T6" fmla="*/ 0 w 260"/>
                  <a:gd name="T7" fmla="*/ 0 h 322"/>
                  <a:gd name="T8" fmla="*/ 2 w 260"/>
                  <a:gd name="T9" fmla="*/ 322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0" h="322">
                    <a:moveTo>
                      <a:pt x="2" y="322"/>
                    </a:moveTo>
                    <a:lnTo>
                      <a:pt x="260" y="322"/>
                    </a:lnTo>
                    <a:lnTo>
                      <a:pt x="260" y="0"/>
                    </a:lnTo>
                    <a:lnTo>
                      <a:pt x="0" y="0"/>
                    </a:lnTo>
                    <a:lnTo>
                      <a:pt x="2" y="322"/>
                    </a:lnTo>
                    <a:close/>
                  </a:path>
                </a:pathLst>
              </a:custGeom>
              <a:solidFill>
                <a:srgbClr val="E36B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7" name="iṥļïḑè"/>
              <p:cNvSpPr/>
              <p:nvPr/>
            </p:nvSpPr>
            <p:spPr bwMode="auto">
              <a:xfrm>
                <a:off x="4007" y="942"/>
                <a:ext cx="304" cy="326"/>
              </a:xfrm>
              <a:prstGeom prst="rect">
                <a:avLst/>
              </a:prstGeom>
              <a:solidFill>
                <a:srgbClr val="8950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8" name="îṩḷiḑe"/>
              <p:cNvSpPr/>
              <p:nvPr/>
            </p:nvSpPr>
            <p:spPr bwMode="auto">
              <a:xfrm>
                <a:off x="3760" y="942"/>
                <a:ext cx="260" cy="326"/>
              </a:xfrm>
              <a:prstGeom prst="rect">
                <a:avLst/>
              </a:prstGeom>
              <a:solidFill>
                <a:srgbClr val="E36B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9" name="îṩļïḋê"/>
              <p:cNvSpPr/>
              <p:nvPr/>
            </p:nvSpPr>
            <p:spPr bwMode="auto">
              <a:xfrm>
                <a:off x="4020" y="1008"/>
                <a:ext cx="293" cy="150"/>
              </a:xfrm>
              <a:prstGeom prst="rect">
                <a:avLst/>
              </a:prstGeom>
              <a:solidFill>
                <a:srgbClr val="999B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0" name="îṥḻidê"/>
              <p:cNvSpPr/>
              <p:nvPr/>
            </p:nvSpPr>
            <p:spPr bwMode="auto">
              <a:xfrm>
                <a:off x="3760" y="1008"/>
                <a:ext cx="260" cy="150"/>
              </a:xfrm>
              <a:prstGeom prst="rect">
                <a:avLst/>
              </a:pr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1" name="ïśḻîḑè"/>
              <p:cNvSpPr/>
              <p:nvPr/>
            </p:nvSpPr>
            <p:spPr bwMode="auto">
              <a:xfrm>
                <a:off x="3818" y="1048"/>
                <a:ext cx="150" cy="12"/>
              </a:xfrm>
              <a:prstGeom prst="rect">
                <a:avLst/>
              </a:prstGeom>
              <a:solidFill>
                <a:srgbClr val="2D32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2" name="ïŝ1iḑè"/>
              <p:cNvSpPr/>
              <p:nvPr/>
            </p:nvSpPr>
            <p:spPr bwMode="auto">
              <a:xfrm>
                <a:off x="3818" y="1073"/>
                <a:ext cx="150" cy="12"/>
              </a:xfrm>
              <a:prstGeom prst="rect">
                <a:avLst/>
              </a:prstGeom>
              <a:solidFill>
                <a:srgbClr val="2D32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3" name="iṧḷïḍê"/>
              <p:cNvSpPr/>
              <p:nvPr/>
            </p:nvSpPr>
            <p:spPr bwMode="auto">
              <a:xfrm>
                <a:off x="3847" y="959"/>
                <a:ext cx="77" cy="35"/>
              </a:xfrm>
              <a:custGeom>
                <a:avLst/>
                <a:gdLst>
                  <a:gd name="T0" fmla="*/ 37 w 37"/>
                  <a:gd name="T1" fmla="*/ 9 h 17"/>
                  <a:gd name="T2" fmla="*/ 28 w 37"/>
                  <a:gd name="T3" fmla="*/ 17 h 17"/>
                  <a:gd name="T4" fmla="*/ 10 w 37"/>
                  <a:gd name="T5" fmla="*/ 17 h 17"/>
                  <a:gd name="T6" fmla="*/ 0 w 37"/>
                  <a:gd name="T7" fmla="*/ 9 h 17"/>
                  <a:gd name="T8" fmla="*/ 10 w 37"/>
                  <a:gd name="T9" fmla="*/ 0 h 17"/>
                  <a:gd name="T10" fmla="*/ 28 w 37"/>
                  <a:gd name="T11" fmla="*/ 0 h 17"/>
                  <a:gd name="T12" fmla="*/ 37 w 37"/>
                  <a:gd name="T13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17">
                    <a:moveTo>
                      <a:pt x="37" y="9"/>
                    </a:moveTo>
                    <a:cubicBezTo>
                      <a:pt x="37" y="13"/>
                      <a:pt x="33" y="17"/>
                      <a:pt x="28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5" y="17"/>
                      <a:pt x="0" y="13"/>
                      <a:pt x="0" y="9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3" y="0"/>
                      <a:pt x="37" y="4"/>
                      <a:pt x="37" y="9"/>
                    </a:cubicBezTo>
                    <a:close/>
                  </a:path>
                </a:pathLst>
              </a:custGeom>
              <a:solidFill>
                <a:srgbClr val="3635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4" name="íṧľïḋê"/>
              <p:cNvSpPr/>
              <p:nvPr/>
            </p:nvSpPr>
            <p:spPr bwMode="auto">
              <a:xfrm>
                <a:off x="3939" y="1204"/>
                <a:ext cx="60" cy="45"/>
              </a:xfrm>
              <a:custGeom>
                <a:avLst/>
                <a:gdLst>
                  <a:gd name="T0" fmla="*/ 52 w 60"/>
                  <a:gd name="T1" fmla="*/ 0 h 45"/>
                  <a:gd name="T2" fmla="*/ 60 w 60"/>
                  <a:gd name="T3" fmla="*/ 31 h 45"/>
                  <a:gd name="T4" fmla="*/ 8 w 60"/>
                  <a:gd name="T5" fmla="*/ 45 h 45"/>
                  <a:gd name="T6" fmla="*/ 0 w 60"/>
                  <a:gd name="T7" fmla="*/ 12 h 45"/>
                  <a:gd name="T8" fmla="*/ 52 w 60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5">
                    <a:moveTo>
                      <a:pt x="52" y="0"/>
                    </a:moveTo>
                    <a:lnTo>
                      <a:pt x="60" y="31"/>
                    </a:lnTo>
                    <a:lnTo>
                      <a:pt x="8" y="45"/>
                    </a:lnTo>
                    <a:lnTo>
                      <a:pt x="0" y="12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5" name="ïslîḓê"/>
              <p:cNvSpPr/>
              <p:nvPr/>
            </p:nvSpPr>
            <p:spPr bwMode="auto">
              <a:xfrm>
                <a:off x="4097" y="1083"/>
                <a:ext cx="341" cy="515"/>
              </a:xfrm>
              <a:prstGeom prst="rect">
                <a:avLst/>
              </a:prstGeom>
              <a:solidFill>
                <a:srgbClr val="636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6" name="íşļîďe"/>
              <p:cNvSpPr/>
              <p:nvPr/>
            </p:nvSpPr>
            <p:spPr bwMode="auto">
              <a:xfrm>
                <a:off x="4020" y="1343"/>
                <a:ext cx="33" cy="151"/>
              </a:xfrm>
              <a:prstGeom prst="rect">
                <a:avLst/>
              </a:prstGeom>
              <a:solidFill>
                <a:srgbClr val="999B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7" name="íSḻíḍê"/>
              <p:cNvSpPr/>
              <p:nvPr/>
            </p:nvSpPr>
            <p:spPr bwMode="auto">
              <a:xfrm>
                <a:off x="4236" y="1779"/>
                <a:ext cx="27" cy="81"/>
              </a:xfrm>
              <a:prstGeom prst="rect">
                <a:avLst/>
              </a:prstGeom>
              <a:solidFill>
                <a:srgbClr val="996E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8" name="iṥḻiḓè"/>
              <p:cNvSpPr/>
              <p:nvPr/>
            </p:nvSpPr>
            <p:spPr bwMode="auto">
              <a:xfrm>
                <a:off x="4086" y="1204"/>
                <a:ext cx="564" cy="369"/>
              </a:xfrm>
              <a:custGeom>
                <a:avLst/>
                <a:gdLst>
                  <a:gd name="T0" fmla="*/ 564 w 564"/>
                  <a:gd name="T1" fmla="*/ 137 h 369"/>
                  <a:gd name="T2" fmla="*/ 564 w 564"/>
                  <a:gd name="T3" fmla="*/ 0 h 369"/>
                  <a:gd name="T4" fmla="*/ 15 w 564"/>
                  <a:gd name="T5" fmla="*/ 0 h 369"/>
                  <a:gd name="T6" fmla="*/ 15 w 564"/>
                  <a:gd name="T7" fmla="*/ 137 h 369"/>
                  <a:gd name="T8" fmla="*/ 15 w 564"/>
                  <a:gd name="T9" fmla="*/ 257 h 369"/>
                  <a:gd name="T10" fmla="*/ 0 w 564"/>
                  <a:gd name="T11" fmla="*/ 257 h 369"/>
                  <a:gd name="T12" fmla="*/ 0 w 564"/>
                  <a:gd name="T13" fmla="*/ 369 h 369"/>
                  <a:gd name="T14" fmla="*/ 541 w 564"/>
                  <a:gd name="T15" fmla="*/ 369 h 369"/>
                  <a:gd name="T16" fmla="*/ 541 w 564"/>
                  <a:gd name="T17" fmla="*/ 257 h 369"/>
                  <a:gd name="T18" fmla="*/ 541 w 564"/>
                  <a:gd name="T19" fmla="*/ 257 h 369"/>
                  <a:gd name="T20" fmla="*/ 541 w 564"/>
                  <a:gd name="T21" fmla="*/ 137 h 369"/>
                  <a:gd name="T22" fmla="*/ 564 w 564"/>
                  <a:gd name="T23" fmla="*/ 137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64" h="369">
                    <a:moveTo>
                      <a:pt x="564" y="137"/>
                    </a:moveTo>
                    <a:lnTo>
                      <a:pt x="564" y="0"/>
                    </a:lnTo>
                    <a:lnTo>
                      <a:pt x="15" y="0"/>
                    </a:lnTo>
                    <a:lnTo>
                      <a:pt x="15" y="137"/>
                    </a:lnTo>
                    <a:lnTo>
                      <a:pt x="15" y="257"/>
                    </a:lnTo>
                    <a:lnTo>
                      <a:pt x="0" y="257"/>
                    </a:lnTo>
                    <a:lnTo>
                      <a:pt x="0" y="369"/>
                    </a:lnTo>
                    <a:lnTo>
                      <a:pt x="541" y="369"/>
                    </a:lnTo>
                    <a:lnTo>
                      <a:pt x="541" y="257"/>
                    </a:lnTo>
                    <a:lnTo>
                      <a:pt x="541" y="257"/>
                    </a:lnTo>
                    <a:lnTo>
                      <a:pt x="541" y="137"/>
                    </a:lnTo>
                    <a:lnTo>
                      <a:pt x="564" y="137"/>
                    </a:lnTo>
                    <a:close/>
                  </a:path>
                </a:pathLst>
              </a:custGeom>
              <a:solidFill>
                <a:srgbClr val="4751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9" name="iṧ1iḓe"/>
              <p:cNvSpPr/>
              <p:nvPr/>
            </p:nvSpPr>
            <p:spPr bwMode="auto">
              <a:xfrm>
                <a:off x="4086" y="1488"/>
                <a:ext cx="519" cy="110"/>
              </a:xfrm>
              <a:prstGeom prst="rect">
                <a:avLst/>
              </a:prstGeom>
              <a:solidFill>
                <a:srgbClr val="90B2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0" name="íş1ïḑè"/>
              <p:cNvSpPr/>
              <p:nvPr/>
            </p:nvSpPr>
            <p:spPr bwMode="auto">
              <a:xfrm>
                <a:off x="4353" y="1488"/>
                <a:ext cx="297" cy="110"/>
              </a:xfrm>
              <a:prstGeom prst="rect">
                <a:avLst/>
              </a:prstGeom>
              <a:solidFill>
                <a:srgbClr val="5C75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1" name="isḻiḓé"/>
              <p:cNvSpPr/>
              <p:nvPr/>
            </p:nvSpPr>
            <p:spPr bwMode="auto">
              <a:xfrm>
                <a:off x="4311" y="1561"/>
                <a:ext cx="38" cy="25"/>
              </a:xfrm>
              <a:prstGeom prst="rect">
                <a:avLst/>
              </a:pr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2" name="ïṩḻíḋè"/>
              <p:cNvSpPr/>
              <p:nvPr/>
            </p:nvSpPr>
            <p:spPr bwMode="auto">
              <a:xfrm>
                <a:off x="4419" y="1488"/>
                <a:ext cx="163" cy="38"/>
              </a:xfrm>
              <a:custGeom>
                <a:avLst/>
                <a:gdLst>
                  <a:gd name="T0" fmla="*/ 39 w 78"/>
                  <a:gd name="T1" fmla="*/ 18 h 18"/>
                  <a:gd name="T2" fmla="*/ 78 w 78"/>
                  <a:gd name="T3" fmla="*/ 0 h 18"/>
                  <a:gd name="T4" fmla="*/ 0 w 78"/>
                  <a:gd name="T5" fmla="*/ 0 h 18"/>
                  <a:gd name="T6" fmla="*/ 39 w 78"/>
                  <a:gd name="T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" h="18">
                    <a:moveTo>
                      <a:pt x="39" y="18"/>
                    </a:moveTo>
                    <a:cubicBezTo>
                      <a:pt x="56" y="18"/>
                      <a:pt x="70" y="11"/>
                      <a:pt x="7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11"/>
                      <a:pt x="22" y="18"/>
                      <a:pt x="39" y="18"/>
                    </a:cubicBezTo>
                    <a:close/>
                  </a:path>
                </a:pathLst>
              </a:cu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3" name="ïSľíḓé"/>
              <p:cNvSpPr/>
              <p:nvPr/>
            </p:nvSpPr>
            <p:spPr bwMode="auto">
              <a:xfrm>
                <a:off x="4155" y="1532"/>
                <a:ext cx="110" cy="12"/>
              </a:xfrm>
              <a:prstGeom prst="rect">
                <a:avLst/>
              </a:prstGeom>
              <a:solidFill>
                <a:srgbClr val="2D32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4" name="išľîḍe"/>
              <p:cNvSpPr/>
              <p:nvPr/>
            </p:nvSpPr>
            <p:spPr bwMode="auto">
              <a:xfrm>
                <a:off x="4064" y="1368"/>
                <a:ext cx="501" cy="112"/>
              </a:xfrm>
              <a:prstGeom prst="rect">
                <a:avLst/>
              </a:prstGeom>
              <a:solidFill>
                <a:srgbClr val="90B2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5" name="ïślíḋê"/>
              <p:cNvSpPr/>
              <p:nvPr/>
            </p:nvSpPr>
            <p:spPr bwMode="auto">
              <a:xfrm>
                <a:off x="4330" y="1368"/>
                <a:ext cx="297" cy="112"/>
              </a:xfrm>
              <a:prstGeom prst="rect">
                <a:avLst/>
              </a:prstGeom>
              <a:solidFill>
                <a:srgbClr val="5C75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6" name="iṥľîḋe"/>
              <p:cNvSpPr/>
              <p:nvPr/>
            </p:nvSpPr>
            <p:spPr bwMode="auto">
              <a:xfrm>
                <a:off x="4288" y="1442"/>
                <a:ext cx="36" cy="25"/>
              </a:xfrm>
              <a:prstGeom prst="rect">
                <a:avLst/>
              </a:pr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7" name="işḷiḋè"/>
              <p:cNvSpPr/>
              <p:nvPr/>
            </p:nvSpPr>
            <p:spPr bwMode="auto">
              <a:xfrm>
                <a:off x="4394" y="1368"/>
                <a:ext cx="165" cy="39"/>
              </a:xfrm>
              <a:custGeom>
                <a:avLst/>
                <a:gdLst>
                  <a:gd name="T0" fmla="*/ 40 w 79"/>
                  <a:gd name="T1" fmla="*/ 19 h 19"/>
                  <a:gd name="T2" fmla="*/ 79 w 79"/>
                  <a:gd name="T3" fmla="*/ 0 h 19"/>
                  <a:gd name="T4" fmla="*/ 0 w 79"/>
                  <a:gd name="T5" fmla="*/ 0 h 19"/>
                  <a:gd name="T6" fmla="*/ 40 w 79"/>
                  <a:gd name="T7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9" h="19">
                    <a:moveTo>
                      <a:pt x="40" y="19"/>
                    </a:moveTo>
                    <a:cubicBezTo>
                      <a:pt x="56" y="19"/>
                      <a:pt x="71" y="11"/>
                      <a:pt x="7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" y="11"/>
                      <a:pt x="23" y="19"/>
                      <a:pt x="40" y="19"/>
                    </a:cubicBezTo>
                    <a:close/>
                  </a:path>
                </a:pathLst>
              </a:cu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8" name="îŝľîḋé"/>
              <p:cNvSpPr/>
              <p:nvPr/>
            </p:nvSpPr>
            <p:spPr bwMode="auto">
              <a:xfrm>
                <a:off x="4132" y="1413"/>
                <a:ext cx="111" cy="13"/>
              </a:xfrm>
              <a:prstGeom prst="rect">
                <a:avLst/>
              </a:prstGeom>
              <a:solidFill>
                <a:srgbClr val="2D32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9" name="îS1íḓê"/>
              <p:cNvSpPr/>
              <p:nvPr/>
            </p:nvSpPr>
            <p:spPr bwMode="auto">
              <a:xfrm>
                <a:off x="4114" y="1249"/>
                <a:ext cx="518" cy="110"/>
              </a:xfrm>
              <a:prstGeom prst="rect">
                <a:avLst/>
              </a:prstGeom>
              <a:solidFill>
                <a:srgbClr val="90B2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0" name="ïṩḷïḋé"/>
              <p:cNvSpPr/>
              <p:nvPr/>
            </p:nvSpPr>
            <p:spPr bwMode="auto">
              <a:xfrm>
                <a:off x="4380" y="1249"/>
                <a:ext cx="297" cy="110"/>
              </a:xfrm>
              <a:prstGeom prst="rect">
                <a:avLst/>
              </a:prstGeom>
              <a:solidFill>
                <a:srgbClr val="5C75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1" name="íṣlïḍê"/>
              <p:cNvSpPr/>
              <p:nvPr/>
            </p:nvSpPr>
            <p:spPr bwMode="auto">
              <a:xfrm>
                <a:off x="4328" y="1322"/>
                <a:ext cx="35" cy="25"/>
              </a:xfrm>
              <a:prstGeom prst="rect">
                <a:avLst/>
              </a:pr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2" name="i$ḷíḍê"/>
              <p:cNvSpPr/>
              <p:nvPr/>
            </p:nvSpPr>
            <p:spPr bwMode="auto">
              <a:xfrm>
                <a:off x="4434" y="1249"/>
                <a:ext cx="164" cy="38"/>
              </a:xfrm>
              <a:custGeom>
                <a:avLst/>
                <a:gdLst>
                  <a:gd name="T0" fmla="*/ 39 w 79"/>
                  <a:gd name="T1" fmla="*/ 18 h 18"/>
                  <a:gd name="T2" fmla="*/ 79 w 79"/>
                  <a:gd name="T3" fmla="*/ 0 h 18"/>
                  <a:gd name="T4" fmla="*/ 0 w 79"/>
                  <a:gd name="T5" fmla="*/ 0 h 18"/>
                  <a:gd name="T6" fmla="*/ 39 w 79"/>
                  <a:gd name="T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9" h="18">
                    <a:moveTo>
                      <a:pt x="39" y="18"/>
                    </a:moveTo>
                    <a:cubicBezTo>
                      <a:pt x="56" y="18"/>
                      <a:pt x="71" y="11"/>
                      <a:pt x="7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11"/>
                      <a:pt x="23" y="18"/>
                      <a:pt x="39" y="18"/>
                    </a:cubicBezTo>
                    <a:close/>
                  </a:path>
                </a:pathLst>
              </a:cu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3" name="ïšļidé"/>
              <p:cNvSpPr/>
              <p:nvPr/>
            </p:nvSpPr>
            <p:spPr bwMode="auto">
              <a:xfrm>
                <a:off x="4172" y="1293"/>
                <a:ext cx="110" cy="12"/>
              </a:xfrm>
              <a:prstGeom prst="rect">
                <a:avLst/>
              </a:prstGeom>
              <a:solidFill>
                <a:srgbClr val="2D32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4" name="îsḻîḑe"/>
              <p:cNvSpPr/>
              <p:nvPr/>
            </p:nvSpPr>
            <p:spPr bwMode="auto">
              <a:xfrm>
                <a:off x="4091" y="1129"/>
                <a:ext cx="549" cy="112"/>
              </a:xfrm>
              <a:prstGeom prst="rect">
                <a:avLst/>
              </a:prstGeom>
              <a:solidFill>
                <a:srgbClr val="90B2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5" name="ïṣḷîḓé"/>
              <p:cNvSpPr/>
              <p:nvPr/>
            </p:nvSpPr>
            <p:spPr bwMode="auto">
              <a:xfrm>
                <a:off x="4357" y="1129"/>
                <a:ext cx="297" cy="112"/>
              </a:xfrm>
              <a:prstGeom prst="rect">
                <a:avLst/>
              </a:prstGeom>
              <a:solidFill>
                <a:srgbClr val="5C75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6" name="í$ḷíḓé"/>
              <p:cNvSpPr/>
              <p:nvPr/>
            </p:nvSpPr>
            <p:spPr bwMode="auto">
              <a:xfrm>
                <a:off x="4315" y="1204"/>
                <a:ext cx="36" cy="25"/>
              </a:xfrm>
              <a:prstGeom prst="rect">
                <a:avLst/>
              </a:pr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7" name="iṧľîḓe"/>
              <p:cNvSpPr/>
              <p:nvPr/>
            </p:nvSpPr>
            <p:spPr bwMode="auto">
              <a:xfrm>
                <a:off x="4421" y="1129"/>
                <a:ext cx="165" cy="39"/>
              </a:xfrm>
              <a:custGeom>
                <a:avLst/>
                <a:gdLst>
                  <a:gd name="T0" fmla="*/ 40 w 79"/>
                  <a:gd name="T1" fmla="*/ 19 h 19"/>
                  <a:gd name="T2" fmla="*/ 79 w 79"/>
                  <a:gd name="T3" fmla="*/ 0 h 19"/>
                  <a:gd name="T4" fmla="*/ 0 w 79"/>
                  <a:gd name="T5" fmla="*/ 0 h 19"/>
                  <a:gd name="T6" fmla="*/ 40 w 79"/>
                  <a:gd name="T7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9" h="19">
                    <a:moveTo>
                      <a:pt x="40" y="19"/>
                    </a:moveTo>
                    <a:cubicBezTo>
                      <a:pt x="56" y="19"/>
                      <a:pt x="71" y="11"/>
                      <a:pt x="7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11"/>
                      <a:pt x="23" y="19"/>
                      <a:pt x="40" y="19"/>
                    </a:cubicBezTo>
                    <a:close/>
                  </a:path>
                </a:pathLst>
              </a:cu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8" name="ïṩḷíḑê"/>
              <p:cNvSpPr/>
              <p:nvPr/>
            </p:nvSpPr>
            <p:spPr bwMode="auto">
              <a:xfrm>
                <a:off x="4159" y="1175"/>
                <a:ext cx="111" cy="12"/>
              </a:xfrm>
              <a:prstGeom prst="rect">
                <a:avLst/>
              </a:prstGeom>
              <a:solidFill>
                <a:srgbClr val="2D32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9" name="iŝľïḋe"/>
              <p:cNvSpPr/>
              <p:nvPr/>
            </p:nvSpPr>
            <p:spPr bwMode="auto">
              <a:xfrm>
                <a:off x="4114" y="1249"/>
                <a:ext cx="305" cy="23"/>
              </a:xfrm>
              <a:custGeom>
                <a:avLst/>
                <a:gdLst>
                  <a:gd name="T0" fmla="*/ 305 w 305"/>
                  <a:gd name="T1" fmla="*/ 23 h 23"/>
                  <a:gd name="T2" fmla="*/ 14 w 305"/>
                  <a:gd name="T3" fmla="*/ 23 h 23"/>
                  <a:gd name="T4" fmla="*/ 0 w 305"/>
                  <a:gd name="T5" fmla="*/ 0 h 23"/>
                  <a:gd name="T6" fmla="*/ 266 w 305"/>
                  <a:gd name="T7" fmla="*/ 0 h 23"/>
                  <a:gd name="T8" fmla="*/ 305 w 305"/>
                  <a:gd name="T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5" h="23">
                    <a:moveTo>
                      <a:pt x="305" y="23"/>
                    </a:moveTo>
                    <a:lnTo>
                      <a:pt x="14" y="23"/>
                    </a:lnTo>
                    <a:lnTo>
                      <a:pt x="0" y="0"/>
                    </a:lnTo>
                    <a:lnTo>
                      <a:pt x="266" y="0"/>
                    </a:lnTo>
                    <a:lnTo>
                      <a:pt x="305" y="23"/>
                    </a:lnTo>
                    <a:close/>
                  </a:path>
                </a:pathLst>
              </a:custGeom>
              <a:solidFill>
                <a:srgbClr val="5C75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80" name="îş1idé"/>
              <p:cNvSpPr/>
              <p:nvPr/>
            </p:nvSpPr>
            <p:spPr bwMode="auto">
              <a:xfrm>
                <a:off x="4086" y="1488"/>
                <a:ext cx="306" cy="19"/>
              </a:xfrm>
              <a:custGeom>
                <a:avLst/>
                <a:gdLst>
                  <a:gd name="T0" fmla="*/ 306 w 306"/>
                  <a:gd name="T1" fmla="*/ 19 h 19"/>
                  <a:gd name="T2" fmla="*/ 5 w 306"/>
                  <a:gd name="T3" fmla="*/ 15 h 19"/>
                  <a:gd name="T4" fmla="*/ 0 w 306"/>
                  <a:gd name="T5" fmla="*/ 0 h 19"/>
                  <a:gd name="T6" fmla="*/ 267 w 306"/>
                  <a:gd name="T7" fmla="*/ 0 h 19"/>
                  <a:gd name="T8" fmla="*/ 306 w 306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6" h="19">
                    <a:moveTo>
                      <a:pt x="306" y="19"/>
                    </a:moveTo>
                    <a:lnTo>
                      <a:pt x="5" y="15"/>
                    </a:lnTo>
                    <a:lnTo>
                      <a:pt x="0" y="0"/>
                    </a:lnTo>
                    <a:lnTo>
                      <a:pt x="267" y="0"/>
                    </a:lnTo>
                    <a:lnTo>
                      <a:pt x="306" y="19"/>
                    </a:lnTo>
                    <a:close/>
                  </a:path>
                </a:pathLst>
              </a:custGeom>
              <a:solidFill>
                <a:srgbClr val="5C75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81" name="iṩļiḓe"/>
              <p:cNvSpPr/>
              <p:nvPr/>
            </p:nvSpPr>
            <p:spPr bwMode="auto">
              <a:xfrm>
                <a:off x="4047" y="1083"/>
                <a:ext cx="50" cy="515"/>
              </a:xfrm>
              <a:prstGeom prst="rect">
                <a:avLst/>
              </a:prstGeom>
              <a:solidFill>
                <a:srgbClr val="B0B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82" name="iṥlidè"/>
              <p:cNvSpPr/>
              <p:nvPr/>
            </p:nvSpPr>
            <p:spPr bwMode="auto">
              <a:xfrm>
                <a:off x="4263" y="1019"/>
                <a:ext cx="69" cy="2357"/>
              </a:xfrm>
              <a:prstGeom prst="rect">
                <a:avLst/>
              </a:prstGeom>
              <a:solidFill>
                <a:srgbClr val="4E80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83" name="íšľïḑe"/>
              <p:cNvSpPr/>
              <p:nvPr/>
            </p:nvSpPr>
            <p:spPr bwMode="auto">
              <a:xfrm>
                <a:off x="4263" y="1019"/>
                <a:ext cx="69" cy="23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84" name="îṥ1ïḍê"/>
              <p:cNvSpPr/>
              <p:nvPr/>
            </p:nvSpPr>
            <p:spPr bwMode="auto">
              <a:xfrm>
                <a:off x="4330" y="1019"/>
                <a:ext cx="69" cy="2357"/>
              </a:xfrm>
              <a:prstGeom prst="rect">
                <a:avLst/>
              </a:prstGeom>
              <a:solidFill>
                <a:srgbClr val="2B41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85" name="íṥḻîḓê"/>
              <p:cNvSpPr/>
              <p:nvPr/>
            </p:nvSpPr>
            <p:spPr bwMode="auto">
              <a:xfrm>
                <a:off x="4330" y="1019"/>
                <a:ext cx="69" cy="23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86" name="îSḷîḑe"/>
              <p:cNvSpPr/>
              <p:nvPr/>
            </p:nvSpPr>
            <p:spPr bwMode="auto">
              <a:xfrm>
                <a:off x="3292" y="2705"/>
                <a:ext cx="1789" cy="104"/>
              </a:xfrm>
              <a:prstGeom prst="rect">
                <a:avLst/>
              </a:prstGeom>
              <a:solidFill>
                <a:srgbClr val="516C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87" name="íṧļîde"/>
              <p:cNvSpPr/>
              <p:nvPr/>
            </p:nvSpPr>
            <p:spPr bwMode="auto">
              <a:xfrm>
                <a:off x="3292" y="2705"/>
                <a:ext cx="1789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88" name="îsļiḑè"/>
              <p:cNvSpPr/>
              <p:nvPr/>
            </p:nvSpPr>
            <p:spPr bwMode="auto">
              <a:xfrm>
                <a:off x="4330" y="2705"/>
                <a:ext cx="751" cy="104"/>
              </a:xfrm>
              <a:prstGeom prst="rect">
                <a:avLst/>
              </a:prstGeom>
              <a:solidFill>
                <a:srgbClr val="3B4C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89" name="ïṥlïḑè"/>
              <p:cNvSpPr/>
              <p:nvPr/>
            </p:nvSpPr>
            <p:spPr bwMode="auto">
              <a:xfrm>
                <a:off x="4330" y="2705"/>
                <a:ext cx="751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90" name="îṡ1îḓè"/>
              <p:cNvSpPr/>
              <p:nvPr/>
            </p:nvSpPr>
            <p:spPr bwMode="auto">
              <a:xfrm>
                <a:off x="3658" y="1702"/>
                <a:ext cx="493" cy="31"/>
              </a:xfrm>
              <a:prstGeom prst="rect">
                <a:avLst/>
              </a:prstGeom>
              <a:solidFill>
                <a:srgbClr val="6368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91" name="iŝḷíḑe"/>
              <p:cNvSpPr/>
              <p:nvPr/>
            </p:nvSpPr>
            <p:spPr bwMode="auto">
              <a:xfrm>
                <a:off x="3292" y="1627"/>
                <a:ext cx="1789" cy="48"/>
              </a:xfrm>
              <a:prstGeom prst="rect">
                <a:avLst/>
              </a:prstGeom>
              <a:solidFill>
                <a:srgbClr val="A7AE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92" name="îŝliḍê"/>
              <p:cNvSpPr/>
              <p:nvPr/>
            </p:nvSpPr>
            <p:spPr bwMode="auto">
              <a:xfrm>
                <a:off x="3292" y="1627"/>
                <a:ext cx="1789" cy="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93" name="îşļidè"/>
              <p:cNvSpPr/>
              <p:nvPr/>
            </p:nvSpPr>
            <p:spPr bwMode="auto">
              <a:xfrm>
                <a:off x="3292" y="2178"/>
                <a:ext cx="1789" cy="47"/>
              </a:xfrm>
              <a:prstGeom prst="rect">
                <a:avLst/>
              </a:prstGeom>
              <a:solidFill>
                <a:srgbClr val="A7AE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94" name="íśḻîḓe"/>
              <p:cNvSpPr/>
              <p:nvPr/>
            </p:nvSpPr>
            <p:spPr bwMode="auto">
              <a:xfrm>
                <a:off x="3292" y="2178"/>
                <a:ext cx="1789" cy="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95" name="îŝļíde"/>
              <p:cNvSpPr/>
              <p:nvPr/>
            </p:nvSpPr>
            <p:spPr bwMode="auto">
              <a:xfrm>
                <a:off x="3460" y="1600"/>
                <a:ext cx="148" cy="27"/>
              </a:xfrm>
              <a:custGeom>
                <a:avLst/>
                <a:gdLst>
                  <a:gd name="T0" fmla="*/ 148 w 148"/>
                  <a:gd name="T1" fmla="*/ 0 h 27"/>
                  <a:gd name="T2" fmla="*/ 6 w 148"/>
                  <a:gd name="T3" fmla="*/ 13 h 27"/>
                  <a:gd name="T4" fmla="*/ 0 w 148"/>
                  <a:gd name="T5" fmla="*/ 27 h 27"/>
                  <a:gd name="T6" fmla="*/ 138 w 148"/>
                  <a:gd name="T7" fmla="*/ 27 h 27"/>
                  <a:gd name="T8" fmla="*/ 148 w 148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27">
                    <a:moveTo>
                      <a:pt x="148" y="0"/>
                    </a:moveTo>
                    <a:lnTo>
                      <a:pt x="6" y="13"/>
                    </a:lnTo>
                    <a:lnTo>
                      <a:pt x="0" y="27"/>
                    </a:lnTo>
                    <a:lnTo>
                      <a:pt x="138" y="2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345A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96" name="iş1íḋè"/>
              <p:cNvSpPr/>
              <p:nvPr/>
            </p:nvSpPr>
            <p:spPr bwMode="auto">
              <a:xfrm>
                <a:off x="3460" y="1600"/>
                <a:ext cx="148" cy="27"/>
              </a:xfrm>
              <a:custGeom>
                <a:avLst/>
                <a:gdLst>
                  <a:gd name="T0" fmla="*/ 148 w 148"/>
                  <a:gd name="T1" fmla="*/ 0 h 27"/>
                  <a:gd name="T2" fmla="*/ 6 w 148"/>
                  <a:gd name="T3" fmla="*/ 13 h 27"/>
                  <a:gd name="T4" fmla="*/ 0 w 148"/>
                  <a:gd name="T5" fmla="*/ 27 h 27"/>
                  <a:gd name="T6" fmla="*/ 138 w 148"/>
                  <a:gd name="T7" fmla="*/ 27 h 27"/>
                  <a:gd name="T8" fmla="*/ 148 w 148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27">
                    <a:moveTo>
                      <a:pt x="148" y="0"/>
                    </a:moveTo>
                    <a:lnTo>
                      <a:pt x="6" y="13"/>
                    </a:lnTo>
                    <a:lnTo>
                      <a:pt x="0" y="27"/>
                    </a:lnTo>
                    <a:lnTo>
                      <a:pt x="138" y="2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97" name="iṡļíḍê"/>
              <p:cNvSpPr/>
              <p:nvPr/>
            </p:nvSpPr>
            <p:spPr bwMode="auto">
              <a:xfrm>
                <a:off x="3466" y="1598"/>
                <a:ext cx="142" cy="15"/>
              </a:xfrm>
              <a:custGeom>
                <a:avLst/>
                <a:gdLst>
                  <a:gd name="T0" fmla="*/ 142 w 142"/>
                  <a:gd name="T1" fmla="*/ 0 h 15"/>
                  <a:gd name="T2" fmla="*/ 0 w 142"/>
                  <a:gd name="T3" fmla="*/ 15 h 15"/>
                  <a:gd name="T4" fmla="*/ 0 w 142"/>
                  <a:gd name="T5" fmla="*/ 15 h 15"/>
                  <a:gd name="T6" fmla="*/ 142 w 142"/>
                  <a:gd name="T7" fmla="*/ 2 h 15"/>
                  <a:gd name="T8" fmla="*/ 142 w 142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2" h="15">
                    <a:moveTo>
                      <a:pt x="142" y="0"/>
                    </a:moveTo>
                    <a:lnTo>
                      <a:pt x="0" y="15"/>
                    </a:lnTo>
                    <a:lnTo>
                      <a:pt x="0" y="15"/>
                    </a:lnTo>
                    <a:lnTo>
                      <a:pt x="142" y="2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rgbClr val="772D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98" name="iṣ1íḍé"/>
              <p:cNvSpPr/>
              <p:nvPr/>
            </p:nvSpPr>
            <p:spPr bwMode="auto">
              <a:xfrm>
                <a:off x="3466" y="1598"/>
                <a:ext cx="142" cy="15"/>
              </a:xfrm>
              <a:custGeom>
                <a:avLst/>
                <a:gdLst>
                  <a:gd name="T0" fmla="*/ 142 w 142"/>
                  <a:gd name="T1" fmla="*/ 0 h 15"/>
                  <a:gd name="T2" fmla="*/ 0 w 142"/>
                  <a:gd name="T3" fmla="*/ 15 h 15"/>
                  <a:gd name="T4" fmla="*/ 0 w 142"/>
                  <a:gd name="T5" fmla="*/ 15 h 15"/>
                  <a:gd name="T6" fmla="*/ 142 w 142"/>
                  <a:gd name="T7" fmla="*/ 2 h 15"/>
                  <a:gd name="T8" fmla="*/ 142 w 142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2" h="15">
                    <a:moveTo>
                      <a:pt x="142" y="0"/>
                    </a:moveTo>
                    <a:lnTo>
                      <a:pt x="0" y="15"/>
                    </a:lnTo>
                    <a:lnTo>
                      <a:pt x="0" y="15"/>
                    </a:lnTo>
                    <a:lnTo>
                      <a:pt x="142" y="2"/>
                    </a:lnTo>
                    <a:lnTo>
                      <a:pt x="14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99" name="ïṥlïdé"/>
              <p:cNvSpPr/>
              <p:nvPr/>
            </p:nvSpPr>
            <p:spPr bwMode="auto">
              <a:xfrm>
                <a:off x="3429" y="1675"/>
                <a:ext cx="150" cy="27"/>
              </a:xfrm>
              <a:custGeom>
                <a:avLst/>
                <a:gdLst>
                  <a:gd name="T0" fmla="*/ 150 w 150"/>
                  <a:gd name="T1" fmla="*/ 0 h 27"/>
                  <a:gd name="T2" fmla="*/ 12 w 150"/>
                  <a:gd name="T3" fmla="*/ 0 h 27"/>
                  <a:gd name="T4" fmla="*/ 0 w 150"/>
                  <a:gd name="T5" fmla="*/ 27 h 27"/>
                  <a:gd name="T6" fmla="*/ 139 w 150"/>
                  <a:gd name="T7" fmla="*/ 27 h 27"/>
                  <a:gd name="T8" fmla="*/ 150 w 150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27">
                    <a:moveTo>
                      <a:pt x="150" y="0"/>
                    </a:moveTo>
                    <a:lnTo>
                      <a:pt x="12" y="0"/>
                    </a:lnTo>
                    <a:lnTo>
                      <a:pt x="0" y="27"/>
                    </a:lnTo>
                    <a:lnTo>
                      <a:pt x="139" y="27"/>
                    </a:lnTo>
                    <a:lnTo>
                      <a:pt x="150" y="0"/>
                    </a:lnTo>
                    <a:close/>
                  </a:path>
                </a:pathLst>
              </a:custGeom>
              <a:solidFill>
                <a:srgbClr val="345A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00" name="íŝḻîďê"/>
              <p:cNvSpPr/>
              <p:nvPr/>
            </p:nvSpPr>
            <p:spPr bwMode="auto">
              <a:xfrm>
                <a:off x="3429" y="1675"/>
                <a:ext cx="150" cy="27"/>
              </a:xfrm>
              <a:custGeom>
                <a:avLst/>
                <a:gdLst>
                  <a:gd name="T0" fmla="*/ 150 w 150"/>
                  <a:gd name="T1" fmla="*/ 0 h 27"/>
                  <a:gd name="T2" fmla="*/ 12 w 150"/>
                  <a:gd name="T3" fmla="*/ 0 h 27"/>
                  <a:gd name="T4" fmla="*/ 0 w 150"/>
                  <a:gd name="T5" fmla="*/ 27 h 27"/>
                  <a:gd name="T6" fmla="*/ 139 w 150"/>
                  <a:gd name="T7" fmla="*/ 27 h 27"/>
                  <a:gd name="T8" fmla="*/ 150 w 150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27">
                    <a:moveTo>
                      <a:pt x="150" y="0"/>
                    </a:moveTo>
                    <a:lnTo>
                      <a:pt x="12" y="0"/>
                    </a:lnTo>
                    <a:lnTo>
                      <a:pt x="0" y="27"/>
                    </a:lnTo>
                    <a:lnTo>
                      <a:pt x="139" y="27"/>
                    </a:lnTo>
                    <a:lnTo>
                      <a:pt x="15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01" name="îṡḷidé"/>
              <p:cNvSpPr/>
              <p:nvPr/>
            </p:nvSpPr>
            <p:spPr bwMode="auto">
              <a:xfrm>
                <a:off x="3441" y="1627"/>
                <a:ext cx="157" cy="48"/>
              </a:xfrm>
              <a:custGeom>
                <a:avLst/>
                <a:gdLst>
                  <a:gd name="T0" fmla="*/ 157 w 157"/>
                  <a:gd name="T1" fmla="*/ 0 h 48"/>
                  <a:gd name="T2" fmla="*/ 19 w 157"/>
                  <a:gd name="T3" fmla="*/ 0 h 48"/>
                  <a:gd name="T4" fmla="*/ 0 w 157"/>
                  <a:gd name="T5" fmla="*/ 48 h 48"/>
                  <a:gd name="T6" fmla="*/ 138 w 157"/>
                  <a:gd name="T7" fmla="*/ 48 h 48"/>
                  <a:gd name="T8" fmla="*/ 157 w 157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48">
                    <a:moveTo>
                      <a:pt x="157" y="0"/>
                    </a:moveTo>
                    <a:lnTo>
                      <a:pt x="19" y="0"/>
                    </a:lnTo>
                    <a:lnTo>
                      <a:pt x="0" y="48"/>
                    </a:lnTo>
                    <a:lnTo>
                      <a:pt x="138" y="48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6F7A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02" name="ïsḷiďé"/>
              <p:cNvSpPr/>
              <p:nvPr/>
            </p:nvSpPr>
            <p:spPr bwMode="auto">
              <a:xfrm>
                <a:off x="3441" y="1627"/>
                <a:ext cx="157" cy="48"/>
              </a:xfrm>
              <a:custGeom>
                <a:avLst/>
                <a:gdLst>
                  <a:gd name="T0" fmla="*/ 157 w 157"/>
                  <a:gd name="T1" fmla="*/ 0 h 48"/>
                  <a:gd name="T2" fmla="*/ 19 w 157"/>
                  <a:gd name="T3" fmla="*/ 0 h 48"/>
                  <a:gd name="T4" fmla="*/ 0 w 157"/>
                  <a:gd name="T5" fmla="*/ 48 h 48"/>
                  <a:gd name="T6" fmla="*/ 138 w 157"/>
                  <a:gd name="T7" fmla="*/ 48 h 48"/>
                  <a:gd name="T8" fmla="*/ 157 w 157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48">
                    <a:moveTo>
                      <a:pt x="157" y="0"/>
                    </a:moveTo>
                    <a:lnTo>
                      <a:pt x="19" y="0"/>
                    </a:lnTo>
                    <a:lnTo>
                      <a:pt x="0" y="48"/>
                    </a:lnTo>
                    <a:lnTo>
                      <a:pt x="138" y="48"/>
                    </a:lnTo>
                    <a:lnTo>
                      <a:pt x="15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03" name="îşḷiḍe"/>
              <p:cNvSpPr/>
              <p:nvPr/>
            </p:nvSpPr>
            <p:spPr bwMode="auto">
              <a:xfrm>
                <a:off x="3292" y="2728"/>
                <a:ext cx="1789" cy="46"/>
              </a:xfrm>
              <a:prstGeom prst="rect">
                <a:avLst/>
              </a:prstGeom>
              <a:solidFill>
                <a:srgbClr val="A7AE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04" name="islïḍè"/>
              <p:cNvSpPr/>
              <p:nvPr/>
            </p:nvSpPr>
            <p:spPr bwMode="auto">
              <a:xfrm>
                <a:off x="3292" y="2728"/>
                <a:ext cx="1789" cy="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05" name="ï$ḷídé"/>
              <p:cNvSpPr/>
              <p:nvPr/>
            </p:nvSpPr>
            <p:spPr bwMode="auto">
              <a:xfrm>
                <a:off x="4330" y="1627"/>
                <a:ext cx="751" cy="48"/>
              </a:xfrm>
              <a:custGeom>
                <a:avLst/>
                <a:gdLst>
                  <a:gd name="T0" fmla="*/ 751 w 751"/>
                  <a:gd name="T1" fmla="*/ 0 h 48"/>
                  <a:gd name="T2" fmla="*/ 69 w 751"/>
                  <a:gd name="T3" fmla="*/ 0 h 48"/>
                  <a:gd name="T4" fmla="*/ 0 w 751"/>
                  <a:gd name="T5" fmla="*/ 0 h 48"/>
                  <a:gd name="T6" fmla="*/ 0 w 751"/>
                  <a:gd name="T7" fmla="*/ 48 h 48"/>
                  <a:gd name="T8" fmla="*/ 751 w 751"/>
                  <a:gd name="T9" fmla="*/ 48 h 48"/>
                  <a:gd name="T10" fmla="*/ 751 w 751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1" h="48">
                    <a:moveTo>
                      <a:pt x="751" y="0"/>
                    </a:moveTo>
                    <a:lnTo>
                      <a:pt x="69" y="0"/>
                    </a:lnTo>
                    <a:lnTo>
                      <a:pt x="0" y="0"/>
                    </a:lnTo>
                    <a:lnTo>
                      <a:pt x="0" y="48"/>
                    </a:lnTo>
                    <a:lnTo>
                      <a:pt x="751" y="48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rgbClr val="6D77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06" name="íṣļïďe"/>
              <p:cNvSpPr/>
              <p:nvPr/>
            </p:nvSpPr>
            <p:spPr bwMode="auto">
              <a:xfrm>
                <a:off x="4330" y="1627"/>
                <a:ext cx="751" cy="48"/>
              </a:xfrm>
              <a:custGeom>
                <a:avLst/>
                <a:gdLst>
                  <a:gd name="T0" fmla="*/ 751 w 751"/>
                  <a:gd name="T1" fmla="*/ 0 h 48"/>
                  <a:gd name="T2" fmla="*/ 69 w 751"/>
                  <a:gd name="T3" fmla="*/ 0 h 48"/>
                  <a:gd name="T4" fmla="*/ 0 w 751"/>
                  <a:gd name="T5" fmla="*/ 0 h 48"/>
                  <a:gd name="T6" fmla="*/ 0 w 751"/>
                  <a:gd name="T7" fmla="*/ 48 h 48"/>
                  <a:gd name="T8" fmla="*/ 751 w 751"/>
                  <a:gd name="T9" fmla="*/ 48 h 48"/>
                  <a:gd name="T10" fmla="*/ 751 w 751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1" h="48">
                    <a:moveTo>
                      <a:pt x="751" y="0"/>
                    </a:moveTo>
                    <a:lnTo>
                      <a:pt x="69" y="0"/>
                    </a:lnTo>
                    <a:lnTo>
                      <a:pt x="0" y="0"/>
                    </a:lnTo>
                    <a:lnTo>
                      <a:pt x="0" y="48"/>
                    </a:lnTo>
                    <a:lnTo>
                      <a:pt x="751" y="48"/>
                    </a:lnTo>
                    <a:lnTo>
                      <a:pt x="75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07" name="işļîḑe"/>
              <p:cNvSpPr/>
              <p:nvPr/>
            </p:nvSpPr>
            <p:spPr bwMode="auto">
              <a:xfrm>
                <a:off x="4330" y="2178"/>
                <a:ext cx="751" cy="47"/>
              </a:xfrm>
              <a:custGeom>
                <a:avLst/>
                <a:gdLst>
                  <a:gd name="T0" fmla="*/ 751 w 751"/>
                  <a:gd name="T1" fmla="*/ 0 h 47"/>
                  <a:gd name="T2" fmla="*/ 69 w 751"/>
                  <a:gd name="T3" fmla="*/ 0 h 47"/>
                  <a:gd name="T4" fmla="*/ 0 w 751"/>
                  <a:gd name="T5" fmla="*/ 0 h 47"/>
                  <a:gd name="T6" fmla="*/ 0 w 751"/>
                  <a:gd name="T7" fmla="*/ 47 h 47"/>
                  <a:gd name="T8" fmla="*/ 751 w 751"/>
                  <a:gd name="T9" fmla="*/ 47 h 47"/>
                  <a:gd name="T10" fmla="*/ 751 w 751"/>
                  <a:gd name="T11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1" h="47">
                    <a:moveTo>
                      <a:pt x="751" y="0"/>
                    </a:moveTo>
                    <a:lnTo>
                      <a:pt x="69" y="0"/>
                    </a:lnTo>
                    <a:lnTo>
                      <a:pt x="0" y="0"/>
                    </a:lnTo>
                    <a:lnTo>
                      <a:pt x="0" y="47"/>
                    </a:lnTo>
                    <a:lnTo>
                      <a:pt x="751" y="47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rgbClr val="6D77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08" name="ïŝḷîḋe"/>
              <p:cNvSpPr/>
              <p:nvPr/>
            </p:nvSpPr>
            <p:spPr bwMode="auto">
              <a:xfrm>
                <a:off x="4330" y="2178"/>
                <a:ext cx="751" cy="47"/>
              </a:xfrm>
              <a:custGeom>
                <a:avLst/>
                <a:gdLst>
                  <a:gd name="T0" fmla="*/ 751 w 751"/>
                  <a:gd name="T1" fmla="*/ 0 h 47"/>
                  <a:gd name="T2" fmla="*/ 69 w 751"/>
                  <a:gd name="T3" fmla="*/ 0 h 47"/>
                  <a:gd name="T4" fmla="*/ 0 w 751"/>
                  <a:gd name="T5" fmla="*/ 0 h 47"/>
                  <a:gd name="T6" fmla="*/ 0 w 751"/>
                  <a:gd name="T7" fmla="*/ 47 h 47"/>
                  <a:gd name="T8" fmla="*/ 751 w 751"/>
                  <a:gd name="T9" fmla="*/ 47 h 47"/>
                  <a:gd name="T10" fmla="*/ 751 w 751"/>
                  <a:gd name="T11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1" h="47">
                    <a:moveTo>
                      <a:pt x="751" y="0"/>
                    </a:moveTo>
                    <a:lnTo>
                      <a:pt x="69" y="0"/>
                    </a:lnTo>
                    <a:lnTo>
                      <a:pt x="0" y="0"/>
                    </a:lnTo>
                    <a:lnTo>
                      <a:pt x="0" y="47"/>
                    </a:lnTo>
                    <a:lnTo>
                      <a:pt x="751" y="47"/>
                    </a:lnTo>
                    <a:lnTo>
                      <a:pt x="75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09" name="îślïḍé"/>
              <p:cNvSpPr/>
              <p:nvPr/>
            </p:nvSpPr>
            <p:spPr bwMode="auto">
              <a:xfrm>
                <a:off x="4330" y="2728"/>
                <a:ext cx="751" cy="46"/>
              </a:xfrm>
              <a:custGeom>
                <a:avLst/>
                <a:gdLst>
                  <a:gd name="T0" fmla="*/ 751 w 751"/>
                  <a:gd name="T1" fmla="*/ 0 h 46"/>
                  <a:gd name="T2" fmla="*/ 751 w 751"/>
                  <a:gd name="T3" fmla="*/ 0 h 46"/>
                  <a:gd name="T4" fmla="*/ 0 w 751"/>
                  <a:gd name="T5" fmla="*/ 0 h 46"/>
                  <a:gd name="T6" fmla="*/ 0 w 751"/>
                  <a:gd name="T7" fmla="*/ 46 h 46"/>
                  <a:gd name="T8" fmla="*/ 751 w 751"/>
                  <a:gd name="T9" fmla="*/ 46 h 46"/>
                  <a:gd name="T10" fmla="*/ 751 w 751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1" h="46">
                    <a:moveTo>
                      <a:pt x="751" y="0"/>
                    </a:moveTo>
                    <a:lnTo>
                      <a:pt x="751" y="0"/>
                    </a:lnTo>
                    <a:lnTo>
                      <a:pt x="0" y="0"/>
                    </a:lnTo>
                    <a:lnTo>
                      <a:pt x="0" y="46"/>
                    </a:lnTo>
                    <a:lnTo>
                      <a:pt x="751" y="46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rgbClr val="6D77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10" name="íṣḻiḋê"/>
              <p:cNvSpPr/>
              <p:nvPr/>
            </p:nvSpPr>
            <p:spPr bwMode="auto">
              <a:xfrm>
                <a:off x="4330" y="2728"/>
                <a:ext cx="751" cy="46"/>
              </a:xfrm>
              <a:custGeom>
                <a:avLst/>
                <a:gdLst>
                  <a:gd name="T0" fmla="*/ 751 w 751"/>
                  <a:gd name="T1" fmla="*/ 0 h 46"/>
                  <a:gd name="T2" fmla="*/ 751 w 751"/>
                  <a:gd name="T3" fmla="*/ 0 h 46"/>
                  <a:gd name="T4" fmla="*/ 0 w 751"/>
                  <a:gd name="T5" fmla="*/ 0 h 46"/>
                  <a:gd name="T6" fmla="*/ 0 w 751"/>
                  <a:gd name="T7" fmla="*/ 46 h 46"/>
                  <a:gd name="T8" fmla="*/ 751 w 751"/>
                  <a:gd name="T9" fmla="*/ 46 h 46"/>
                  <a:gd name="T10" fmla="*/ 751 w 751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1" h="46">
                    <a:moveTo>
                      <a:pt x="751" y="0"/>
                    </a:moveTo>
                    <a:lnTo>
                      <a:pt x="751" y="0"/>
                    </a:lnTo>
                    <a:lnTo>
                      <a:pt x="0" y="0"/>
                    </a:lnTo>
                    <a:lnTo>
                      <a:pt x="0" y="46"/>
                    </a:lnTo>
                    <a:lnTo>
                      <a:pt x="751" y="46"/>
                    </a:lnTo>
                    <a:lnTo>
                      <a:pt x="75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11" name="îṡ1iḓe"/>
              <p:cNvSpPr/>
              <p:nvPr/>
            </p:nvSpPr>
            <p:spPr bwMode="auto">
              <a:xfrm>
                <a:off x="3310" y="1640"/>
                <a:ext cx="21" cy="21"/>
              </a:xfrm>
              <a:prstGeom prst="rect">
                <a:avLst/>
              </a:prstGeom>
              <a:solidFill>
                <a:srgbClr val="2D32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12" name="iš1îďé"/>
              <p:cNvSpPr/>
              <p:nvPr/>
            </p:nvSpPr>
            <p:spPr bwMode="auto">
              <a:xfrm>
                <a:off x="3369" y="1640"/>
                <a:ext cx="20" cy="21"/>
              </a:xfrm>
              <a:prstGeom prst="rect">
                <a:avLst/>
              </a:prstGeom>
              <a:solidFill>
                <a:srgbClr val="2D32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13" name="îṥļidé"/>
              <p:cNvSpPr/>
              <p:nvPr/>
            </p:nvSpPr>
            <p:spPr bwMode="auto">
              <a:xfrm>
                <a:off x="3427" y="1640"/>
                <a:ext cx="21" cy="21"/>
              </a:xfrm>
              <a:prstGeom prst="rect">
                <a:avLst/>
              </a:prstGeom>
              <a:solidFill>
                <a:srgbClr val="2D32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14" name="ïś1îḓê"/>
              <p:cNvSpPr/>
              <p:nvPr/>
            </p:nvSpPr>
            <p:spPr bwMode="auto">
              <a:xfrm>
                <a:off x="3483" y="1640"/>
                <a:ext cx="21" cy="21"/>
              </a:xfrm>
              <a:prstGeom prst="rect">
                <a:avLst/>
              </a:prstGeom>
              <a:solidFill>
                <a:srgbClr val="2D32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15" name="íṣlïḋe"/>
              <p:cNvSpPr/>
              <p:nvPr/>
            </p:nvSpPr>
            <p:spPr bwMode="auto">
              <a:xfrm>
                <a:off x="3541" y="1640"/>
                <a:ext cx="21" cy="21"/>
              </a:xfrm>
              <a:prstGeom prst="rect">
                <a:avLst/>
              </a:prstGeom>
              <a:solidFill>
                <a:srgbClr val="2D32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16" name="işḷîḓe"/>
              <p:cNvSpPr/>
              <p:nvPr/>
            </p:nvSpPr>
            <p:spPr bwMode="auto">
              <a:xfrm>
                <a:off x="3600" y="1640"/>
                <a:ext cx="20" cy="21"/>
              </a:xfrm>
              <a:prstGeom prst="rect">
                <a:avLst/>
              </a:prstGeom>
              <a:solidFill>
                <a:srgbClr val="2D32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17" name="iṧ1íḑè"/>
              <p:cNvSpPr/>
              <p:nvPr/>
            </p:nvSpPr>
            <p:spPr bwMode="auto">
              <a:xfrm>
                <a:off x="3658" y="1640"/>
                <a:ext cx="21" cy="21"/>
              </a:xfrm>
              <a:prstGeom prst="rect">
                <a:avLst/>
              </a:prstGeom>
              <a:solidFill>
                <a:srgbClr val="2D32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18" name="işľîḋê"/>
              <p:cNvSpPr/>
              <p:nvPr/>
            </p:nvSpPr>
            <p:spPr bwMode="auto">
              <a:xfrm>
                <a:off x="3714" y="1640"/>
                <a:ext cx="21" cy="21"/>
              </a:xfrm>
              <a:prstGeom prst="rect">
                <a:avLst/>
              </a:prstGeom>
              <a:solidFill>
                <a:srgbClr val="2D32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19" name="iṡļíḍê"/>
              <p:cNvSpPr/>
              <p:nvPr/>
            </p:nvSpPr>
            <p:spPr bwMode="auto">
              <a:xfrm>
                <a:off x="3772" y="1640"/>
                <a:ext cx="21" cy="21"/>
              </a:xfrm>
              <a:prstGeom prst="rect">
                <a:avLst/>
              </a:prstGeom>
              <a:solidFill>
                <a:srgbClr val="2D32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20" name="ï$ļíḑe"/>
              <p:cNvSpPr/>
              <p:nvPr/>
            </p:nvSpPr>
            <p:spPr bwMode="auto">
              <a:xfrm>
                <a:off x="3831" y="1640"/>
                <a:ext cx="20" cy="21"/>
              </a:xfrm>
              <a:prstGeom prst="rect">
                <a:avLst/>
              </a:prstGeom>
              <a:solidFill>
                <a:srgbClr val="2D32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21" name="iṡļïḑê"/>
              <p:cNvSpPr/>
              <p:nvPr/>
            </p:nvSpPr>
            <p:spPr bwMode="auto">
              <a:xfrm>
                <a:off x="3889" y="1640"/>
                <a:ext cx="21" cy="21"/>
              </a:xfrm>
              <a:prstGeom prst="rect">
                <a:avLst/>
              </a:prstGeom>
              <a:solidFill>
                <a:srgbClr val="2D32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22" name="îšḷíďè"/>
              <p:cNvSpPr/>
              <p:nvPr/>
            </p:nvSpPr>
            <p:spPr bwMode="auto">
              <a:xfrm>
                <a:off x="3947" y="1640"/>
                <a:ext cx="21" cy="21"/>
              </a:xfrm>
              <a:prstGeom prst="rect">
                <a:avLst/>
              </a:prstGeom>
              <a:solidFill>
                <a:srgbClr val="2D32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23" name="îṡḷîḍê"/>
              <p:cNvSpPr/>
              <p:nvPr/>
            </p:nvSpPr>
            <p:spPr bwMode="auto">
              <a:xfrm>
                <a:off x="4003" y="1640"/>
                <a:ext cx="21" cy="21"/>
              </a:xfrm>
              <a:prstGeom prst="rect">
                <a:avLst/>
              </a:prstGeom>
              <a:solidFill>
                <a:srgbClr val="2D32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24" name="íŝľíḓê"/>
              <p:cNvSpPr/>
              <p:nvPr/>
            </p:nvSpPr>
            <p:spPr bwMode="auto">
              <a:xfrm>
                <a:off x="4062" y="1640"/>
                <a:ext cx="20" cy="21"/>
              </a:xfrm>
              <a:prstGeom prst="rect">
                <a:avLst/>
              </a:prstGeom>
              <a:solidFill>
                <a:srgbClr val="2D32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25" name="îŝļïďé"/>
              <p:cNvSpPr/>
              <p:nvPr/>
            </p:nvSpPr>
            <p:spPr bwMode="auto">
              <a:xfrm>
                <a:off x="4120" y="1640"/>
                <a:ext cx="21" cy="21"/>
              </a:xfrm>
              <a:prstGeom prst="rect">
                <a:avLst/>
              </a:prstGeom>
              <a:solidFill>
                <a:srgbClr val="2D32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331" name="îš1ïḍe"/>
            <p:cNvSpPr/>
            <p:nvPr/>
          </p:nvSpPr>
          <p:spPr bwMode="auto">
            <a:xfrm>
              <a:off x="6796228" y="2547186"/>
              <a:ext cx="43506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2" name="ï$ľîďè"/>
            <p:cNvSpPr/>
            <p:nvPr/>
          </p:nvSpPr>
          <p:spPr bwMode="auto">
            <a:xfrm>
              <a:off x="6912242" y="2547186"/>
              <a:ext cx="43506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3" name="iŝľíḓe"/>
            <p:cNvSpPr/>
            <p:nvPr/>
          </p:nvSpPr>
          <p:spPr bwMode="auto">
            <a:xfrm>
              <a:off x="7032400" y="2547186"/>
              <a:ext cx="43506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4" name="i$ḷîďê"/>
            <p:cNvSpPr/>
            <p:nvPr/>
          </p:nvSpPr>
          <p:spPr bwMode="auto">
            <a:xfrm>
              <a:off x="7154628" y="2547186"/>
              <a:ext cx="43506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5" name="îŝḷîḋê"/>
            <p:cNvSpPr/>
            <p:nvPr/>
          </p:nvSpPr>
          <p:spPr bwMode="auto">
            <a:xfrm>
              <a:off x="7274785" y="2547186"/>
              <a:ext cx="43506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6" name="íšḻiḓe"/>
            <p:cNvSpPr/>
            <p:nvPr/>
          </p:nvSpPr>
          <p:spPr bwMode="auto">
            <a:xfrm>
              <a:off x="7390800" y="2547186"/>
              <a:ext cx="43506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7" name="iṣḻîďe"/>
            <p:cNvSpPr/>
            <p:nvPr/>
          </p:nvSpPr>
          <p:spPr bwMode="auto">
            <a:xfrm>
              <a:off x="7510957" y="2547186"/>
              <a:ext cx="43506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8" name="íšḷiḋê"/>
            <p:cNvSpPr/>
            <p:nvPr/>
          </p:nvSpPr>
          <p:spPr bwMode="auto">
            <a:xfrm>
              <a:off x="7633187" y="2547186"/>
              <a:ext cx="41434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9" name="íṡḻîḑé"/>
            <p:cNvSpPr/>
            <p:nvPr/>
          </p:nvSpPr>
          <p:spPr bwMode="auto">
            <a:xfrm>
              <a:off x="7753344" y="2547186"/>
              <a:ext cx="43506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0" name="ïšḻiḋé"/>
            <p:cNvSpPr/>
            <p:nvPr/>
          </p:nvSpPr>
          <p:spPr bwMode="auto">
            <a:xfrm>
              <a:off x="7869358" y="2547186"/>
              <a:ext cx="43506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1" name="ís1íḋe"/>
            <p:cNvSpPr/>
            <p:nvPr/>
          </p:nvSpPr>
          <p:spPr bwMode="auto">
            <a:xfrm>
              <a:off x="7989516" y="2547186"/>
              <a:ext cx="43506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2" name="íşḻíde"/>
            <p:cNvSpPr/>
            <p:nvPr/>
          </p:nvSpPr>
          <p:spPr bwMode="auto">
            <a:xfrm>
              <a:off x="8111744" y="2547186"/>
              <a:ext cx="41434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3" name="iṣlíḋe"/>
            <p:cNvSpPr/>
            <p:nvPr/>
          </p:nvSpPr>
          <p:spPr bwMode="auto">
            <a:xfrm>
              <a:off x="8231902" y="2547186"/>
              <a:ext cx="43506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4" name="iṣľîḋê"/>
            <p:cNvSpPr/>
            <p:nvPr/>
          </p:nvSpPr>
          <p:spPr bwMode="auto">
            <a:xfrm>
              <a:off x="8347916" y="2547186"/>
              <a:ext cx="43506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5" name="ïŝliḋê"/>
            <p:cNvSpPr/>
            <p:nvPr/>
          </p:nvSpPr>
          <p:spPr bwMode="auto">
            <a:xfrm>
              <a:off x="8468073" y="2547186"/>
              <a:ext cx="43506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6" name="işľidê"/>
            <p:cNvSpPr/>
            <p:nvPr/>
          </p:nvSpPr>
          <p:spPr bwMode="auto">
            <a:xfrm>
              <a:off x="8590303" y="2547186"/>
              <a:ext cx="41434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7" name="iSļîḑè"/>
            <p:cNvSpPr/>
            <p:nvPr/>
          </p:nvSpPr>
          <p:spPr bwMode="auto">
            <a:xfrm>
              <a:off x="4998009" y="3686611"/>
              <a:ext cx="43506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8" name="işlïḑê"/>
            <p:cNvSpPr/>
            <p:nvPr/>
          </p:nvSpPr>
          <p:spPr bwMode="auto">
            <a:xfrm>
              <a:off x="5120238" y="3686611"/>
              <a:ext cx="41434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9" name="íṩļïdé"/>
            <p:cNvSpPr/>
            <p:nvPr/>
          </p:nvSpPr>
          <p:spPr bwMode="auto">
            <a:xfrm>
              <a:off x="5240395" y="3686611"/>
              <a:ext cx="43506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0" name="íṧḷiḍè"/>
            <p:cNvSpPr/>
            <p:nvPr/>
          </p:nvSpPr>
          <p:spPr bwMode="auto">
            <a:xfrm>
              <a:off x="5356409" y="3686611"/>
              <a:ext cx="43506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1" name="ïśḷïḋe"/>
            <p:cNvSpPr/>
            <p:nvPr/>
          </p:nvSpPr>
          <p:spPr bwMode="auto">
            <a:xfrm>
              <a:off x="5476567" y="3686611"/>
              <a:ext cx="43506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2" name="îṧļîḋè"/>
            <p:cNvSpPr/>
            <p:nvPr/>
          </p:nvSpPr>
          <p:spPr bwMode="auto">
            <a:xfrm>
              <a:off x="5598797" y="3686611"/>
              <a:ext cx="41434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3" name="íṥ1iḑè"/>
            <p:cNvSpPr/>
            <p:nvPr/>
          </p:nvSpPr>
          <p:spPr bwMode="auto">
            <a:xfrm>
              <a:off x="5718954" y="3686611"/>
              <a:ext cx="43506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4" name="îsliḓé"/>
            <p:cNvSpPr/>
            <p:nvPr/>
          </p:nvSpPr>
          <p:spPr bwMode="auto">
            <a:xfrm>
              <a:off x="5834968" y="3686611"/>
              <a:ext cx="43506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5" name="í$ḻîďè"/>
            <p:cNvSpPr/>
            <p:nvPr/>
          </p:nvSpPr>
          <p:spPr bwMode="auto">
            <a:xfrm>
              <a:off x="5955126" y="3686611"/>
              <a:ext cx="43506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6" name="ïSļiḓè"/>
            <p:cNvSpPr/>
            <p:nvPr/>
          </p:nvSpPr>
          <p:spPr bwMode="auto">
            <a:xfrm>
              <a:off x="6077354" y="3686611"/>
              <a:ext cx="41434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7" name="í$ḷidé"/>
            <p:cNvSpPr/>
            <p:nvPr/>
          </p:nvSpPr>
          <p:spPr bwMode="auto">
            <a:xfrm>
              <a:off x="6197512" y="3686611"/>
              <a:ext cx="43506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8" name="íšlíḑè"/>
            <p:cNvSpPr/>
            <p:nvPr/>
          </p:nvSpPr>
          <p:spPr bwMode="auto">
            <a:xfrm>
              <a:off x="6317669" y="3686611"/>
              <a:ext cx="43506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9" name="îSlíḑè"/>
            <p:cNvSpPr/>
            <p:nvPr/>
          </p:nvSpPr>
          <p:spPr bwMode="auto">
            <a:xfrm>
              <a:off x="6433683" y="3686611"/>
              <a:ext cx="43506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0" name="íṣļiḑe"/>
            <p:cNvSpPr/>
            <p:nvPr/>
          </p:nvSpPr>
          <p:spPr bwMode="auto">
            <a:xfrm>
              <a:off x="6555913" y="3686611"/>
              <a:ext cx="41434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1" name="íSḷíḑe"/>
            <p:cNvSpPr/>
            <p:nvPr/>
          </p:nvSpPr>
          <p:spPr bwMode="auto">
            <a:xfrm>
              <a:off x="6676071" y="3686611"/>
              <a:ext cx="43506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2" name="î$ḷîḓè"/>
            <p:cNvSpPr/>
            <p:nvPr/>
          </p:nvSpPr>
          <p:spPr bwMode="auto">
            <a:xfrm>
              <a:off x="6796228" y="3686611"/>
              <a:ext cx="43506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3" name="îṩ1íḓê"/>
            <p:cNvSpPr/>
            <p:nvPr/>
          </p:nvSpPr>
          <p:spPr bwMode="auto">
            <a:xfrm>
              <a:off x="6912242" y="3686611"/>
              <a:ext cx="43506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4" name="íşḷíďê"/>
            <p:cNvSpPr/>
            <p:nvPr/>
          </p:nvSpPr>
          <p:spPr bwMode="auto">
            <a:xfrm>
              <a:off x="7032400" y="3686611"/>
              <a:ext cx="43506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5" name="iṥľiďe"/>
            <p:cNvSpPr/>
            <p:nvPr/>
          </p:nvSpPr>
          <p:spPr bwMode="auto">
            <a:xfrm>
              <a:off x="7154628" y="3686611"/>
              <a:ext cx="43506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6" name="îṡļîďe"/>
            <p:cNvSpPr/>
            <p:nvPr/>
          </p:nvSpPr>
          <p:spPr bwMode="auto">
            <a:xfrm>
              <a:off x="7274785" y="3686611"/>
              <a:ext cx="43506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7" name="ïsľiḑè"/>
            <p:cNvSpPr/>
            <p:nvPr/>
          </p:nvSpPr>
          <p:spPr bwMode="auto">
            <a:xfrm>
              <a:off x="7390800" y="3686611"/>
              <a:ext cx="43506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8" name="îşlïďe"/>
            <p:cNvSpPr/>
            <p:nvPr/>
          </p:nvSpPr>
          <p:spPr bwMode="auto">
            <a:xfrm>
              <a:off x="7510957" y="3686611"/>
              <a:ext cx="43506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9" name="íšḷîḑé"/>
            <p:cNvSpPr/>
            <p:nvPr/>
          </p:nvSpPr>
          <p:spPr bwMode="auto">
            <a:xfrm>
              <a:off x="7633187" y="3686611"/>
              <a:ext cx="41434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0" name="íṧ1ïḋe"/>
            <p:cNvSpPr/>
            <p:nvPr/>
          </p:nvSpPr>
          <p:spPr bwMode="auto">
            <a:xfrm>
              <a:off x="7753344" y="3686611"/>
              <a:ext cx="43506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1" name="îṣľîďè"/>
            <p:cNvSpPr/>
            <p:nvPr/>
          </p:nvSpPr>
          <p:spPr bwMode="auto">
            <a:xfrm>
              <a:off x="7869358" y="3686611"/>
              <a:ext cx="43506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2" name="ïSļiḍé"/>
            <p:cNvSpPr/>
            <p:nvPr/>
          </p:nvSpPr>
          <p:spPr bwMode="auto">
            <a:xfrm>
              <a:off x="7989516" y="3686611"/>
              <a:ext cx="43506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3" name="îṡľíḓe"/>
            <p:cNvSpPr/>
            <p:nvPr/>
          </p:nvSpPr>
          <p:spPr bwMode="auto">
            <a:xfrm>
              <a:off x="8111744" y="3686611"/>
              <a:ext cx="41434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4" name="îśļíďê"/>
            <p:cNvSpPr/>
            <p:nvPr/>
          </p:nvSpPr>
          <p:spPr bwMode="auto">
            <a:xfrm>
              <a:off x="8231902" y="3686611"/>
              <a:ext cx="43506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5" name="íSḷide"/>
            <p:cNvSpPr/>
            <p:nvPr/>
          </p:nvSpPr>
          <p:spPr bwMode="auto">
            <a:xfrm>
              <a:off x="8347916" y="3686611"/>
              <a:ext cx="43506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6" name="ïSḻíḋe"/>
            <p:cNvSpPr/>
            <p:nvPr/>
          </p:nvSpPr>
          <p:spPr bwMode="auto">
            <a:xfrm>
              <a:off x="8468073" y="3686611"/>
              <a:ext cx="43506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7" name="ïs1ïďê"/>
            <p:cNvSpPr/>
            <p:nvPr/>
          </p:nvSpPr>
          <p:spPr bwMode="auto">
            <a:xfrm>
              <a:off x="8590303" y="3686611"/>
              <a:ext cx="41434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8" name="îśľiḋe"/>
            <p:cNvSpPr/>
            <p:nvPr/>
          </p:nvSpPr>
          <p:spPr bwMode="auto">
            <a:xfrm>
              <a:off x="4998009" y="4826035"/>
              <a:ext cx="43506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9" name="iS1iḋê"/>
            <p:cNvSpPr/>
            <p:nvPr/>
          </p:nvSpPr>
          <p:spPr bwMode="auto">
            <a:xfrm>
              <a:off x="5120238" y="4826035"/>
              <a:ext cx="41434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0" name="íṩḷídê"/>
            <p:cNvSpPr/>
            <p:nvPr/>
          </p:nvSpPr>
          <p:spPr bwMode="auto">
            <a:xfrm>
              <a:off x="5240395" y="4826035"/>
              <a:ext cx="43506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1" name="îṧḻîdè"/>
            <p:cNvSpPr/>
            <p:nvPr/>
          </p:nvSpPr>
          <p:spPr bwMode="auto">
            <a:xfrm>
              <a:off x="5356409" y="4826035"/>
              <a:ext cx="43506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2" name="î$1íḍé"/>
            <p:cNvSpPr/>
            <p:nvPr/>
          </p:nvSpPr>
          <p:spPr bwMode="auto">
            <a:xfrm>
              <a:off x="5476567" y="4826035"/>
              <a:ext cx="43506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3" name="iṧlïḓé"/>
            <p:cNvSpPr/>
            <p:nvPr/>
          </p:nvSpPr>
          <p:spPr bwMode="auto">
            <a:xfrm>
              <a:off x="5598797" y="4826035"/>
              <a:ext cx="41434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4" name="îśḻíďe"/>
            <p:cNvSpPr/>
            <p:nvPr/>
          </p:nvSpPr>
          <p:spPr bwMode="auto">
            <a:xfrm>
              <a:off x="5718954" y="4826035"/>
              <a:ext cx="43506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5" name="işḷiďê"/>
            <p:cNvSpPr/>
            <p:nvPr/>
          </p:nvSpPr>
          <p:spPr bwMode="auto">
            <a:xfrm>
              <a:off x="5834968" y="4826035"/>
              <a:ext cx="43506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6" name="íṥḻide"/>
            <p:cNvSpPr/>
            <p:nvPr/>
          </p:nvSpPr>
          <p:spPr bwMode="auto">
            <a:xfrm>
              <a:off x="5955126" y="4826035"/>
              <a:ext cx="43506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7" name="ïSlïḍê"/>
            <p:cNvSpPr/>
            <p:nvPr/>
          </p:nvSpPr>
          <p:spPr bwMode="auto">
            <a:xfrm>
              <a:off x="6077354" y="4826035"/>
              <a:ext cx="41434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8" name="išḷídé"/>
            <p:cNvSpPr/>
            <p:nvPr/>
          </p:nvSpPr>
          <p:spPr bwMode="auto">
            <a:xfrm>
              <a:off x="6197512" y="4826035"/>
              <a:ext cx="43506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9" name="îṩḷiḓê"/>
            <p:cNvSpPr/>
            <p:nvPr/>
          </p:nvSpPr>
          <p:spPr bwMode="auto">
            <a:xfrm>
              <a:off x="6317669" y="4826035"/>
              <a:ext cx="43506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0" name="iśḻïḑe"/>
            <p:cNvSpPr/>
            <p:nvPr/>
          </p:nvSpPr>
          <p:spPr bwMode="auto">
            <a:xfrm>
              <a:off x="6433683" y="4826035"/>
              <a:ext cx="43506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1" name="îṣlidê"/>
            <p:cNvSpPr/>
            <p:nvPr/>
          </p:nvSpPr>
          <p:spPr bwMode="auto">
            <a:xfrm>
              <a:off x="6555913" y="4826035"/>
              <a:ext cx="41434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2" name="îšļidé"/>
            <p:cNvSpPr/>
            <p:nvPr/>
          </p:nvSpPr>
          <p:spPr bwMode="auto">
            <a:xfrm>
              <a:off x="6676071" y="4826035"/>
              <a:ext cx="43506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3" name="íṣḻïḋe"/>
            <p:cNvSpPr/>
            <p:nvPr/>
          </p:nvSpPr>
          <p:spPr bwMode="auto">
            <a:xfrm>
              <a:off x="6796228" y="4826035"/>
              <a:ext cx="43506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4" name="íṣḻíḍè"/>
            <p:cNvSpPr/>
            <p:nvPr/>
          </p:nvSpPr>
          <p:spPr bwMode="auto">
            <a:xfrm>
              <a:off x="6912242" y="4826035"/>
              <a:ext cx="43506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5" name="isḷidê"/>
            <p:cNvSpPr/>
            <p:nvPr/>
          </p:nvSpPr>
          <p:spPr bwMode="auto">
            <a:xfrm>
              <a:off x="7032400" y="4826035"/>
              <a:ext cx="43506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6" name="íşļiḋê"/>
            <p:cNvSpPr/>
            <p:nvPr/>
          </p:nvSpPr>
          <p:spPr bwMode="auto">
            <a:xfrm>
              <a:off x="7154628" y="4826035"/>
              <a:ext cx="43506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7" name="îşḷïḓe"/>
            <p:cNvSpPr/>
            <p:nvPr/>
          </p:nvSpPr>
          <p:spPr bwMode="auto">
            <a:xfrm>
              <a:off x="7274785" y="4826035"/>
              <a:ext cx="43506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8" name="ïṩľiḓe"/>
            <p:cNvSpPr/>
            <p:nvPr/>
          </p:nvSpPr>
          <p:spPr bwMode="auto">
            <a:xfrm>
              <a:off x="7390800" y="4826035"/>
              <a:ext cx="43506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9" name="i$ḻïḑê"/>
            <p:cNvSpPr/>
            <p:nvPr/>
          </p:nvSpPr>
          <p:spPr bwMode="auto">
            <a:xfrm>
              <a:off x="7510957" y="4826035"/>
              <a:ext cx="43506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0" name="íṡ1ïďê"/>
            <p:cNvSpPr/>
            <p:nvPr/>
          </p:nvSpPr>
          <p:spPr bwMode="auto">
            <a:xfrm>
              <a:off x="7633187" y="4826035"/>
              <a:ext cx="41434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1" name="iṥḻîḓe"/>
            <p:cNvSpPr/>
            <p:nvPr/>
          </p:nvSpPr>
          <p:spPr bwMode="auto">
            <a:xfrm>
              <a:off x="7753344" y="4826035"/>
              <a:ext cx="43506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2" name="iṡľiḋè"/>
            <p:cNvSpPr/>
            <p:nvPr/>
          </p:nvSpPr>
          <p:spPr bwMode="auto">
            <a:xfrm>
              <a:off x="7869358" y="4826035"/>
              <a:ext cx="43506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3" name="iṥḷîḍe"/>
            <p:cNvSpPr/>
            <p:nvPr/>
          </p:nvSpPr>
          <p:spPr bwMode="auto">
            <a:xfrm>
              <a:off x="7989516" y="4826035"/>
              <a:ext cx="43506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4" name="ïsľîdê"/>
            <p:cNvSpPr/>
            <p:nvPr/>
          </p:nvSpPr>
          <p:spPr bwMode="auto">
            <a:xfrm>
              <a:off x="8111744" y="4826035"/>
              <a:ext cx="41434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5" name="ïṡľîḓê"/>
            <p:cNvSpPr/>
            <p:nvPr/>
          </p:nvSpPr>
          <p:spPr bwMode="auto">
            <a:xfrm>
              <a:off x="8231902" y="4826035"/>
              <a:ext cx="43506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6" name="îŝḻïḓè"/>
            <p:cNvSpPr/>
            <p:nvPr/>
          </p:nvSpPr>
          <p:spPr bwMode="auto">
            <a:xfrm>
              <a:off x="8347916" y="4826035"/>
              <a:ext cx="43506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7" name="ísḷíďè"/>
            <p:cNvSpPr/>
            <p:nvPr/>
          </p:nvSpPr>
          <p:spPr bwMode="auto">
            <a:xfrm>
              <a:off x="8468073" y="4826035"/>
              <a:ext cx="43506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8" name="ïšḻîḑe"/>
            <p:cNvSpPr/>
            <p:nvPr/>
          </p:nvSpPr>
          <p:spPr bwMode="auto">
            <a:xfrm>
              <a:off x="8590303" y="4826035"/>
              <a:ext cx="41434" cy="43506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9" name="iṥḻiďê"/>
            <p:cNvSpPr/>
            <p:nvPr/>
          </p:nvSpPr>
          <p:spPr bwMode="auto">
            <a:xfrm>
              <a:off x="7606254" y="3243271"/>
              <a:ext cx="167807" cy="223741"/>
            </a:xfrm>
            <a:custGeom>
              <a:avLst/>
              <a:gdLst>
                <a:gd name="T0" fmla="*/ 81 w 81"/>
                <a:gd name="T1" fmla="*/ 92 h 108"/>
                <a:gd name="T2" fmla="*/ 23 w 81"/>
                <a:gd name="T3" fmla="*/ 108 h 108"/>
                <a:gd name="T4" fmla="*/ 0 w 81"/>
                <a:gd name="T5" fmla="*/ 15 h 108"/>
                <a:gd name="T6" fmla="*/ 56 w 81"/>
                <a:gd name="T7" fmla="*/ 0 h 108"/>
                <a:gd name="T8" fmla="*/ 81 w 81"/>
                <a:gd name="T9" fmla="*/ 9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08">
                  <a:moveTo>
                    <a:pt x="81" y="92"/>
                  </a:moveTo>
                  <a:lnTo>
                    <a:pt x="23" y="108"/>
                  </a:lnTo>
                  <a:lnTo>
                    <a:pt x="0" y="15"/>
                  </a:lnTo>
                  <a:lnTo>
                    <a:pt x="56" y="0"/>
                  </a:lnTo>
                  <a:lnTo>
                    <a:pt x="81" y="92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0" name="íṩľiďè"/>
            <p:cNvSpPr/>
            <p:nvPr/>
          </p:nvSpPr>
          <p:spPr bwMode="auto">
            <a:xfrm>
              <a:off x="7985373" y="3290920"/>
              <a:ext cx="306609" cy="26932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1" name="îṥļíḑè"/>
            <p:cNvSpPr/>
            <p:nvPr/>
          </p:nvSpPr>
          <p:spPr bwMode="auto">
            <a:xfrm>
              <a:off x="7985373" y="3338568"/>
              <a:ext cx="306609" cy="29004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2" name="íṡḷîḍè"/>
            <p:cNvSpPr/>
            <p:nvPr/>
          </p:nvSpPr>
          <p:spPr bwMode="auto">
            <a:xfrm>
              <a:off x="7985373" y="3438009"/>
              <a:ext cx="306609" cy="24860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3" name="íṣliḓe"/>
            <p:cNvSpPr/>
            <p:nvPr/>
          </p:nvSpPr>
          <p:spPr bwMode="auto">
            <a:xfrm>
              <a:off x="7985373" y="3485658"/>
              <a:ext cx="306609" cy="29004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4" name="ïśḷíḑe"/>
            <p:cNvSpPr/>
            <p:nvPr/>
          </p:nvSpPr>
          <p:spPr bwMode="auto">
            <a:xfrm>
              <a:off x="7985373" y="3535379"/>
              <a:ext cx="174021" cy="26932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5" name="ïṩḷiḍè"/>
            <p:cNvSpPr/>
            <p:nvPr/>
          </p:nvSpPr>
          <p:spPr bwMode="auto">
            <a:xfrm>
              <a:off x="7506814" y="2835151"/>
              <a:ext cx="107727" cy="167807"/>
            </a:xfrm>
            <a:prstGeom prst="rect">
              <a:avLst/>
            </a:prstGeom>
            <a:solidFill>
              <a:srgbClr val="996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6" name="ï$líḑè"/>
            <p:cNvSpPr/>
            <p:nvPr/>
          </p:nvSpPr>
          <p:spPr bwMode="auto">
            <a:xfrm>
              <a:off x="7506814" y="2835151"/>
              <a:ext cx="107727" cy="167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7" name="îṡľíḋè"/>
            <p:cNvSpPr/>
            <p:nvPr/>
          </p:nvSpPr>
          <p:spPr bwMode="auto">
            <a:xfrm>
              <a:off x="5172031" y="3106540"/>
              <a:ext cx="546924" cy="495132"/>
            </a:xfrm>
            <a:prstGeom prst="rect">
              <a:avLst/>
            </a:prstGeom>
            <a:solidFill>
              <a:srgbClr val="3D3C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8" name="íṥ1îḓè"/>
            <p:cNvSpPr/>
            <p:nvPr/>
          </p:nvSpPr>
          <p:spPr bwMode="auto">
            <a:xfrm>
              <a:off x="5627800" y="3106540"/>
              <a:ext cx="91154" cy="495132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9" name="îṡļiḋé"/>
            <p:cNvSpPr/>
            <p:nvPr/>
          </p:nvSpPr>
          <p:spPr bwMode="auto">
            <a:xfrm>
              <a:off x="5348123" y="3355142"/>
              <a:ext cx="116014" cy="74580"/>
            </a:xfrm>
            <a:prstGeom prst="rect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0" name="î$ḻíḍe"/>
            <p:cNvSpPr/>
            <p:nvPr/>
          </p:nvSpPr>
          <p:spPr bwMode="auto">
            <a:xfrm>
              <a:off x="5930266" y="1931898"/>
              <a:ext cx="538637" cy="312824"/>
            </a:xfrm>
            <a:prstGeom prst="rect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1" name="î$ḻíḓè"/>
            <p:cNvSpPr/>
            <p:nvPr/>
          </p:nvSpPr>
          <p:spPr bwMode="auto">
            <a:xfrm>
              <a:off x="6050423" y="2016836"/>
              <a:ext cx="310752" cy="26932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2" name="ïş1iḍè"/>
            <p:cNvSpPr/>
            <p:nvPr/>
          </p:nvSpPr>
          <p:spPr bwMode="auto">
            <a:xfrm>
              <a:off x="6050423" y="2064485"/>
              <a:ext cx="310752" cy="26932"/>
            </a:xfrm>
            <a:prstGeom prst="rect">
              <a:avLst/>
            </a:prstGeom>
            <a:solidFill>
              <a:srgbClr val="2D3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3" name="ïṡḻíde"/>
            <p:cNvSpPr/>
            <p:nvPr/>
          </p:nvSpPr>
          <p:spPr bwMode="auto">
            <a:xfrm>
              <a:off x="6110501" y="1832457"/>
              <a:ext cx="159520" cy="68366"/>
            </a:xfrm>
            <a:custGeom>
              <a:avLst/>
              <a:gdLst>
                <a:gd name="T0" fmla="*/ 37 w 37"/>
                <a:gd name="T1" fmla="*/ 8 h 16"/>
                <a:gd name="T2" fmla="*/ 28 w 37"/>
                <a:gd name="T3" fmla="*/ 16 h 16"/>
                <a:gd name="T4" fmla="*/ 10 w 37"/>
                <a:gd name="T5" fmla="*/ 16 h 16"/>
                <a:gd name="T6" fmla="*/ 0 w 37"/>
                <a:gd name="T7" fmla="*/ 8 h 16"/>
                <a:gd name="T8" fmla="*/ 10 w 37"/>
                <a:gd name="T9" fmla="*/ 0 h 16"/>
                <a:gd name="T10" fmla="*/ 28 w 37"/>
                <a:gd name="T11" fmla="*/ 0 h 16"/>
                <a:gd name="T12" fmla="*/ 37 w 37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16">
                  <a:moveTo>
                    <a:pt x="37" y="8"/>
                  </a:moveTo>
                  <a:cubicBezTo>
                    <a:pt x="37" y="12"/>
                    <a:pt x="33" y="16"/>
                    <a:pt x="28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5" y="16"/>
                    <a:pt x="0" y="12"/>
                    <a:pt x="0" y="8"/>
                  </a:cubicBezTo>
                  <a:cubicBezTo>
                    <a:pt x="0" y="3"/>
                    <a:pt x="5" y="0"/>
                    <a:pt x="1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3" y="0"/>
                    <a:pt x="37" y="3"/>
                    <a:pt x="37" y="8"/>
                  </a:cubicBezTo>
                  <a:close/>
                </a:path>
              </a:pathLst>
            </a:custGeom>
            <a:solidFill>
              <a:srgbClr val="3635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4" name="iśļîḑe"/>
            <p:cNvSpPr/>
            <p:nvPr/>
          </p:nvSpPr>
          <p:spPr bwMode="auto">
            <a:xfrm>
              <a:off x="6301096" y="2335875"/>
              <a:ext cx="124301" cy="95297"/>
            </a:xfrm>
            <a:custGeom>
              <a:avLst/>
              <a:gdLst>
                <a:gd name="T0" fmla="*/ 52 w 60"/>
                <a:gd name="T1" fmla="*/ 0 h 46"/>
                <a:gd name="T2" fmla="*/ 60 w 60"/>
                <a:gd name="T3" fmla="*/ 33 h 46"/>
                <a:gd name="T4" fmla="*/ 8 w 60"/>
                <a:gd name="T5" fmla="*/ 46 h 46"/>
                <a:gd name="T6" fmla="*/ 0 w 60"/>
                <a:gd name="T7" fmla="*/ 15 h 46"/>
                <a:gd name="T8" fmla="*/ 52 w 60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46">
                  <a:moveTo>
                    <a:pt x="52" y="0"/>
                  </a:moveTo>
                  <a:lnTo>
                    <a:pt x="60" y="33"/>
                  </a:lnTo>
                  <a:lnTo>
                    <a:pt x="8" y="46"/>
                  </a:lnTo>
                  <a:lnTo>
                    <a:pt x="0" y="15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5" name="îṣ1îḓè"/>
            <p:cNvSpPr/>
            <p:nvPr/>
          </p:nvSpPr>
          <p:spPr bwMode="auto">
            <a:xfrm>
              <a:off x="6560056" y="1983689"/>
              <a:ext cx="140874" cy="232028"/>
            </a:xfrm>
            <a:prstGeom prst="rect">
              <a:avLst/>
            </a:prstGeom>
            <a:solidFill>
              <a:srgbClr val="90B2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6" name="íṡḻíḓe"/>
            <p:cNvSpPr/>
            <p:nvPr/>
          </p:nvSpPr>
          <p:spPr bwMode="auto">
            <a:xfrm>
              <a:off x="7334865" y="1173663"/>
              <a:ext cx="776881" cy="1286514"/>
            </a:xfrm>
            <a:custGeom>
              <a:avLst/>
              <a:gdLst>
                <a:gd name="T0" fmla="*/ 316 w 375"/>
                <a:gd name="T1" fmla="*/ 0 h 621"/>
                <a:gd name="T2" fmla="*/ 0 w 375"/>
                <a:gd name="T3" fmla="*/ 0 h 621"/>
                <a:gd name="T4" fmla="*/ 0 w 375"/>
                <a:gd name="T5" fmla="*/ 106 h 621"/>
                <a:gd name="T6" fmla="*/ 316 w 375"/>
                <a:gd name="T7" fmla="*/ 106 h 621"/>
                <a:gd name="T8" fmla="*/ 316 w 375"/>
                <a:gd name="T9" fmla="*/ 621 h 621"/>
                <a:gd name="T10" fmla="*/ 375 w 375"/>
                <a:gd name="T11" fmla="*/ 621 h 621"/>
                <a:gd name="T12" fmla="*/ 375 w 375"/>
                <a:gd name="T13" fmla="*/ 0 h 621"/>
                <a:gd name="T14" fmla="*/ 316 w 375"/>
                <a:gd name="T15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5" h="621">
                  <a:moveTo>
                    <a:pt x="316" y="0"/>
                  </a:moveTo>
                  <a:lnTo>
                    <a:pt x="0" y="0"/>
                  </a:lnTo>
                  <a:lnTo>
                    <a:pt x="0" y="106"/>
                  </a:lnTo>
                  <a:lnTo>
                    <a:pt x="316" y="106"/>
                  </a:lnTo>
                  <a:lnTo>
                    <a:pt x="316" y="621"/>
                  </a:lnTo>
                  <a:lnTo>
                    <a:pt x="375" y="621"/>
                  </a:lnTo>
                  <a:lnTo>
                    <a:pt x="375" y="0"/>
                  </a:lnTo>
                  <a:lnTo>
                    <a:pt x="316" y="0"/>
                  </a:lnTo>
                  <a:close/>
                </a:path>
              </a:pathLst>
            </a:custGeom>
            <a:solidFill>
              <a:srgbClr val="8E6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7" name="íšḻîḓê"/>
            <p:cNvSpPr/>
            <p:nvPr/>
          </p:nvSpPr>
          <p:spPr bwMode="auto">
            <a:xfrm>
              <a:off x="7334865" y="1173663"/>
              <a:ext cx="776881" cy="219598"/>
            </a:xfrm>
            <a:prstGeom prst="rect">
              <a:avLst/>
            </a:prstGeom>
            <a:solidFill>
              <a:srgbClr val="BE91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8" name="íṩ1iḍê"/>
            <p:cNvSpPr/>
            <p:nvPr/>
          </p:nvSpPr>
          <p:spPr bwMode="auto">
            <a:xfrm>
              <a:off x="8072383" y="1384974"/>
              <a:ext cx="39363" cy="1075203"/>
            </a:xfrm>
            <a:prstGeom prst="rect">
              <a:avLst/>
            </a:prstGeom>
            <a:solidFill>
              <a:srgbClr val="BE91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9" name="îs1ïḋe"/>
            <p:cNvSpPr/>
            <p:nvPr/>
          </p:nvSpPr>
          <p:spPr bwMode="auto">
            <a:xfrm>
              <a:off x="5116095" y="1987833"/>
              <a:ext cx="232028" cy="428839"/>
            </a:xfrm>
            <a:custGeom>
              <a:avLst/>
              <a:gdLst>
                <a:gd name="T0" fmla="*/ 53 w 54"/>
                <a:gd name="T1" fmla="*/ 0 h 100"/>
                <a:gd name="T2" fmla="*/ 45 w 54"/>
                <a:gd name="T3" fmla="*/ 71 h 100"/>
                <a:gd name="T4" fmla="*/ 4 w 54"/>
                <a:gd name="T5" fmla="*/ 100 h 100"/>
                <a:gd name="T6" fmla="*/ 0 w 54"/>
                <a:gd name="T7" fmla="*/ 64 h 100"/>
                <a:gd name="T8" fmla="*/ 53 w 54"/>
                <a:gd name="T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00">
                  <a:moveTo>
                    <a:pt x="53" y="0"/>
                  </a:moveTo>
                  <a:cubicBezTo>
                    <a:pt x="54" y="5"/>
                    <a:pt x="52" y="56"/>
                    <a:pt x="45" y="71"/>
                  </a:cubicBezTo>
                  <a:cubicBezTo>
                    <a:pt x="37" y="86"/>
                    <a:pt x="4" y="100"/>
                    <a:pt x="4" y="10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53" y="0"/>
                    <a:pt x="53" y="0"/>
                    <a:pt x="53" y="0"/>
                  </a:cubicBezTo>
                </a:path>
              </a:pathLst>
            </a:custGeom>
            <a:solidFill>
              <a:srgbClr val="B2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0" name="í$ļïḓe"/>
            <p:cNvSpPr/>
            <p:nvPr/>
          </p:nvSpPr>
          <p:spPr bwMode="auto">
            <a:xfrm>
              <a:off x="7989516" y="1389118"/>
              <a:ext cx="122230" cy="31076"/>
            </a:xfrm>
            <a:prstGeom prst="rect">
              <a:avLst/>
            </a:prstGeom>
            <a:solidFill>
              <a:srgbClr val="BE91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1" name="í$lîḑe"/>
            <p:cNvSpPr/>
            <p:nvPr/>
          </p:nvSpPr>
          <p:spPr bwMode="auto">
            <a:xfrm>
              <a:off x="8111744" y="1173663"/>
              <a:ext cx="348042" cy="1286514"/>
            </a:xfrm>
            <a:prstGeom prst="rect">
              <a:avLst/>
            </a:prstGeom>
            <a:solidFill>
              <a:srgbClr val="8E6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2" name="îṥļïdè"/>
            <p:cNvSpPr/>
            <p:nvPr/>
          </p:nvSpPr>
          <p:spPr bwMode="auto">
            <a:xfrm>
              <a:off x="4998009" y="1919468"/>
              <a:ext cx="358401" cy="412265"/>
            </a:xfrm>
            <a:custGeom>
              <a:avLst/>
              <a:gdLst>
                <a:gd name="T0" fmla="*/ 26 w 83"/>
                <a:gd name="T1" fmla="*/ 96 h 96"/>
                <a:gd name="T2" fmla="*/ 20 w 83"/>
                <a:gd name="T3" fmla="*/ 93 h 96"/>
                <a:gd name="T4" fmla="*/ 13 w 83"/>
                <a:gd name="T5" fmla="*/ 89 h 96"/>
                <a:gd name="T6" fmla="*/ 11 w 83"/>
                <a:gd name="T7" fmla="*/ 85 h 96"/>
                <a:gd name="T8" fmla="*/ 14 w 83"/>
                <a:gd name="T9" fmla="*/ 72 h 96"/>
                <a:gd name="T10" fmla="*/ 12 w 83"/>
                <a:gd name="T11" fmla="*/ 70 h 96"/>
                <a:gd name="T12" fmla="*/ 9 w 83"/>
                <a:gd name="T13" fmla="*/ 65 h 96"/>
                <a:gd name="T14" fmla="*/ 8 w 83"/>
                <a:gd name="T15" fmla="*/ 64 h 96"/>
                <a:gd name="T16" fmla="*/ 7 w 83"/>
                <a:gd name="T17" fmla="*/ 38 h 96"/>
                <a:gd name="T18" fmla="*/ 8 w 83"/>
                <a:gd name="T19" fmla="*/ 35 h 96"/>
                <a:gd name="T20" fmla="*/ 10 w 83"/>
                <a:gd name="T21" fmla="*/ 21 h 96"/>
                <a:gd name="T22" fmla="*/ 10 w 83"/>
                <a:gd name="T23" fmla="*/ 19 h 96"/>
                <a:gd name="T24" fmla="*/ 10 w 83"/>
                <a:gd name="T25" fmla="*/ 19 h 96"/>
                <a:gd name="T26" fmla="*/ 10 w 83"/>
                <a:gd name="T27" fmla="*/ 12 h 96"/>
                <a:gd name="T28" fmla="*/ 10 w 83"/>
                <a:gd name="T29" fmla="*/ 9 h 96"/>
                <a:gd name="T30" fmla="*/ 18 w 83"/>
                <a:gd name="T31" fmla="*/ 0 h 96"/>
                <a:gd name="T32" fmla="*/ 20 w 83"/>
                <a:gd name="T33" fmla="*/ 0 h 96"/>
                <a:gd name="T34" fmla="*/ 27 w 83"/>
                <a:gd name="T35" fmla="*/ 3 h 96"/>
                <a:gd name="T36" fmla="*/ 34 w 83"/>
                <a:gd name="T37" fmla="*/ 17 h 96"/>
                <a:gd name="T38" fmla="*/ 36 w 83"/>
                <a:gd name="T39" fmla="*/ 28 h 96"/>
                <a:gd name="T40" fmla="*/ 40 w 83"/>
                <a:gd name="T41" fmla="*/ 29 h 96"/>
                <a:gd name="T42" fmla="*/ 53 w 83"/>
                <a:gd name="T43" fmla="*/ 21 h 96"/>
                <a:gd name="T44" fmla="*/ 56 w 83"/>
                <a:gd name="T45" fmla="*/ 18 h 96"/>
                <a:gd name="T46" fmla="*/ 62 w 83"/>
                <a:gd name="T47" fmla="*/ 14 h 96"/>
                <a:gd name="T48" fmla="*/ 67 w 83"/>
                <a:gd name="T49" fmla="*/ 10 h 96"/>
                <a:gd name="T50" fmla="*/ 73 w 83"/>
                <a:gd name="T51" fmla="*/ 8 h 96"/>
                <a:gd name="T52" fmla="*/ 80 w 83"/>
                <a:gd name="T53" fmla="*/ 13 h 96"/>
                <a:gd name="T54" fmla="*/ 81 w 83"/>
                <a:gd name="T55" fmla="*/ 29 h 96"/>
                <a:gd name="T56" fmla="*/ 82 w 83"/>
                <a:gd name="T57" fmla="*/ 38 h 96"/>
                <a:gd name="T58" fmla="*/ 82 w 83"/>
                <a:gd name="T59" fmla="*/ 42 h 96"/>
                <a:gd name="T60" fmla="*/ 82 w 83"/>
                <a:gd name="T61" fmla="*/ 47 h 96"/>
                <a:gd name="T62" fmla="*/ 81 w 83"/>
                <a:gd name="T63" fmla="*/ 49 h 96"/>
                <a:gd name="T64" fmla="*/ 78 w 83"/>
                <a:gd name="T65" fmla="*/ 57 h 96"/>
                <a:gd name="T66" fmla="*/ 76 w 83"/>
                <a:gd name="T67" fmla="*/ 59 h 96"/>
                <a:gd name="T68" fmla="*/ 61 w 83"/>
                <a:gd name="T69" fmla="*/ 75 h 96"/>
                <a:gd name="T70" fmla="*/ 51 w 83"/>
                <a:gd name="T71" fmla="*/ 83 h 96"/>
                <a:gd name="T72" fmla="*/ 39 w 83"/>
                <a:gd name="T73" fmla="*/ 91 h 96"/>
                <a:gd name="T74" fmla="*/ 34 w 83"/>
                <a:gd name="T75" fmla="*/ 94 h 96"/>
                <a:gd name="T76" fmla="*/ 26 w 83"/>
                <a:gd name="T77" fmla="*/ 96 h 96"/>
                <a:gd name="T78" fmla="*/ 26 w 83"/>
                <a:gd name="T7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3" h="96">
                  <a:moveTo>
                    <a:pt x="26" y="96"/>
                  </a:moveTo>
                  <a:cubicBezTo>
                    <a:pt x="23" y="96"/>
                    <a:pt x="21" y="95"/>
                    <a:pt x="20" y="93"/>
                  </a:cubicBezTo>
                  <a:cubicBezTo>
                    <a:pt x="17" y="93"/>
                    <a:pt x="14" y="92"/>
                    <a:pt x="13" y="89"/>
                  </a:cubicBezTo>
                  <a:cubicBezTo>
                    <a:pt x="12" y="88"/>
                    <a:pt x="11" y="87"/>
                    <a:pt x="11" y="85"/>
                  </a:cubicBezTo>
                  <a:cubicBezTo>
                    <a:pt x="10" y="82"/>
                    <a:pt x="11" y="76"/>
                    <a:pt x="14" y="72"/>
                  </a:cubicBezTo>
                  <a:cubicBezTo>
                    <a:pt x="14" y="72"/>
                    <a:pt x="13" y="71"/>
                    <a:pt x="12" y="70"/>
                  </a:cubicBezTo>
                  <a:cubicBezTo>
                    <a:pt x="11" y="68"/>
                    <a:pt x="10" y="67"/>
                    <a:pt x="9" y="65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0" y="57"/>
                    <a:pt x="4" y="46"/>
                    <a:pt x="7" y="38"/>
                  </a:cubicBezTo>
                  <a:cubicBezTo>
                    <a:pt x="7" y="36"/>
                    <a:pt x="8" y="35"/>
                    <a:pt x="8" y="35"/>
                  </a:cubicBezTo>
                  <a:cubicBezTo>
                    <a:pt x="8" y="30"/>
                    <a:pt x="9" y="26"/>
                    <a:pt x="10" y="21"/>
                  </a:cubicBezTo>
                  <a:cubicBezTo>
                    <a:pt x="10" y="20"/>
                    <a:pt x="10" y="20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6"/>
                    <a:pt x="10" y="14"/>
                    <a:pt x="10" y="12"/>
                  </a:cubicBezTo>
                  <a:cubicBezTo>
                    <a:pt x="10" y="11"/>
                    <a:pt x="10" y="10"/>
                    <a:pt x="10" y="9"/>
                  </a:cubicBezTo>
                  <a:cubicBezTo>
                    <a:pt x="10" y="4"/>
                    <a:pt x="14" y="1"/>
                    <a:pt x="18" y="0"/>
                  </a:cubicBezTo>
                  <a:cubicBezTo>
                    <a:pt x="19" y="0"/>
                    <a:pt x="20" y="0"/>
                    <a:pt x="20" y="0"/>
                  </a:cubicBezTo>
                  <a:cubicBezTo>
                    <a:pt x="23" y="0"/>
                    <a:pt x="25" y="1"/>
                    <a:pt x="27" y="3"/>
                  </a:cubicBezTo>
                  <a:cubicBezTo>
                    <a:pt x="31" y="7"/>
                    <a:pt x="33" y="11"/>
                    <a:pt x="34" y="17"/>
                  </a:cubicBezTo>
                  <a:cubicBezTo>
                    <a:pt x="34" y="21"/>
                    <a:pt x="35" y="25"/>
                    <a:pt x="36" y="28"/>
                  </a:cubicBezTo>
                  <a:cubicBezTo>
                    <a:pt x="37" y="28"/>
                    <a:pt x="39" y="29"/>
                    <a:pt x="40" y="29"/>
                  </a:cubicBezTo>
                  <a:cubicBezTo>
                    <a:pt x="44" y="27"/>
                    <a:pt x="49" y="24"/>
                    <a:pt x="53" y="21"/>
                  </a:cubicBezTo>
                  <a:cubicBezTo>
                    <a:pt x="54" y="20"/>
                    <a:pt x="55" y="19"/>
                    <a:pt x="56" y="18"/>
                  </a:cubicBezTo>
                  <a:cubicBezTo>
                    <a:pt x="58" y="17"/>
                    <a:pt x="60" y="15"/>
                    <a:pt x="62" y="14"/>
                  </a:cubicBezTo>
                  <a:cubicBezTo>
                    <a:pt x="64" y="12"/>
                    <a:pt x="66" y="11"/>
                    <a:pt x="67" y="10"/>
                  </a:cubicBezTo>
                  <a:cubicBezTo>
                    <a:pt x="69" y="8"/>
                    <a:pt x="72" y="8"/>
                    <a:pt x="73" y="8"/>
                  </a:cubicBezTo>
                  <a:cubicBezTo>
                    <a:pt x="75" y="8"/>
                    <a:pt x="78" y="8"/>
                    <a:pt x="80" y="13"/>
                  </a:cubicBezTo>
                  <a:cubicBezTo>
                    <a:pt x="83" y="18"/>
                    <a:pt x="83" y="24"/>
                    <a:pt x="81" y="29"/>
                  </a:cubicBezTo>
                  <a:cubicBezTo>
                    <a:pt x="82" y="32"/>
                    <a:pt x="82" y="35"/>
                    <a:pt x="82" y="38"/>
                  </a:cubicBezTo>
                  <a:cubicBezTo>
                    <a:pt x="82" y="39"/>
                    <a:pt x="82" y="41"/>
                    <a:pt x="82" y="42"/>
                  </a:cubicBezTo>
                  <a:cubicBezTo>
                    <a:pt x="83" y="44"/>
                    <a:pt x="82" y="46"/>
                    <a:pt x="82" y="47"/>
                  </a:cubicBezTo>
                  <a:cubicBezTo>
                    <a:pt x="82" y="48"/>
                    <a:pt x="82" y="49"/>
                    <a:pt x="81" y="49"/>
                  </a:cubicBezTo>
                  <a:cubicBezTo>
                    <a:pt x="81" y="52"/>
                    <a:pt x="79" y="55"/>
                    <a:pt x="78" y="57"/>
                  </a:cubicBezTo>
                  <a:cubicBezTo>
                    <a:pt x="77" y="58"/>
                    <a:pt x="77" y="59"/>
                    <a:pt x="76" y="59"/>
                  </a:cubicBezTo>
                  <a:cubicBezTo>
                    <a:pt x="72" y="64"/>
                    <a:pt x="67" y="70"/>
                    <a:pt x="61" y="75"/>
                  </a:cubicBezTo>
                  <a:cubicBezTo>
                    <a:pt x="58" y="78"/>
                    <a:pt x="54" y="80"/>
                    <a:pt x="51" y="83"/>
                  </a:cubicBezTo>
                  <a:cubicBezTo>
                    <a:pt x="48" y="85"/>
                    <a:pt x="43" y="88"/>
                    <a:pt x="39" y="91"/>
                  </a:cubicBezTo>
                  <a:cubicBezTo>
                    <a:pt x="37" y="92"/>
                    <a:pt x="35" y="93"/>
                    <a:pt x="34" y="94"/>
                  </a:cubicBezTo>
                  <a:cubicBezTo>
                    <a:pt x="31" y="95"/>
                    <a:pt x="29" y="96"/>
                    <a:pt x="26" y="96"/>
                  </a:cubicBezTo>
                  <a:cubicBezTo>
                    <a:pt x="26" y="96"/>
                    <a:pt x="26" y="96"/>
                    <a:pt x="26" y="96"/>
                  </a:cubicBezTo>
                </a:path>
              </a:pathLst>
            </a:custGeom>
            <a:solidFill>
              <a:srgbClr val="EFC4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3" name="iṩļïḋe"/>
            <p:cNvSpPr/>
            <p:nvPr/>
          </p:nvSpPr>
          <p:spPr bwMode="auto">
            <a:xfrm>
              <a:off x="4977293" y="1896679"/>
              <a:ext cx="399835" cy="455770"/>
            </a:xfrm>
            <a:custGeom>
              <a:avLst/>
              <a:gdLst>
                <a:gd name="T0" fmla="*/ 29 w 93"/>
                <a:gd name="T1" fmla="*/ 11 h 106"/>
                <a:gd name="T2" fmla="*/ 37 w 93"/>
                <a:gd name="T3" fmla="*/ 36 h 106"/>
                <a:gd name="T4" fmla="*/ 64 w 93"/>
                <a:gd name="T5" fmla="*/ 27 h 106"/>
                <a:gd name="T6" fmla="*/ 78 w 93"/>
                <a:gd name="T7" fmla="*/ 17 h 106"/>
                <a:gd name="T8" fmla="*/ 80 w 93"/>
                <a:gd name="T9" fmla="*/ 34 h 106"/>
                <a:gd name="T10" fmla="*/ 83 w 93"/>
                <a:gd name="T11" fmla="*/ 48 h 106"/>
                <a:gd name="T12" fmla="*/ 82 w 93"/>
                <a:gd name="T13" fmla="*/ 53 h 106"/>
                <a:gd name="T14" fmla="*/ 78 w 93"/>
                <a:gd name="T15" fmla="*/ 61 h 106"/>
                <a:gd name="T16" fmla="*/ 53 w 93"/>
                <a:gd name="T17" fmla="*/ 84 h 106"/>
                <a:gd name="T18" fmla="*/ 31 w 93"/>
                <a:gd name="T19" fmla="*/ 97 h 106"/>
                <a:gd name="T20" fmla="*/ 23 w 93"/>
                <a:gd name="T21" fmla="*/ 91 h 106"/>
                <a:gd name="T22" fmla="*/ 25 w 93"/>
                <a:gd name="T23" fmla="*/ 78 h 106"/>
                <a:gd name="T24" fmla="*/ 16 w 93"/>
                <a:gd name="T25" fmla="*/ 66 h 106"/>
                <a:gd name="T26" fmla="*/ 17 w 93"/>
                <a:gd name="T27" fmla="*/ 41 h 106"/>
                <a:gd name="T28" fmla="*/ 19 w 93"/>
                <a:gd name="T29" fmla="*/ 26 h 106"/>
                <a:gd name="T30" fmla="*/ 20 w 93"/>
                <a:gd name="T31" fmla="*/ 16 h 106"/>
                <a:gd name="T32" fmla="*/ 24 w 93"/>
                <a:gd name="T33" fmla="*/ 10 h 106"/>
                <a:gd name="T34" fmla="*/ 25 w 93"/>
                <a:gd name="T35" fmla="*/ 0 h 106"/>
                <a:gd name="T36" fmla="*/ 11 w 93"/>
                <a:gd name="T37" fmla="*/ 13 h 106"/>
                <a:gd name="T38" fmla="*/ 11 w 93"/>
                <a:gd name="T39" fmla="*/ 23 h 106"/>
                <a:gd name="T40" fmla="*/ 8 w 93"/>
                <a:gd name="T41" fmla="*/ 40 h 106"/>
                <a:gd name="T42" fmla="*/ 10 w 93"/>
                <a:gd name="T43" fmla="*/ 72 h 106"/>
                <a:gd name="T44" fmla="*/ 14 w 93"/>
                <a:gd name="T45" fmla="*/ 77 h 106"/>
                <a:gd name="T46" fmla="*/ 14 w 93"/>
                <a:gd name="T47" fmla="*/ 96 h 106"/>
                <a:gd name="T48" fmla="*/ 31 w 93"/>
                <a:gd name="T49" fmla="*/ 106 h 106"/>
                <a:gd name="T50" fmla="*/ 46 w 93"/>
                <a:gd name="T51" fmla="*/ 99 h 106"/>
                <a:gd name="T52" fmla="*/ 68 w 93"/>
                <a:gd name="T53" fmla="*/ 84 h 106"/>
                <a:gd name="T54" fmla="*/ 86 w 93"/>
                <a:gd name="T55" fmla="*/ 65 h 106"/>
                <a:gd name="T56" fmla="*/ 91 w 93"/>
                <a:gd name="T57" fmla="*/ 54 h 106"/>
                <a:gd name="T58" fmla="*/ 91 w 93"/>
                <a:gd name="T59" fmla="*/ 43 h 106"/>
                <a:gd name="T60" fmla="*/ 89 w 93"/>
                <a:gd name="T61" fmla="*/ 16 h 106"/>
                <a:gd name="T62" fmla="*/ 69 w 93"/>
                <a:gd name="T63" fmla="*/ 12 h 106"/>
                <a:gd name="T64" fmla="*/ 58 w 93"/>
                <a:gd name="T65" fmla="*/ 20 h 106"/>
                <a:gd name="T66" fmla="*/ 45 w 93"/>
                <a:gd name="T67" fmla="*/ 29 h 106"/>
                <a:gd name="T68" fmla="*/ 35 w 93"/>
                <a:gd name="T69" fmla="*/ 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3" h="106">
                  <a:moveTo>
                    <a:pt x="25" y="9"/>
                  </a:moveTo>
                  <a:cubicBezTo>
                    <a:pt x="27" y="9"/>
                    <a:pt x="28" y="10"/>
                    <a:pt x="29" y="11"/>
                  </a:cubicBezTo>
                  <a:cubicBezTo>
                    <a:pt x="33" y="14"/>
                    <a:pt x="34" y="18"/>
                    <a:pt x="34" y="23"/>
                  </a:cubicBezTo>
                  <a:cubicBezTo>
                    <a:pt x="35" y="27"/>
                    <a:pt x="36" y="32"/>
                    <a:pt x="37" y="36"/>
                  </a:cubicBezTo>
                  <a:cubicBezTo>
                    <a:pt x="40" y="37"/>
                    <a:pt x="43" y="38"/>
                    <a:pt x="45" y="39"/>
                  </a:cubicBezTo>
                  <a:cubicBezTo>
                    <a:pt x="52" y="36"/>
                    <a:pt x="58" y="31"/>
                    <a:pt x="64" y="27"/>
                  </a:cubicBezTo>
                  <a:cubicBezTo>
                    <a:pt x="67" y="24"/>
                    <a:pt x="72" y="21"/>
                    <a:pt x="75" y="19"/>
                  </a:cubicBezTo>
                  <a:cubicBezTo>
                    <a:pt x="76" y="18"/>
                    <a:pt x="77" y="17"/>
                    <a:pt x="78" y="17"/>
                  </a:cubicBezTo>
                  <a:cubicBezTo>
                    <a:pt x="79" y="17"/>
                    <a:pt x="81" y="18"/>
                    <a:pt x="82" y="20"/>
                  </a:cubicBezTo>
                  <a:cubicBezTo>
                    <a:pt x="84" y="25"/>
                    <a:pt x="83" y="30"/>
                    <a:pt x="80" y="34"/>
                  </a:cubicBezTo>
                  <a:cubicBezTo>
                    <a:pt x="83" y="37"/>
                    <a:pt x="83" y="40"/>
                    <a:pt x="82" y="43"/>
                  </a:cubicBezTo>
                  <a:cubicBezTo>
                    <a:pt x="82" y="44"/>
                    <a:pt x="83" y="46"/>
                    <a:pt x="83" y="48"/>
                  </a:cubicBezTo>
                  <a:cubicBezTo>
                    <a:pt x="83" y="49"/>
                    <a:pt x="83" y="50"/>
                    <a:pt x="83" y="51"/>
                  </a:cubicBezTo>
                  <a:cubicBezTo>
                    <a:pt x="83" y="52"/>
                    <a:pt x="82" y="52"/>
                    <a:pt x="82" y="53"/>
                  </a:cubicBezTo>
                  <a:cubicBezTo>
                    <a:pt x="82" y="55"/>
                    <a:pt x="81" y="58"/>
                    <a:pt x="79" y="60"/>
                  </a:cubicBezTo>
                  <a:cubicBezTo>
                    <a:pt x="79" y="60"/>
                    <a:pt x="78" y="61"/>
                    <a:pt x="78" y="61"/>
                  </a:cubicBezTo>
                  <a:cubicBezTo>
                    <a:pt x="74" y="67"/>
                    <a:pt x="68" y="73"/>
                    <a:pt x="63" y="77"/>
                  </a:cubicBezTo>
                  <a:cubicBezTo>
                    <a:pt x="60" y="79"/>
                    <a:pt x="57" y="82"/>
                    <a:pt x="53" y="84"/>
                  </a:cubicBezTo>
                  <a:cubicBezTo>
                    <a:pt x="49" y="88"/>
                    <a:pt x="41" y="92"/>
                    <a:pt x="37" y="95"/>
                  </a:cubicBezTo>
                  <a:cubicBezTo>
                    <a:pt x="35" y="96"/>
                    <a:pt x="33" y="97"/>
                    <a:pt x="31" y="97"/>
                  </a:cubicBezTo>
                  <a:cubicBezTo>
                    <a:pt x="29" y="97"/>
                    <a:pt x="28" y="96"/>
                    <a:pt x="28" y="94"/>
                  </a:cubicBezTo>
                  <a:cubicBezTo>
                    <a:pt x="27" y="93"/>
                    <a:pt x="20" y="94"/>
                    <a:pt x="23" y="91"/>
                  </a:cubicBezTo>
                  <a:cubicBezTo>
                    <a:pt x="22" y="91"/>
                    <a:pt x="22" y="91"/>
                    <a:pt x="22" y="91"/>
                  </a:cubicBezTo>
                  <a:cubicBezTo>
                    <a:pt x="17" y="91"/>
                    <a:pt x="20" y="81"/>
                    <a:pt x="25" y="78"/>
                  </a:cubicBezTo>
                  <a:cubicBezTo>
                    <a:pt x="23" y="74"/>
                    <a:pt x="19" y="70"/>
                    <a:pt x="17" y="67"/>
                  </a:cubicBezTo>
                  <a:cubicBezTo>
                    <a:pt x="17" y="67"/>
                    <a:pt x="16" y="66"/>
                    <a:pt x="16" y="66"/>
                  </a:cubicBezTo>
                  <a:cubicBezTo>
                    <a:pt x="10" y="60"/>
                    <a:pt x="14" y="51"/>
                    <a:pt x="17" y="43"/>
                  </a:cubicBezTo>
                  <a:cubicBezTo>
                    <a:pt x="17" y="43"/>
                    <a:pt x="17" y="41"/>
                    <a:pt x="17" y="41"/>
                  </a:cubicBezTo>
                  <a:cubicBezTo>
                    <a:pt x="17" y="35"/>
                    <a:pt x="18" y="32"/>
                    <a:pt x="19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2"/>
                    <a:pt x="20" y="19"/>
                    <a:pt x="20" y="16"/>
                  </a:cubicBezTo>
                  <a:cubicBezTo>
                    <a:pt x="20" y="16"/>
                    <a:pt x="19" y="15"/>
                    <a:pt x="20" y="14"/>
                  </a:cubicBezTo>
                  <a:cubicBezTo>
                    <a:pt x="20" y="11"/>
                    <a:pt x="22" y="10"/>
                    <a:pt x="24" y="10"/>
                  </a:cubicBezTo>
                  <a:cubicBezTo>
                    <a:pt x="24" y="9"/>
                    <a:pt x="25" y="9"/>
                    <a:pt x="25" y="9"/>
                  </a:cubicBezTo>
                  <a:moveTo>
                    <a:pt x="25" y="0"/>
                  </a:moveTo>
                  <a:cubicBezTo>
                    <a:pt x="24" y="0"/>
                    <a:pt x="23" y="1"/>
                    <a:pt x="23" y="1"/>
                  </a:cubicBezTo>
                  <a:cubicBezTo>
                    <a:pt x="16" y="2"/>
                    <a:pt x="11" y="7"/>
                    <a:pt x="11" y="13"/>
                  </a:cubicBezTo>
                  <a:cubicBezTo>
                    <a:pt x="11" y="15"/>
                    <a:pt x="11" y="16"/>
                    <a:pt x="11" y="17"/>
                  </a:cubicBezTo>
                  <a:cubicBezTo>
                    <a:pt x="11" y="19"/>
                    <a:pt x="11" y="21"/>
                    <a:pt x="11" y="23"/>
                  </a:cubicBezTo>
                  <a:cubicBezTo>
                    <a:pt x="11" y="24"/>
                    <a:pt x="10" y="25"/>
                    <a:pt x="10" y="25"/>
                  </a:cubicBezTo>
                  <a:cubicBezTo>
                    <a:pt x="9" y="30"/>
                    <a:pt x="9" y="34"/>
                    <a:pt x="8" y="40"/>
                  </a:cubicBezTo>
                  <a:cubicBezTo>
                    <a:pt x="8" y="40"/>
                    <a:pt x="8" y="41"/>
                    <a:pt x="8" y="42"/>
                  </a:cubicBezTo>
                  <a:cubicBezTo>
                    <a:pt x="5" y="50"/>
                    <a:pt x="0" y="63"/>
                    <a:pt x="10" y="72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1" y="74"/>
                    <a:pt x="13" y="76"/>
                    <a:pt x="14" y="77"/>
                  </a:cubicBezTo>
                  <a:cubicBezTo>
                    <a:pt x="11" y="82"/>
                    <a:pt x="10" y="87"/>
                    <a:pt x="11" y="92"/>
                  </a:cubicBezTo>
                  <a:cubicBezTo>
                    <a:pt x="12" y="94"/>
                    <a:pt x="13" y="95"/>
                    <a:pt x="14" y="96"/>
                  </a:cubicBezTo>
                  <a:cubicBezTo>
                    <a:pt x="16" y="100"/>
                    <a:pt x="19" y="102"/>
                    <a:pt x="22" y="102"/>
                  </a:cubicBezTo>
                  <a:cubicBezTo>
                    <a:pt x="24" y="104"/>
                    <a:pt x="28" y="106"/>
                    <a:pt x="31" y="106"/>
                  </a:cubicBezTo>
                  <a:cubicBezTo>
                    <a:pt x="35" y="106"/>
                    <a:pt x="38" y="104"/>
                    <a:pt x="41" y="102"/>
                  </a:cubicBezTo>
                  <a:cubicBezTo>
                    <a:pt x="43" y="101"/>
                    <a:pt x="44" y="100"/>
                    <a:pt x="46" y="99"/>
                  </a:cubicBezTo>
                  <a:cubicBezTo>
                    <a:pt x="50" y="97"/>
                    <a:pt x="55" y="94"/>
                    <a:pt x="58" y="91"/>
                  </a:cubicBezTo>
                  <a:cubicBezTo>
                    <a:pt x="62" y="89"/>
                    <a:pt x="65" y="86"/>
                    <a:pt x="68" y="84"/>
                  </a:cubicBezTo>
                  <a:cubicBezTo>
                    <a:pt x="75" y="78"/>
                    <a:pt x="81" y="73"/>
                    <a:pt x="84" y="67"/>
                  </a:cubicBezTo>
                  <a:cubicBezTo>
                    <a:pt x="85" y="67"/>
                    <a:pt x="86" y="66"/>
                    <a:pt x="86" y="65"/>
                  </a:cubicBezTo>
                  <a:cubicBezTo>
                    <a:pt x="88" y="62"/>
                    <a:pt x="90" y="59"/>
                    <a:pt x="91" y="55"/>
                  </a:cubicBezTo>
                  <a:cubicBezTo>
                    <a:pt x="91" y="55"/>
                    <a:pt x="91" y="54"/>
                    <a:pt x="91" y="54"/>
                  </a:cubicBezTo>
                  <a:cubicBezTo>
                    <a:pt x="92" y="51"/>
                    <a:pt x="92" y="49"/>
                    <a:pt x="92" y="47"/>
                  </a:cubicBezTo>
                  <a:cubicBezTo>
                    <a:pt x="91" y="45"/>
                    <a:pt x="91" y="44"/>
                    <a:pt x="91" y="43"/>
                  </a:cubicBezTo>
                  <a:cubicBezTo>
                    <a:pt x="92" y="40"/>
                    <a:pt x="91" y="37"/>
                    <a:pt x="90" y="34"/>
                  </a:cubicBezTo>
                  <a:cubicBezTo>
                    <a:pt x="93" y="28"/>
                    <a:pt x="93" y="22"/>
                    <a:pt x="89" y="16"/>
                  </a:cubicBezTo>
                  <a:cubicBezTo>
                    <a:pt x="87" y="11"/>
                    <a:pt x="83" y="8"/>
                    <a:pt x="78" y="8"/>
                  </a:cubicBezTo>
                  <a:cubicBezTo>
                    <a:pt x="76" y="8"/>
                    <a:pt x="72" y="9"/>
                    <a:pt x="69" y="12"/>
                  </a:cubicBezTo>
                  <a:cubicBezTo>
                    <a:pt x="68" y="13"/>
                    <a:pt x="66" y="14"/>
                    <a:pt x="65" y="15"/>
                  </a:cubicBezTo>
                  <a:cubicBezTo>
                    <a:pt x="62" y="17"/>
                    <a:pt x="60" y="18"/>
                    <a:pt x="58" y="20"/>
                  </a:cubicBezTo>
                  <a:cubicBezTo>
                    <a:pt x="57" y="21"/>
                    <a:pt x="56" y="21"/>
                    <a:pt x="55" y="22"/>
                  </a:cubicBezTo>
                  <a:cubicBezTo>
                    <a:pt x="52" y="25"/>
                    <a:pt x="48" y="27"/>
                    <a:pt x="45" y="29"/>
                  </a:cubicBezTo>
                  <a:cubicBezTo>
                    <a:pt x="44" y="27"/>
                    <a:pt x="44" y="24"/>
                    <a:pt x="43" y="22"/>
                  </a:cubicBezTo>
                  <a:cubicBezTo>
                    <a:pt x="43" y="15"/>
                    <a:pt x="40" y="9"/>
                    <a:pt x="35" y="4"/>
                  </a:cubicBezTo>
                  <a:cubicBezTo>
                    <a:pt x="32" y="2"/>
                    <a:pt x="29" y="0"/>
                    <a:pt x="25" y="0"/>
                  </a:cubicBezTo>
                </a:path>
              </a:pathLst>
            </a:custGeom>
            <a:solidFill>
              <a:srgbClr val="BC8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4" name="ïṩlidé"/>
            <p:cNvSpPr/>
            <p:nvPr/>
          </p:nvSpPr>
          <p:spPr bwMode="auto">
            <a:xfrm>
              <a:off x="5076733" y="1892535"/>
              <a:ext cx="159520" cy="167807"/>
            </a:xfrm>
            <a:custGeom>
              <a:avLst/>
              <a:gdLst>
                <a:gd name="T0" fmla="*/ 0 w 37"/>
                <a:gd name="T1" fmla="*/ 0 h 39"/>
                <a:gd name="T2" fmla="*/ 3 w 37"/>
                <a:gd name="T3" fmla="*/ 29 h 39"/>
                <a:gd name="T4" fmla="*/ 14 w 37"/>
                <a:gd name="T5" fmla="*/ 37 h 39"/>
                <a:gd name="T6" fmla="*/ 37 w 37"/>
                <a:gd name="T7" fmla="*/ 19 h 39"/>
                <a:gd name="T8" fmla="*/ 25 w 37"/>
                <a:gd name="T9" fmla="*/ 0 h 39"/>
                <a:gd name="T10" fmla="*/ 0 w 37"/>
                <a:gd name="T1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9">
                  <a:moveTo>
                    <a:pt x="0" y="0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3" y="29"/>
                    <a:pt x="5" y="33"/>
                    <a:pt x="14" y="37"/>
                  </a:cubicBezTo>
                  <a:cubicBezTo>
                    <a:pt x="19" y="39"/>
                    <a:pt x="37" y="19"/>
                    <a:pt x="37" y="19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5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5" name="íṩ1îďé"/>
            <p:cNvSpPr/>
            <p:nvPr/>
          </p:nvSpPr>
          <p:spPr bwMode="auto">
            <a:xfrm>
              <a:off x="5116095" y="1969188"/>
              <a:ext cx="223741" cy="335612"/>
            </a:xfrm>
            <a:custGeom>
              <a:avLst/>
              <a:gdLst>
                <a:gd name="T0" fmla="*/ 46 w 52"/>
                <a:gd name="T1" fmla="*/ 0 h 78"/>
                <a:gd name="T2" fmla="*/ 43 w 52"/>
                <a:gd name="T3" fmla="*/ 2 h 78"/>
                <a:gd name="T4" fmla="*/ 32 w 52"/>
                <a:gd name="T5" fmla="*/ 10 h 78"/>
                <a:gd name="T6" fmla="*/ 31 w 52"/>
                <a:gd name="T7" fmla="*/ 11 h 78"/>
                <a:gd name="T8" fmla="*/ 32 w 52"/>
                <a:gd name="T9" fmla="*/ 29 h 78"/>
                <a:gd name="T10" fmla="*/ 0 w 52"/>
                <a:gd name="T11" fmla="*/ 63 h 78"/>
                <a:gd name="T12" fmla="*/ 4 w 52"/>
                <a:gd name="T13" fmla="*/ 78 h 78"/>
                <a:gd name="T14" fmla="*/ 5 w 52"/>
                <a:gd name="T15" fmla="*/ 78 h 78"/>
                <a:gd name="T16" fmla="*/ 21 w 52"/>
                <a:gd name="T17" fmla="*/ 67 h 78"/>
                <a:gd name="T18" fmla="*/ 31 w 52"/>
                <a:gd name="T19" fmla="*/ 60 h 78"/>
                <a:gd name="T20" fmla="*/ 46 w 52"/>
                <a:gd name="T21" fmla="*/ 44 h 78"/>
                <a:gd name="T22" fmla="*/ 47 w 52"/>
                <a:gd name="T23" fmla="*/ 43 h 78"/>
                <a:gd name="T24" fmla="*/ 50 w 52"/>
                <a:gd name="T25" fmla="*/ 36 h 78"/>
                <a:gd name="T26" fmla="*/ 51 w 52"/>
                <a:gd name="T27" fmla="*/ 34 h 78"/>
                <a:gd name="T28" fmla="*/ 51 w 52"/>
                <a:gd name="T29" fmla="*/ 31 h 78"/>
                <a:gd name="T30" fmla="*/ 50 w 52"/>
                <a:gd name="T31" fmla="*/ 26 h 78"/>
                <a:gd name="T32" fmla="*/ 48 w 52"/>
                <a:gd name="T33" fmla="*/ 17 h 78"/>
                <a:gd name="T34" fmla="*/ 50 w 52"/>
                <a:gd name="T35" fmla="*/ 3 h 78"/>
                <a:gd name="T36" fmla="*/ 46 w 52"/>
                <a:gd name="T3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78">
                  <a:moveTo>
                    <a:pt x="46" y="0"/>
                  </a:moveTo>
                  <a:cubicBezTo>
                    <a:pt x="45" y="0"/>
                    <a:pt x="44" y="1"/>
                    <a:pt x="43" y="2"/>
                  </a:cubicBezTo>
                  <a:cubicBezTo>
                    <a:pt x="40" y="4"/>
                    <a:pt x="35" y="7"/>
                    <a:pt x="32" y="10"/>
                  </a:cubicBezTo>
                  <a:cubicBezTo>
                    <a:pt x="32" y="10"/>
                    <a:pt x="31" y="11"/>
                    <a:pt x="31" y="11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11" y="51"/>
                    <a:pt x="0" y="63"/>
                  </a:cubicBezTo>
                  <a:cubicBezTo>
                    <a:pt x="2" y="67"/>
                    <a:pt x="3" y="73"/>
                    <a:pt x="4" y="78"/>
                  </a:cubicBezTo>
                  <a:cubicBezTo>
                    <a:pt x="4" y="78"/>
                    <a:pt x="4" y="78"/>
                    <a:pt x="5" y="78"/>
                  </a:cubicBezTo>
                  <a:cubicBezTo>
                    <a:pt x="9" y="75"/>
                    <a:pt x="17" y="71"/>
                    <a:pt x="21" y="67"/>
                  </a:cubicBezTo>
                  <a:cubicBezTo>
                    <a:pt x="25" y="65"/>
                    <a:pt x="28" y="62"/>
                    <a:pt x="31" y="60"/>
                  </a:cubicBezTo>
                  <a:cubicBezTo>
                    <a:pt x="36" y="56"/>
                    <a:pt x="42" y="50"/>
                    <a:pt x="46" y="44"/>
                  </a:cubicBezTo>
                  <a:cubicBezTo>
                    <a:pt x="46" y="44"/>
                    <a:pt x="47" y="43"/>
                    <a:pt x="47" y="43"/>
                  </a:cubicBezTo>
                  <a:cubicBezTo>
                    <a:pt x="49" y="41"/>
                    <a:pt x="50" y="38"/>
                    <a:pt x="50" y="36"/>
                  </a:cubicBezTo>
                  <a:cubicBezTo>
                    <a:pt x="50" y="35"/>
                    <a:pt x="51" y="35"/>
                    <a:pt x="51" y="34"/>
                  </a:cubicBezTo>
                  <a:cubicBezTo>
                    <a:pt x="51" y="33"/>
                    <a:pt x="51" y="32"/>
                    <a:pt x="51" y="31"/>
                  </a:cubicBezTo>
                  <a:cubicBezTo>
                    <a:pt x="51" y="29"/>
                    <a:pt x="50" y="27"/>
                    <a:pt x="50" y="26"/>
                  </a:cubicBezTo>
                  <a:cubicBezTo>
                    <a:pt x="51" y="23"/>
                    <a:pt x="51" y="20"/>
                    <a:pt x="48" y="17"/>
                  </a:cubicBezTo>
                  <a:cubicBezTo>
                    <a:pt x="51" y="13"/>
                    <a:pt x="52" y="8"/>
                    <a:pt x="50" y="3"/>
                  </a:cubicBezTo>
                  <a:cubicBezTo>
                    <a:pt x="49" y="1"/>
                    <a:pt x="47" y="0"/>
                    <a:pt x="46" y="0"/>
                  </a:cubicBezTo>
                </a:path>
              </a:pathLst>
            </a:custGeom>
            <a:solidFill>
              <a:srgbClr val="E0B2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6" name="îś1ïḍè"/>
            <p:cNvSpPr/>
            <p:nvPr/>
          </p:nvSpPr>
          <p:spPr bwMode="auto">
            <a:xfrm>
              <a:off x="5120238" y="1956758"/>
              <a:ext cx="227885" cy="379118"/>
            </a:xfrm>
            <a:custGeom>
              <a:avLst/>
              <a:gdLst>
                <a:gd name="T0" fmla="*/ 43 w 53"/>
                <a:gd name="T1" fmla="*/ 0 h 88"/>
                <a:gd name="T2" fmla="*/ 43 w 53"/>
                <a:gd name="T3" fmla="*/ 0 h 88"/>
                <a:gd name="T4" fmla="*/ 29 w 53"/>
                <a:gd name="T5" fmla="*/ 11 h 88"/>
                <a:gd name="T6" fmla="*/ 30 w 53"/>
                <a:gd name="T7" fmla="*/ 14 h 88"/>
                <a:gd name="T8" fmla="*/ 31 w 53"/>
                <a:gd name="T9" fmla="*/ 13 h 88"/>
                <a:gd name="T10" fmla="*/ 42 w 53"/>
                <a:gd name="T11" fmla="*/ 5 h 88"/>
                <a:gd name="T12" fmla="*/ 45 w 53"/>
                <a:gd name="T13" fmla="*/ 3 h 88"/>
                <a:gd name="T14" fmla="*/ 49 w 53"/>
                <a:gd name="T15" fmla="*/ 6 h 88"/>
                <a:gd name="T16" fmla="*/ 47 w 53"/>
                <a:gd name="T17" fmla="*/ 20 h 88"/>
                <a:gd name="T18" fmla="*/ 49 w 53"/>
                <a:gd name="T19" fmla="*/ 29 h 88"/>
                <a:gd name="T20" fmla="*/ 50 w 53"/>
                <a:gd name="T21" fmla="*/ 34 h 88"/>
                <a:gd name="T22" fmla="*/ 50 w 53"/>
                <a:gd name="T23" fmla="*/ 37 h 88"/>
                <a:gd name="T24" fmla="*/ 49 w 53"/>
                <a:gd name="T25" fmla="*/ 39 h 88"/>
                <a:gd name="T26" fmla="*/ 46 w 53"/>
                <a:gd name="T27" fmla="*/ 46 h 88"/>
                <a:gd name="T28" fmla="*/ 45 w 53"/>
                <a:gd name="T29" fmla="*/ 47 h 88"/>
                <a:gd name="T30" fmla="*/ 30 w 53"/>
                <a:gd name="T31" fmla="*/ 63 h 88"/>
                <a:gd name="T32" fmla="*/ 20 w 53"/>
                <a:gd name="T33" fmla="*/ 70 h 88"/>
                <a:gd name="T34" fmla="*/ 4 w 53"/>
                <a:gd name="T35" fmla="*/ 81 h 88"/>
                <a:gd name="T36" fmla="*/ 3 w 53"/>
                <a:gd name="T37" fmla="*/ 81 h 88"/>
                <a:gd name="T38" fmla="*/ 3 w 53"/>
                <a:gd name="T39" fmla="*/ 82 h 88"/>
                <a:gd name="T40" fmla="*/ 2 w 53"/>
                <a:gd name="T41" fmla="*/ 85 h 88"/>
                <a:gd name="T42" fmla="*/ 0 w 53"/>
                <a:gd name="T43" fmla="*/ 88 h 88"/>
                <a:gd name="T44" fmla="*/ 5 w 53"/>
                <a:gd name="T45" fmla="*/ 85 h 88"/>
                <a:gd name="T46" fmla="*/ 18 w 53"/>
                <a:gd name="T47" fmla="*/ 79 h 88"/>
                <a:gd name="T48" fmla="*/ 42 w 53"/>
                <a:gd name="T49" fmla="*/ 59 h 88"/>
                <a:gd name="T50" fmla="*/ 52 w 53"/>
                <a:gd name="T51" fmla="*/ 36 h 88"/>
                <a:gd name="T52" fmla="*/ 52 w 53"/>
                <a:gd name="T53" fmla="*/ 19 h 88"/>
                <a:gd name="T54" fmla="*/ 53 w 53"/>
                <a:gd name="T55" fmla="*/ 10 h 88"/>
                <a:gd name="T56" fmla="*/ 50 w 53"/>
                <a:gd name="T57" fmla="*/ 4 h 88"/>
                <a:gd name="T58" fmla="*/ 43 w 53"/>
                <a:gd name="T5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" h="88"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1" y="0"/>
                    <a:pt x="29" y="11"/>
                    <a:pt x="29" y="11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1" y="13"/>
                    <a:pt x="31" y="13"/>
                  </a:cubicBezTo>
                  <a:cubicBezTo>
                    <a:pt x="34" y="10"/>
                    <a:pt x="39" y="7"/>
                    <a:pt x="42" y="5"/>
                  </a:cubicBezTo>
                  <a:cubicBezTo>
                    <a:pt x="43" y="4"/>
                    <a:pt x="44" y="3"/>
                    <a:pt x="45" y="3"/>
                  </a:cubicBezTo>
                  <a:cubicBezTo>
                    <a:pt x="46" y="3"/>
                    <a:pt x="48" y="4"/>
                    <a:pt x="49" y="6"/>
                  </a:cubicBezTo>
                  <a:cubicBezTo>
                    <a:pt x="51" y="11"/>
                    <a:pt x="50" y="16"/>
                    <a:pt x="47" y="20"/>
                  </a:cubicBezTo>
                  <a:cubicBezTo>
                    <a:pt x="50" y="23"/>
                    <a:pt x="50" y="26"/>
                    <a:pt x="49" y="29"/>
                  </a:cubicBezTo>
                  <a:cubicBezTo>
                    <a:pt x="49" y="30"/>
                    <a:pt x="50" y="32"/>
                    <a:pt x="50" y="34"/>
                  </a:cubicBezTo>
                  <a:cubicBezTo>
                    <a:pt x="50" y="35"/>
                    <a:pt x="50" y="36"/>
                    <a:pt x="50" y="37"/>
                  </a:cubicBezTo>
                  <a:cubicBezTo>
                    <a:pt x="50" y="38"/>
                    <a:pt x="49" y="38"/>
                    <a:pt x="49" y="39"/>
                  </a:cubicBezTo>
                  <a:cubicBezTo>
                    <a:pt x="49" y="41"/>
                    <a:pt x="48" y="44"/>
                    <a:pt x="46" y="46"/>
                  </a:cubicBezTo>
                  <a:cubicBezTo>
                    <a:pt x="46" y="46"/>
                    <a:pt x="45" y="47"/>
                    <a:pt x="45" y="47"/>
                  </a:cubicBezTo>
                  <a:cubicBezTo>
                    <a:pt x="41" y="53"/>
                    <a:pt x="35" y="59"/>
                    <a:pt x="30" y="63"/>
                  </a:cubicBezTo>
                  <a:cubicBezTo>
                    <a:pt x="27" y="65"/>
                    <a:pt x="24" y="68"/>
                    <a:pt x="20" y="70"/>
                  </a:cubicBezTo>
                  <a:cubicBezTo>
                    <a:pt x="16" y="74"/>
                    <a:pt x="8" y="78"/>
                    <a:pt x="4" y="81"/>
                  </a:cubicBezTo>
                  <a:cubicBezTo>
                    <a:pt x="3" y="81"/>
                    <a:pt x="3" y="81"/>
                    <a:pt x="3" y="81"/>
                  </a:cubicBezTo>
                  <a:cubicBezTo>
                    <a:pt x="3" y="81"/>
                    <a:pt x="3" y="82"/>
                    <a:pt x="3" y="82"/>
                  </a:cubicBezTo>
                  <a:cubicBezTo>
                    <a:pt x="3" y="83"/>
                    <a:pt x="3" y="84"/>
                    <a:pt x="2" y="85"/>
                  </a:cubicBezTo>
                  <a:cubicBezTo>
                    <a:pt x="2" y="85"/>
                    <a:pt x="1" y="86"/>
                    <a:pt x="0" y="88"/>
                  </a:cubicBezTo>
                  <a:cubicBezTo>
                    <a:pt x="2" y="88"/>
                    <a:pt x="3" y="86"/>
                    <a:pt x="5" y="85"/>
                  </a:cubicBezTo>
                  <a:cubicBezTo>
                    <a:pt x="8" y="83"/>
                    <a:pt x="15" y="80"/>
                    <a:pt x="18" y="79"/>
                  </a:cubicBezTo>
                  <a:cubicBezTo>
                    <a:pt x="21" y="77"/>
                    <a:pt x="40" y="62"/>
                    <a:pt x="42" y="59"/>
                  </a:cubicBezTo>
                  <a:cubicBezTo>
                    <a:pt x="44" y="57"/>
                    <a:pt x="52" y="38"/>
                    <a:pt x="52" y="36"/>
                  </a:cubicBezTo>
                  <a:cubicBezTo>
                    <a:pt x="52" y="35"/>
                    <a:pt x="50" y="21"/>
                    <a:pt x="52" y="19"/>
                  </a:cubicBezTo>
                  <a:cubicBezTo>
                    <a:pt x="53" y="17"/>
                    <a:pt x="53" y="13"/>
                    <a:pt x="53" y="10"/>
                  </a:cubicBezTo>
                  <a:cubicBezTo>
                    <a:pt x="53" y="8"/>
                    <a:pt x="51" y="5"/>
                    <a:pt x="50" y="4"/>
                  </a:cubicBezTo>
                  <a:cubicBezTo>
                    <a:pt x="49" y="2"/>
                    <a:pt x="45" y="0"/>
                    <a:pt x="43" y="0"/>
                  </a:cubicBezTo>
                </a:path>
              </a:pathLst>
            </a:custGeom>
            <a:solidFill>
              <a:srgbClr val="BC8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7" name="îŝḻïḓê"/>
            <p:cNvSpPr/>
            <p:nvPr/>
          </p:nvSpPr>
          <p:spPr bwMode="auto">
            <a:xfrm>
              <a:off x="4132047" y="5903309"/>
              <a:ext cx="733375" cy="215455"/>
            </a:xfrm>
            <a:custGeom>
              <a:avLst/>
              <a:gdLst>
                <a:gd name="T0" fmla="*/ 10 w 170"/>
                <a:gd name="T1" fmla="*/ 2 h 50"/>
                <a:gd name="T2" fmla="*/ 5 w 170"/>
                <a:gd name="T3" fmla="*/ 50 h 50"/>
                <a:gd name="T4" fmla="*/ 160 w 170"/>
                <a:gd name="T5" fmla="*/ 50 h 50"/>
                <a:gd name="T6" fmla="*/ 161 w 170"/>
                <a:gd name="T7" fmla="*/ 26 h 50"/>
                <a:gd name="T8" fmla="*/ 100 w 170"/>
                <a:gd name="T9" fmla="*/ 1 h 50"/>
                <a:gd name="T10" fmla="*/ 46 w 170"/>
                <a:gd name="T11" fmla="*/ 8 h 50"/>
                <a:gd name="T12" fmla="*/ 10 w 170"/>
                <a:gd name="T13" fmla="*/ 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50">
                  <a:moveTo>
                    <a:pt x="10" y="2"/>
                  </a:moveTo>
                  <a:cubicBezTo>
                    <a:pt x="0" y="3"/>
                    <a:pt x="5" y="50"/>
                    <a:pt x="5" y="50"/>
                  </a:cubicBezTo>
                  <a:cubicBezTo>
                    <a:pt x="160" y="50"/>
                    <a:pt x="160" y="50"/>
                    <a:pt x="160" y="50"/>
                  </a:cubicBezTo>
                  <a:cubicBezTo>
                    <a:pt x="160" y="50"/>
                    <a:pt x="170" y="38"/>
                    <a:pt x="161" y="26"/>
                  </a:cubicBezTo>
                  <a:cubicBezTo>
                    <a:pt x="156" y="19"/>
                    <a:pt x="113" y="2"/>
                    <a:pt x="100" y="1"/>
                  </a:cubicBezTo>
                  <a:cubicBezTo>
                    <a:pt x="86" y="0"/>
                    <a:pt x="64" y="8"/>
                    <a:pt x="46" y="8"/>
                  </a:cubicBezTo>
                  <a:cubicBezTo>
                    <a:pt x="28" y="8"/>
                    <a:pt x="20" y="0"/>
                    <a:pt x="10" y="2"/>
                  </a:cubicBezTo>
                </a:path>
              </a:pathLst>
            </a:custGeom>
            <a:solidFill>
              <a:srgbClr val="C6C5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8" name="iṧḻïḓé"/>
            <p:cNvSpPr/>
            <p:nvPr/>
          </p:nvSpPr>
          <p:spPr bwMode="auto">
            <a:xfrm>
              <a:off x="4123760" y="5880521"/>
              <a:ext cx="741662" cy="263104"/>
            </a:xfrm>
            <a:custGeom>
              <a:avLst/>
              <a:gdLst>
                <a:gd name="T0" fmla="*/ 11 w 172"/>
                <a:gd name="T1" fmla="*/ 1 h 61"/>
                <a:gd name="T2" fmla="*/ 3 w 172"/>
                <a:gd name="T3" fmla="*/ 9 h 61"/>
                <a:gd name="T4" fmla="*/ 0 w 172"/>
                <a:gd name="T5" fmla="*/ 30 h 61"/>
                <a:gd name="T6" fmla="*/ 7 w 172"/>
                <a:gd name="T7" fmla="*/ 61 h 61"/>
                <a:gd name="T8" fmla="*/ 166 w 172"/>
                <a:gd name="T9" fmla="*/ 59 h 61"/>
                <a:gd name="T10" fmla="*/ 172 w 172"/>
                <a:gd name="T11" fmla="*/ 42 h 61"/>
                <a:gd name="T12" fmla="*/ 163 w 172"/>
                <a:gd name="T13" fmla="*/ 23 h 61"/>
                <a:gd name="T14" fmla="*/ 124 w 172"/>
                <a:gd name="T15" fmla="*/ 6 h 61"/>
                <a:gd name="T16" fmla="*/ 102 w 172"/>
                <a:gd name="T17" fmla="*/ 0 h 61"/>
                <a:gd name="T18" fmla="*/ 99 w 172"/>
                <a:gd name="T19" fmla="*/ 0 h 61"/>
                <a:gd name="T20" fmla="*/ 48 w 172"/>
                <a:gd name="T21" fmla="*/ 8 h 61"/>
                <a:gd name="T22" fmla="*/ 23 w 172"/>
                <a:gd name="T23" fmla="*/ 2 h 61"/>
                <a:gd name="T24" fmla="*/ 11 w 172"/>
                <a:gd name="T25" fmla="*/ 1 h 61"/>
                <a:gd name="T26" fmla="*/ 12 w 172"/>
                <a:gd name="T27" fmla="*/ 7 h 61"/>
                <a:gd name="T28" fmla="*/ 15 w 172"/>
                <a:gd name="T29" fmla="*/ 12 h 61"/>
                <a:gd name="T30" fmla="*/ 48 w 172"/>
                <a:gd name="T31" fmla="*/ 19 h 61"/>
                <a:gd name="T32" fmla="*/ 99 w 172"/>
                <a:gd name="T33" fmla="*/ 11 h 61"/>
                <a:gd name="T34" fmla="*/ 101 w 172"/>
                <a:gd name="T35" fmla="*/ 11 h 61"/>
                <a:gd name="T36" fmla="*/ 143 w 172"/>
                <a:gd name="T37" fmla="*/ 25 h 61"/>
                <a:gd name="T38" fmla="*/ 157 w 172"/>
                <a:gd name="T39" fmla="*/ 33 h 61"/>
                <a:gd name="T40" fmla="*/ 159 w 172"/>
                <a:gd name="T41" fmla="*/ 34 h 61"/>
                <a:gd name="T42" fmla="*/ 159 w 172"/>
                <a:gd name="T43" fmla="*/ 34 h 61"/>
                <a:gd name="T44" fmla="*/ 159 w 172"/>
                <a:gd name="T45" fmla="*/ 34 h 61"/>
                <a:gd name="T46" fmla="*/ 159 w 172"/>
                <a:gd name="T47" fmla="*/ 34 h 61"/>
                <a:gd name="T48" fmla="*/ 160 w 172"/>
                <a:gd name="T49" fmla="*/ 49 h 61"/>
                <a:gd name="T50" fmla="*/ 158 w 172"/>
                <a:gd name="T51" fmla="*/ 52 h 61"/>
                <a:gd name="T52" fmla="*/ 158 w 172"/>
                <a:gd name="T53" fmla="*/ 52 h 61"/>
                <a:gd name="T54" fmla="*/ 158 w 172"/>
                <a:gd name="T55" fmla="*/ 52 h 61"/>
                <a:gd name="T56" fmla="*/ 161 w 172"/>
                <a:gd name="T57" fmla="*/ 54 h 61"/>
                <a:gd name="T58" fmla="*/ 162 w 172"/>
                <a:gd name="T59" fmla="*/ 55 h 61"/>
                <a:gd name="T60" fmla="*/ 7 w 172"/>
                <a:gd name="T61" fmla="*/ 50 h 61"/>
                <a:gd name="T62" fmla="*/ 13 w 172"/>
                <a:gd name="T63" fmla="*/ 55 h 61"/>
                <a:gd name="T64" fmla="*/ 11 w 172"/>
                <a:gd name="T65" fmla="*/ 30 h 61"/>
                <a:gd name="T66" fmla="*/ 14 w 172"/>
                <a:gd name="T67" fmla="*/ 12 h 61"/>
                <a:gd name="T68" fmla="*/ 14 w 172"/>
                <a:gd name="T69" fmla="*/ 12 h 61"/>
                <a:gd name="T70" fmla="*/ 13 w 172"/>
                <a:gd name="T71" fmla="*/ 12 h 61"/>
                <a:gd name="T72" fmla="*/ 12 w 172"/>
                <a:gd name="T73" fmla="*/ 10 h 61"/>
                <a:gd name="T74" fmla="*/ 13 w 172"/>
                <a:gd name="T75" fmla="*/ 1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2" h="61">
                  <a:moveTo>
                    <a:pt x="12" y="7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9" y="1"/>
                    <a:pt x="8" y="2"/>
                    <a:pt x="7" y="3"/>
                  </a:cubicBezTo>
                  <a:cubicBezTo>
                    <a:pt x="5" y="5"/>
                    <a:pt x="4" y="7"/>
                    <a:pt x="3" y="9"/>
                  </a:cubicBezTo>
                  <a:cubicBezTo>
                    <a:pt x="2" y="12"/>
                    <a:pt x="1" y="15"/>
                    <a:pt x="1" y="19"/>
                  </a:cubicBezTo>
                  <a:cubicBezTo>
                    <a:pt x="0" y="22"/>
                    <a:pt x="0" y="26"/>
                    <a:pt x="0" y="30"/>
                  </a:cubicBezTo>
                  <a:cubicBezTo>
                    <a:pt x="0" y="43"/>
                    <a:pt x="2" y="56"/>
                    <a:pt x="2" y="56"/>
                  </a:cubicBezTo>
                  <a:cubicBezTo>
                    <a:pt x="2" y="59"/>
                    <a:pt x="4" y="61"/>
                    <a:pt x="7" y="61"/>
                  </a:cubicBezTo>
                  <a:cubicBezTo>
                    <a:pt x="162" y="61"/>
                    <a:pt x="162" y="61"/>
                    <a:pt x="162" y="61"/>
                  </a:cubicBezTo>
                  <a:cubicBezTo>
                    <a:pt x="164" y="61"/>
                    <a:pt x="165" y="60"/>
                    <a:pt x="166" y="59"/>
                  </a:cubicBezTo>
                  <a:cubicBezTo>
                    <a:pt x="167" y="59"/>
                    <a:pt x="168" y="57"/>
                    <a:pt x="170" y="54"/>
                  </a:cubicBezTo>
                  <a:cubicBezTo>
                    <a:pt x="171" y="51"/>
                    <a:pt x="172" y="47"/>
                    <a:pt x="172" y="42"/>
                  </a:cubicBezTo>
                  <a:cubicBezTo>
                    <a:pt x="172" y="38"/>
                    <a:pt x="171" y="32"/>
                    <a:pt x="168" y="28"/>
                  </a:cubicBezTo>
                  <a:cubicBezTo>
                    <a:pt x="166" y="26"/>
                    <a:pt x="165" y="25"/>
                    <a:pt x="163" y="23"/>
                  </a:cubicBezTo>
                  <a:cubicBezTo>
                    <a:pt x="159" y="21"/>
                    <a:pt x="155" y="19"/>
                    <a:pt x="150" y="16"/>
                  </a:cubicBezTo>
                  <a:cubicBezTo>
                    <a:pt x="142" y="13"/>
                    <a:pt x="132" y="9"/>
                    <a:pt x="124" y="6"/>
                  </a:cubicBezTo>
                  <a:cubicBezTo>
                    <a:pt x="120" y="4"/>
                    <a:pt x="115" y="3"/>
                    <a:pt x="112" y="2"/>
                  </a:cubicBezTo>
                  <a:cubicBezTo>
                    <a:pt x="108" y="1"/>
                    <a:pt x="105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1" y="0"/>
                    <a:pt x="100" y="0"/>
                    <a:pt x="99" y="0"/>
                  </a:cubicBezTo>
                  <a:cubicBezTo>
                    <a:pt x="91" y="0"/>
                    <a:pt x="83" y="2"/>
                    <a:pt x="74" y="4"/>
                  </a:cubicBezTo>
                  <a:cubicBezTo>
                    <a:pt x="65" y="6"/>
                    <a:pt x="56" y="8"/>
                    <a:pt x="48" y="8"/>
                  </a:cubicBezTo>
                  <a:cubicBezTo>
                    <a:pt x="41" y="8"/>
                    <a:pt x="35" y="6"/>
                    <a:pt x="30" y="4"/>
                  </a:cubicBezTo>
                  <a:cubicBezTo>
                    <a:pt x="28" y="4"/>
                    <a:pt x="25" y="3"/>
                    <a:pt x="23" y="2"/>
                  </a:cubicBezTo>
                  <a:cubicBezTo>
                    <a:pt x="20" y="1"/>
                    <a:pt x="18" y="1"/>
                    <a:pt x="15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4" y="12"/>
                    <a:pt x="15" y="12"/>
                  </a:cubicBezTo>
                  <a:cubicBezTo>
                    <a:pt x="16" y="12"/>
                    <a:pt x="18" y="12"/>
                    <a:pt x="20" y="13"/>
                  </a:cubicBezTo>
                  <a:cubicBezTo>
                    <a:pt x="26" y="14"/>
                    <a:pt x="35" y="19"/>
                    <a:pt x="48" y="19"/>
                  </a:cubicBezTo>
                  <a:cubicBezTo>
                    <a:pt x="57" y="19"/>
                    <a:pt x="67" y="17"/>
                    <a:pt x="76" y="15"/>
                  </a:cubicBezTo>
                  <a:cubicBezTo>
                    <a:pt x="85" y="13"/>
                    <a:pt x="93" y="11"/>
                    <a:pt x="99" y="11"/>
                  </a:cubicBezTo>
                  <a:cubicBezTo>
                    <a:pt x="100" y="11"/>
                    <a:pt x="101" y="11"/>
                    <a:pt x="101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4" y="12"/>
                    <a:pt x="109" y="13"/>
                    <a:pt x="115" y="15"/>
                  </a:cubicBezTo>
                  <a:cubicBezTo>
                    <a:pt x="123" y="17"/>
                    <a:pt x="134" y="21"/>
                    <a:pt x="143" y="25"/>
                  </a:cubicBezTo>
                  <a:cubicBezTo>
                    <a:pt x="147" y="27"/>
                    <a:pt x="151" y="29"/>
                    <a:pt x="154" y="31"/>
                  </a:cubicBezTo>
                  <a:cubicBezTo>
                    <a:pt x="155" y="32"/>
                    <a:pt x="157" y="33"/>
                    <a:pt x="157" y="33"/>
                  </a:cubicBezTo>
                  <a:cubicBezTo>
                    <a:pt x="158" y="34"/>
                    <a:pt x="158" y="34"/>
                    <a:pt x="158" y="34"/>
                  </a:cubicBezTo>
                  <a:cubicBezTo>
                    <a:pt x="159" y="34"/>
                    <a:pt x="159" y="34"/>
                    <a:pt x="159" y="34"/>
                  </a:cubicBezTo>
                  <a:cubicBezTo>
                    <a:pt x="159" y="34"/>
                    <a:pt x="159" y="34"/>
                    <a:pt x="159" y="34"/>
                  </a:cubicBezTo>
                  <a:cubicBezTo>
                    <a:pt x="159" y="34"/>
                    <a:pt x="159" y="34"/>
                    <a:pt x="159" y="34"/>
                  </a:cubicBezTo>
                  <a:cubicBezTo>
                    <a:pt x="159" y="34"/>
                    <a:pt x="159" y="34"/>
                    <a:pt x="159" y="34"/>
                  </a:cubicBezTo>
                  <a:cubicBezTo>
                    <a:pt x="159" y="34"/>
                    <a:pt x="159" y="34"/>
                    <a:pt x="159" y="34"/>
                  </a:cubicBezTo>
                  <a:cubicBezTo>
                    <a:pt x="159" y="34"/>
                    <a:pt x="159" y="34"/>
                    <a:pt x="159" y="34"/>
                  </a:cubicBezTo>
                  <a:cubicBezTo>
                    <a:pt x="159" y="34"/>
                    <a:pt x="159" y="34"/>
                    <a:pt x="159" y="34"/>
                  </a:cubicBezTo>
                  <a:cubicBezTo>
                    <a:pt x="161" y="37"/>
                    <a:pt x="161" y="40"/>
                    <a:pt x="161" y="42"/>
                  </a:cubicBezTo>
                  <a:cubicBezTo>
                    <a:pt x="161" y="45"/>
                    <a:pt x="160" y="47"/>
                    <a:pt x="160" y="49"/>
                  </a:cubicBezTo>
                  <a:cubicBezTo>
                    <a:pt x="159" y="50"/>
                    <a:pt x="159" y="51"/>
                    <a:pt x="158" y="51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61" y="54"/>
                    <a:pt x="161" y="54"/>
                    <a:pt x="161" y="54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61" y="54"/>
                    <a:pt x="161" y="54"/>
                    <a:pt x="161" y="54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2" y="50"/>
                    <a:pt x="162" y="50"/>
                    <a:pt x="162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4"/>
                  </a:cubicBezTo>
                  <a:cubicBezTo>
                    <a:pt x="12" y="52"/>
                    <a:pt x="11" y="40"/>
                    <a:pt x="11" y="30"/>
                  </a:cubicBezTo>
                  <a:cubicBezTo>
                    <a:pt x="11" y="24"/>
                    <a:pt x="12" y="19"/>
                    <a:pt x="12" y="15"/>
                  </a:cubicBezTo>
                  <a:cubicBezTo>
                    <a:pt x="13" y="14"/>
                    <a:pt x="13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4" y="12"/>
                    <a:pt x="14" y="12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7"/>
                    <a:pt x="12" y="7"/>
                    <a:pt x="12" y="7"/>
                  </a:cubicBezTo>
                </a:path>
              </a:pathLst>
            </a:custGeom>
            <a:solidFill>
              <a:srgbClr val="4E4C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9" name="îŝḻíďè"/>
            <p:cNvSpPr/>
            <p:nvPr/>
          </p:nvSpPr>
          <p:spPr bwMode="auto">
            <a:xfrm>
              <a:off x="4150691" y="6040040"/>
              <a:ext cx="706444" cy="51793"/>
            </a:xfrm>
            <a:custGeom>
              <a:avLst/>
              <a:gdLst>
                <a:gd name="T0" fmla="*/ 159 w 164"/>
                <a:gd name="T1" fmla="*/ 12 h 12"/>
                <a:gd name="T2" fmla="*/ 0 w 164"/>
                <a:gd name="T3" fmla="*/ 7 h 12"/>
                <a:gd name="T4" fmla="*/ 0 w 164"/>
                <a:gd name="T5" fmla="*/ 0 h 12"/>
                <a:gd name="T6" fmla="*/ 164 w 164"/>
                <a:gd name="T7" fmla="*/ 5 h 12"/>
                <a:gd name="T8" fmla="*/ 164 w 164"/>
                <a:gd name="T9" fmla="*/ 12 h 12"/>
                <a:gd name="T10" fmla="*/ 159 w 164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4" h="12">
                  <a:moveTo>
                    <a:pt x="159" y="12"/>
                  </a:moveTo>
                  <a:cubicBezTo>
                    <a:pt x="101" y="12"/>
                    <a:pt x="1" y="7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08" y="6"/>
                    <a:pt x="164" y="5"/>
                  </a:cubicBezTo>
                  <a:cubicBezTo>
                    <a:pt x="164" y="12"/>
                    <a:pt x="164" y="12"/>
                    <a:pt x="164" y="12"/>
                  </a:cubicBezTo>
                  <a:cubicBezTo>
                    <a:pt x="162" y="12"/>
                    <a:pt x="161" y="12"/>
                    <a:pt x="159" y="12"/>
                  </a:cubicBezTo>
                </a:path>
              </a:pathLst>
            </a:custGeom>
            <a:solidFill>
              <a:srgbClr val="4E4C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0" name="ïs1îḋe"/>
            <p:cNvSpPr/>
            <p:nvPr/>
          </p:nvSpPr>
          <p:spPr bwMode="auto">
            <a:xfrm>
              <a:off x="4451086" y="5928169"/>
              <a:ext cx="366688" cy="134660"/>
            </a:xfrm>
            <a:custGeom>
              <a:avLst/>
              <a:gdLst>
                <a:gd name="T0" fmla="*/ 23 w 85"/>
                <a:gd name="T1" fmla="*/ 0 h 31"/>
                <a:gd name="T2" fmla="*/ 0 w 85"/>
                <a:gd name="T3" fmla="*/ 4 h 31"/>
                <a:gd name="T4" fmla="*/ 53 w 85"/>
                <a:gd name="T5" fmla="*/ 22 h 31"/>
                <a:gd name="T6" fmla="*/ 59 w 85"/>
                <a:gd name="T7" fmla="*/ 31 h 31"/>
                <a:gd name="T8" fmla="*/ 85 w 85"/>
                <a:gd name="T9" fmla="*/ 31 h 31"/>
                <a:gd name="T10" fmla="*/ 85 w 85"/>
                <a:gd name="T11" fmla="*/ 31 h 31"/>
                <a:gd name="T12" fmla="*/ 83 w 85"/>
                <a:gd name="T13" fmla="*/ 23 h 31"/>
                <a:gd name="T14" fmla="*/ 83 w 85"/>
                <a:gd name="T15" fmla="*/ 23 h 31"/>
                <a:gd name="T16" fmla="*/ 82 w 85"/>
                <a:gd name="T17" fmla="*/ 23 h 31"/>
                <a:gd name="T18" fmla="*/ 81 w 85"/>
                <a:gd name="T19" fmla="*/ 22 h 31"/>
                <a:gd name="T20" fmla="*/ 78 w 85"/>
                <a:gd name="T21" fmla="*/ 20 h 31"/>
                <a:gd name="T22" fmla="*/ 67 w 85"/>
                <a:gd name="T23" fmla="*/ 14 h 31"/>
                <a:gd name="T24" fmla="*/ 39 w 85"/>
                <a:gd name="T25" fmla="*/ 4 h 31"/>
                <a:gd name="T26" fmla="*/ 25 w 85"/>
                <a:gd name="T27" fmla="*/ 0 h 31"/>
                <a:gd name="T28" fmla="*/ 25 w 85"/>
                <a:gd name="T29" fmla="*/ 0 h 31"/>
                <a:gd name="T30" fmla="*/ 23 w 85"/>
                <a:gd name="T31" fmla="*/ 0 h 31"/>
                <a:gd name="T32" fmla="*/ 23 w 85"/>
                <a:gd name="T3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31">
                  <a:moveTo>
                    <a:pt x="23" y="0"/>
                  </a:moveTo>
                  <a:cubicBezTo>
                    <a:pt x="17" y="0"/>
                    <a:pt x="9" y="2"/>
                    <a:pt x="0" y="4"/>
                  </a:cubicBezTo>
                  <a:cubicBezTo>
                    <a:pt x="17" y="9"/>
                    <a:pt x="44" y="18"/>
                    <a:pt x="53" y="22"/>
                  </a:cubicBezTo>
                  <a:cubicBezTo>
                    <a:pt x="57" y="24"/>
                    <a:pt x="59" y="27"/>
                    <a:pt x="59" y="31"/>
                  </a:cubicBezTo>
                  <a:cubicBezTo>
                    <a:pt x="69" y="31"/>
                    <a:pt x="77" y="31"/>
                    <a:pt x="85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5" y="29"/>
                    <a:pt x="85" y="26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82" y="23"/>
                    <a:pt x="82" y="23"/>
                    <a:pt x="81" y="22"/>
                  </a:cubicBezTo>
                  <a:cubicBezTo>
                    <a:pt x="81" y="22"/>
                    <a:pt x="79" y="21"/>
                    <a:pt x="78" y="20"/>
                  </a:cubicBezTo>
                  <a:cubicBezTo>
                    <a:pt x="75" y="18"/>
                    <a:pt x="71" y="16"/>
                    <a:pt x="67" y="14"/>
                  </a:cubicBezTo>
                  <a:cubicBezTo>
                    <a:pt x="58" y="10"/>
                    <a:pt x="47" y="6"/>
                    <a:pt x="39" y="4"/>
                  </a:cubicBezTo>
                  <a:cubicBezTo>
                    <a:pt x="33" y="2"/>
                    <a:pt x="28" y="1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4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9695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1" name="ïṧḷïḋê"/>
            <p:cNvSpPr/>
            <p:nvPr/>
          </p:nvSpPr>
          <p:spPr bwMode="auto">
            <a:xfrm>
              <a:off x="4399293" y="5915739"/>
              <a:ext cx="430910" cy="147090"/>
            </a:xfrm>
            <a:custGeom>
              <a:avLst/>
              <a:gdLst>
                <a:gd name="T0" fmla="*/ 44 w 100"/>
                <a:gd name="T1" fmla="*/ 0 h 34"/>
                <a:gd name="T2" fmla="*/ 0 w 100"/>
                <a:gd name="T3" fmla="*/ 0 h 34"/>
                <a:gd name="T4" fmla="*/ 0 w 100"/>
                <a:gd name="T5" fmla="*/ 3 h 34"/>
                <a:gd name="T6" fmla="*/ 12 w 100"/>
                <a:gd name="T7" fmla="*/ 7 h 34"/>
                <a:gd name="T8" fmla="*/ 35 w 100"/>
                <a:gd name="T9" fmla="*/ 3 h 34"/>
                <a:gd name="T10" fmla="*/ 35 w 100"/>
                <a:gd name="T11" fmla="*/ 3 h 34"/>
                <a:gd name="T12" fmla="*/ 37 w 100"/>
                <a:gd name="T13" fmla="*/ 3 h 34"/>
                <a:gd name="T14" fmla="*/ 37 w 100"/>
                <a:gd name="T15" fmla="*/ 3 h 34"/>
                <a:gd name="T16" fmla="*/ 51 w 100"/>
                <a:gd name="T17" fmla="*/ 7 h 34"/>
                <a:gd name="T18" fmla="*/ 79 w 100"/>
                <a:gd name="T19" fmla="*/ 17 h 34"/>
                <a:gd name="T20" fmla="*/ 90 w 100"/>
                <a:gd name="T21" fmla="*/ 23 h 34"/>
                <a:gd name="T22" fmla="*/ 93 w 100"/>
                <a:gd name="T23" fmla="*/ 25 h 34"/>
                <a:gd name="T24" fmla="*/ 94 w 100"/>
                <a:gd name="T25" fmla="*/ 26 h 34"/>
                <a:gd name="T26" fmla="*/ 95 w 100"/>
                <a:gd name="T27" fmla="*/ 26 h 34"/>
                <a:gd name="T28" fmla="*/ 95 w 100"/>
                <a:gd name="T29" fmla="*/ 26 h 34"/>
                <a:gd name="T30" fmla="*/ 97 w 100"/>
                <a:gd name="T31" fmla="*/ 34 h 34"/>
                <a:gd name="T32" fmla="*/ 97 w 100"/>
                <a:gd name="T33" fmla="*/ 34 h 34"/>
                <a:gd name="T34" fmla="*/ 99 w 100"/>
                <a:gd name="T35" fmla="*/ 34 h 34"/>
                <a:gd name="T36" fmla="*/ 90 w 100"/>
                <a:gd name="T37" fmla="*/ 17 h 34"/>
                <a:gd name="T38" fmla="*/ 44 w 100"/>
                <a:gd name="T3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0" h="34">
                  <a:moveTo>
                    <a:pt x="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5" y="4"/>
                    <a:pt x="12" y="7"/>
                  </a:cubicBezTo>
                  <a:cubicBezTo>
                    <a:pt x="21" y="5"/>
                    <a:pt x="29" y="3"/>
                    <a:pt x="35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6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40" y="4"/>
                    <a:pt x="45" y="5"/>
                    <a:pt x="51" y="7"/>
                  </a:cubicBezTo>
                  <a:cubicBezTo>
                    <a:pt x="59" y="9"/>
                    <a:pt x="70" y="13"/>
                    <a:pt x="79" y="17"/>
                  </a:cubicBezTo>
                  <a:cubicBezTo>
                    <a:pt x="83" y="19"/>
                    <a:pt x="87" y="21"/>
                    <a:pt x="90" y="23"/>
                  </a:cubicBezTo>
                  <a:cubicBezTo>
                    <a:pt x="91" y="24"/>
                    <a:pt x="93" y="25"/>
                    <a:pt x="93" y="25"/>
                  </a:cubicBezTo>
                  <a:cubicBezTo>
                    <a:pt x="94" y="26"/>
                    <a:pt x="94" y="26"/>
                    <a:pt x="94" y="26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7" y="29"/>
                    <a:pt x="97" y="32"/>
                    <a:pt x="97" y="34"/>
                  </a:cubicBezTo>
                  <a:cubicBezTo>
                    <a:pt x="97" y="34"/>
                    <a:pt x="97" y="34"/>
                    <a:pt x="97" y="34"/>
                  </a:cubicBezTo>
                  <a:cubicBezTo>
                    <a:pt x="98" y="34"/>
                    <a:pt x="98" y="34"/>
                    <a:pt x="99" y="34"/>
                  </a:cubicBezTo>
                  <a:cubicBezTo>
                    <a:pt x="100" y="28"/>
                    <a:pt x="98" y="21"/>
                    <a:pt x="90" y="17"/>
                  </a:cubicBezTo>
                  <a:cubicBezTo>
                    <a:pt x="72" y="7"/>
                    <a:pt x="44" y="0"/>
                    <a:pt x="44" y="0"/>
                  </a:cubicBezTo>
                </a:path>
              </a:pathLst>
            </a:custGeom>
            <a:solidFill>
              <a:srgbClr val="4E4C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2" name="iṡ1idé"/>
            <p:cNvSpPr/>
            <p:nvPr/>
          </p:nvSpPr>
          <p:spPr bwMode="auto">
            <a:xfrm>
              <a:off x="4701758" y="6087689"/>
              <a:ext cx="111871" cy="8287"/>
            </a:xfrm>
            <a:custGeom>
              <a:avLst/>
              <a:gdLst>
                <a:gd name="T0" fmla="*/ 0 w 26"/>
                <a:gd name="T1" fmla="*/ 0 h 2"/>
                <a:gd name="T2" fmla="*/ 0 w 26"/>
                <a:gd name="T3" fmla="*/ 2 h 2"/>
                <a:gd name="T4" fmla="*/ 25 w 26"/>
                <a:gd name="T5" fmla="*/ 2 h 2"/>
                <a:gd name="T6" fmla="*/ 26 w 26"/>
                <a:gd name="T7" fmla="*/ 1 h 2"/>
                <a:gd name="T8" fmla="*/ 26 w 26"/>
                <a:gd name="T9" fmla="*/ 1 h 2"/>
                <a:gd name="T10" fmla="*/ 0 w 26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18" y="1"/>
                    <a:pt x="9" y="1"/>
                    <a:pt x="0" y="0"/>
                  </a:cubicBezTo>
                </a:path>
              </a:pathLst>
            </a:custGeom>
            <a:solidFill>
              <a:srgbClr val="9695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3" name="íSḷíďè"/>
            <p:cNvSpPr/>
            <p:nvPr/>
          </p:nvSpPr>
          <p:spPr bwMode="auto">
            <a:xfrm>
              <a:off x="4678971" y="6091832"/>
              <a:ext cx="138803" cy="26932"/>
            </a:xfrm>
            <a:custGeom>
              <a:avLst/>
              <a:gdLst>
                <a:gd name="T0" fmla="*/ 31 w 32"/>
                <a:gd name="T1" fmla="*/ 0 h 6"/>
                <a:gd name="T2" fmla="*/ 31 w 32"/>
                <a:gd name="T3" fmla="*/ 0 h 6"/>
                <a:gd name="T4" fmla="*/ 30 w 32"/>
                <a:gd name="T5" fmla="*/ 1 h 6"/>
                <a:gd name="T6" fmla="*/ 5 w 32"/>
                <a:gd name="T7" fmla="*/ 1 h 6"/>
                <a:gd name="T8" fmla="*/ 0 w 32"/>
                <a:gd name="T9" fmla="*/ 6 h 6"/>
                <a:gd name="T10" fmla="*/ 29 w 32"/>
                <a:gd name="T11" fmla="*/ 6 h 6"/>
                <a:gd name="T12" fmla="*/ 32 w 32"/>
                <a:gd name="T13" fmla="*/ 0 h 6"/>
                <a:gd name="T14" fmla="*/ 31 w 32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6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1"/>
                    <a:pt x="30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4"/>
                    <a:pt x="1" y="6"/>
                    <a:pt x="0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31" y="4"/>
                    <a:pt x="32" y="0"/>
                  </a:cubicBezTo>
                  <a:cubicBezTo>
                    <a:pt x="32" y="0"/>
                    <a:pt x="31" y="0"/>
                    <a:pt x="31" y="0"/>
                  </a:cubicBezTo>
                </a:path>
              </a:pathLst>
            </a:custGeom>
            <a:solidFill>
              <a:srgbClr val="4E4C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4" name="îṩḷíde"/>
            <p:cNvSpPr/>
            <p:nvPr/>
          </p:nvSpPr>
          <p:spPr bwMode="auto">
            <a:xfrm>
              <a:off x="4701758" y="6062829"/>
              <a:ext cx="124301" cy="29004"/>
            </a:xfrm>
            <a:custGeom>
              <a:avLst/>
              <a:gdLst>
                <a:gd name="T0" fmla="*/ 1 w 29"/>
                <a:gd name="T1" fmla="*/ 0 h 7"/>
                <a:gd name="T2" fmla="*/ 0 w 29"/>
                <a:gd name="T3" fmla="*/ 6 h 7"/>
                <a:gd name="T4" fmla="*/ 26 w 29"/>
                <a:gd name="T5" fmla="*/ 7 h 7"/>
                <a:gd name="T6" fmla="*/ 27 w 29"/>
                <a:gd name="T7" fmla="*/ 7 h 7"/>
                <a:gd name="T8" fmla="*/ 29 w 29"/>
                <a:gd name="T9" fmla="*/ 0 h 7"/>
                <a:gd name="T10" fmla="*/ 27 w 29"/>
                <a:gd name="T11" fmla="*/ 0 h 7"/>
                <a:gd name="T12" fmla="*/ 1 w 29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7">
                  <a:moveTo>
                    <a:pt x="1" y="0"/>
                  </a:moveTo>
                  <a:cubicBezTo>
                    <a:pt x="2" y="2"/>
                    <a:pt x="1" y="4"/>
                    <a:pt x="0" y="6"/>
                  </a:cubicBezTo>
                  <a:cubicBezTo>
                    <a:pt x="9" y="7"/>
                    <a:pt x="18" y="7"/>
                    <a:pt x="26" y="7"/>
                  </a:cubicBezTo>
                  <a:cubicBezTo>
                    <a:pt x="26" y="7"/>
                    <a:pt x="27" y="7"/>
                    <a:pt x="27" y="7"/>
                  </a:cubicBezTo>
                  <a:cubicBezTo>
                    <a:pt x="28" y="5"/>
                    <a:pt x="29" y="3"/>
                    <a:pt x="29" y="0"/>
                  </a:cubicBezTo>
                  <a:cubicBezTo>
                    <a:pt x="28" y="0"/>
                    <a:pt x="28" y="0"/>
                    <a:pt x="27" y="0"/>
                  </a:cubicBezTo>
                  <a:cubicBezTo>
                    <a:pt x="19" y="0"/>
                    <a:pt x="11" y="0"/>
                    <a:pt x="1" y="0"/>
                  </a:cubicBezTo>
                </a:path>
              </a:pathLst>
            </a:custGeom>
            <a:solidFill>
              <a:srgbClr val="4E4C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5" name="îslïdè"/>
            <p:cNvSpPr/>
            <p:nvPr/>
          </p:nvSpPr>
          <p:spPr bwMode="auto">
            <a:xfrm>
              <a:off x="3529187" y="5903309"/>
              <a:ext cx="737518" cy="215455"/>
            </a:xfrm>
            <a:custGeom>
              <a:avLst/>
              <a:gdLst>
                <a:gd name="T0" fmla="*/ 10 w 171"/>
                <a:gd name="T1" fmla="*/ 2 h 50"/>
                <a:gd name="T2" fmla="*/ 6 w 171"/>
                <a:gd name="T3" fmla="*/ 50 h 50"/>
                <a:gd name="T4" fmla="*/ 161 w 171"/>
                <a:gd name="T5" fmla="*/ 50 h 50"/>
                <a:gd name="T6" fmla="*/ 162 w 171"/>
                <a:gd name="T7" fmla="*/ 26 h 50"/>
                <a:gd name="T8" fmla="*/ 100 w 171"/>
                <a:gd name="T9" fmla="*/ 1 h 50"/>
                <a:gd name="T10" fmla="*/ 47 w 171"/>
                <a:gd name="T11" fmla="*/ 8 h 50"/>
                <a:gd name="T12" fmla="*/ 10 w 171"/>
                <a:gd name="T13" fmla="*/ 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" h="50">
                  <a:moveTo>
                    <a:pt x="10" y="2"/>
                  </a:moveTo>
                  <a:cubicBezTo>
                    <a:pt x="0" y="3"/>
                    <a:pt x="6" y="50"/>
                    <a:pt x="6" y="50"/>
                  </a:cubicBezTo>
                  <a:cubicBezTo>
                    <a:pt x="161" y="50"/>
                    <a:pt x="161" y="50"/>
                    <a:pt x="161" y="50"/>
                  </a:cubicBezTo>
                  <a:cubicBezTo>
                    <a:pt x="161" y="50"/>
                    <a:pt x="171" y="38"/>
                    <a:pt x="162" y="26"/>
                  </a:cubicBezTo>
                  <a:cubicBezTo>
                    <a:pt x="157" y="19"/>
                    <a:pt x="114" y="2"/>
                    <a:pt x="100" y="1"/>
                  </a:cubicBezTo>
                  <a:cubicBezTo>
                    <a:pt x="87" y="0"/>
                    <a:pt x="64" y="8"/>
                    <a:pt x="47" y="8"/>
                  </a:cubicBezTo>
                  <a:cubicBezTo>
                    <a:pt x="29" y="8"/>
                    <a:pt x="20" y="0"/>
                    <a:pt x="10" y="2"/>
                  </a:cubicBezTo>
                </a:path>
              </a:pathLst>
            </a:custGeom>
            <a:solidFill>
              <a:srgbClr val="C6C5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6" name="íSľîdê"/>
            <p:cNvSpPr/>
            <p:nvPr/>
          </p:nvSpPr>
          <p:spPr bwMode="auto">
            <a:xfrm>
              <a:off x="3525044" y="5880521"/>
              <a:ext cx="741662" cy="263104"/>
            </a:xfrm>
            <a:custGeom>
              <a:avLst/>
              <a:gdLst>
                <a:gd name="T0" fmla="*/ 10 w 172"/>
                <a:gd name="T1" fmla="*/ 1 h 61"/>
                <a:gd name="T2" fmla="*/ 2 w 172"/>
                <a:gd name="T3" fmla="*/ 9 h 61"/>
                <a:gd name="T4" fmla="*/ 0 w 172"/>
                <a:gd name="T5" fmla="*/ 30 h 61"/>
                <a:gd name="T6" fmla="*/ 7 w 172"/>
                <a:gd name="T7" fmla="*/ 61 h 61"/>
                <a:gd name="T8" fmla="*/ 166 w 172"/>
                <a:gd name="T9" fmla="*/ 59 h 61"/>
                <a:gd name="T10" fmla="*/ 172 w 172"/>
                <a:gd name="T11" fmla="*/ 42 h 61"/>
                <a:gd name="T12" fmla="*/ 162 w 172"/>
                <a:gd name="T13" fmla="*/ 23 h 61"/>
                <a:gd name="T14" fmla="*/ 123 w 172"/>
                <a:gd name="T15" fmla="*/ 6 h 61"/>
                <a:gd name="T16" fmla="*/ 102 w 172"/>
                <a:gd name="T17" fmla="*/ 0 h 61"/>
                <a:gd name="T18" fmla="*/ 99 w 172"/>
                <a:gd name="T19" fmla="*/ 0 h 61"/>
                <a:gd name="T20" fmla="*/ 48 w 172"/>
                <a:gd name="T21" fmla="*/ 8 h 61"/>
                <a:gd name="T22" fmla="*/ 22 w 172"/>
                <a:gd name="T23" fmla="*/ 2 h 61"/>
                <a:gd name="T24" fmla="*/ 10 w 172"/>
                <a:gd name="T25" fmla="*/ 1 h 61"/>
                <a:gd name="T26" fmla="*/ 11 w 172"/>
                <a:gd name="T27" fmla="*/ 7 h 61"/>
                <a:gd name="T28" fmla="*/ 14 w 172"/>
                <a:gd name="T29" fmla="*/ 12 h 61"/>
                <a:gd name="T30" fmla="*/ 48 w 172"/>
                <a:gd name="T31" fmla="*/ 19 h 61"/>
                <a:gd name="T32" fmla="*/ 99 w 172"/>
                <a:gd name="T33" fmla="*/ 11 h 61"/>
                <a:gd name="T34" fmla="*/ 101 w 172"/>
                <a:gd name="T35" fmla="*/ 11 h 61"/>
                <a:gd name="T36" fmla="*/ 142 w 172"/>
                <a:gd name="T37" fmla="*/ 25 h 61"/>
                <a:gd name="T38" fmla="*/ 157 w 172"/>
                <a:gd name="T39" fmla="*/ 33 h 61"/>
                <a:gd name="T40" fmla="*/ 158 w 172"/>
                <a:gd name="T41" fmla="*/ 34 h 61"/>
                <a:gd name="T42" fmla="*/ 159 w 172"/>
                <a:gd name="T43" fmla="*/ 34 h 61"/>
                <a:gd name="T44" fmla="*/ 158 w 172"/>
                <a:gd name="T45" fmla="*/ 34 h 61"/>
                <a:gd name="T46" fmla="*/ 158 w 172"/>
                <a:gd name="T47" fmla="*/ 34 h 61"/>
                <a:gd name="T48" fmla="*/ 159 w 172"/>
                <a:gd name="T49" fmla="*/ 49 h 61"/>
                <a:gd name="T50" fmla="*/ 157 w 172"/>
                <a:gd name="T51" fmla="*/ 52 h 61"/>
                <a:gd name="T52" fmla="*/ 157 w 172"/>
                <a:gd name="T53" fmla="*/ 52 h 61"/>
                <a:gd name="T54" fmla="*/ 157 w 172"/>
                <a:gd name="T55" fmla="*/ 52 h 61"/>
                <a:gd name="T56" fmla="*/ 160 w 172"/>
                <a:gd name="T57" fmla="*/ 54 h 61"/>
                <a:gd name="T58" fmla="*/ 162 w 172"/>
                <a:gd name="T59" fmla="*/ 55 h 61"/>
                <a:gd name="T60" fmla="*/ 7 w 172"/>
                <a:gd name="T61" fmla="*/ 50 h 61"/>
                <a:gd name="T62" fmla="*/ 12 w 172"/>
                <a:gd name="T63" fmla="*/ 55 h 61"/>
                <a:gd name="T64" fmla="*/ 11 w 172"/>
                <a:gd name="T65" fmla="*/ 30 h 61"/>
                <a:gd name="T66" fmla="*/ 13 w 172"/>
                <a:gd name="T67" fmla="*/ 12 h 61"/>
                <a:gd name="T68" fmla="*/ 13 w 172"/>
                <a:gd name="T69" fmla="*/ 12 h 61"/>
                <a:gd name="T70" fmla="*/ 12 w 172"/>
                <a:gd name="T71" fmla="*/ 12 h 61"/>
                <a:gd name="T72" fmla="*/ 12 w 172"/>
                <a:gd name="T73" fmla="*/ 10 h 61"/>
                <a:gd name="T74" fmla="*/ 12 w 172"/>
                <a:gd name="T75" fmla="*/ 1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2" h="61">
                  <a:moveTo>
                    <a:pt x="11" y="7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7" y="2"/>
                    <a:pt x="6" y="3"/>
                  </a:cubicBezTo>
                  <a:cubicBezTo>
                    <a:pt x="4" y="5"/>
                    <a:pt x="3" y="7"/>
                    <a:pt x="2" y="9"/>
                  </a:cubicBezTo>
                  <a:cubicBezTo>
                    <a:pt x="1" y="12"/>
                    <a:pt x="1" y="15"/>
                    <a:pt x="0" y="19"/>
                  </a:cubicBezTo>
                  <a:cubicBezTo>
                    <a:pt x="0" y="22"/>
                    <a:pt x="0" y="26"/>
                    <a:pt x="0" y="30"/>
                  </a:cubicBezTo>
                  <a:cubicBezTo>
                    <a:pt x="0" y="43"/>
                    <a:pt x="1" y="56"/>
                    <a:pt x="1" y="56"/>
                  </a:cubicBezTo>
                  <a:cubicBezTo>
                    <a:pt x="2" y="59"/>
                    <a:pt x="4" y="61"/>
                    <a:pt x="7" y="61"/>
                  </a:cubicBezTo>
                  <a:cubicBezTo>
                    <a:pt x="162" y="61"/>
                    <a:pt x="162" y="61"/>
                    <a:pt x="162" y="61"/>
                  </a:cubicBezTo>
                  <a:cubicBezTo>
                    <a:pt x="163" y="61"/>
                    <a:pt x="165" y="60"/>
                    <a:pt x="166" y="59"/>
                  </a:cubicBezTo>
                  <a:cubicBezTo>
                    <a:pt x="166" y="59"/>
                    <a:pt x="168" y="57"/>
                    <a:pt x="169" y="54"/>
                  </a:cubicBezTo>
                  <a:cubicBezTo>
                    <a:pt x="170" y="51"/>
                    <a:pt x="172" y="47"/>
                    <a:pt x="172" y="42"/>
                  </a:cubicBezTo>
                  <a:cubicBezTo>
                    <a:pt x="172" y="38"/>
                    <a:pt x="171" y="32"/>
                    <a:pt x="167" y="28"/>
                  </a:cubicBezTo>
                  <a:cubicBezTo>
                    <a:pt x="166" y="26"/>
                    <a:pt x="164" y="25"/>
                    <a:pt x="162" y="23"/>
                  </a:cubicBezTo>
                  <a:cubicBezTo>
                    <a:pt x="159" y="21"/>
                    <a:pt x="154" y="19"/>
                    <a:pt x="149" y="16"/>
                  </a:cubicBezTo>
                  <a:cubicBezTo>
                    <a:pt x="141" y="13"/>
                    <a:pt x="132" y="9"/>
                    <a:pt x="123" y="6"/>
                  </a:cubicBezTo>
                  <a:cubicBezTo>
                    <a:pt x="119" y="4"/>
                    <a:pt x="115" y="3"/>
                    <a:pt x="111" y="2"/>
                  </a:cubicBezTo>
                  <a:cubicBezTo>
                    <a:pt x="108" y="1"/>
                    <a:pt x="104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1" y="0"/>
                    <a:pt x="100" y="0"/>
                    <a:pt x="99" y="0"/>
                  </a:cubicBezTo>
                  <a:cubicBezTo>
                    <a:pt x="91" y="0"/>
                    <a:pt x="82" y="2"/>
                    <a:pt x="73" y="4"/>
                  </a:cubicBezTo>
                  <a:cubicBezTo>
                    <a:pt x="64" y="6"/>
                    <a:pt x="55" y="8"/>
                    <a:pt x="48" y="8"/>
                  </a:cubicBezTo>
                  <a:cubicBezTo>
                    <a:pt x="40" y="8"/>
                    <a:pt x="35" y="6"/>
                    <a:pt x="30" y="4"/>
                  </a:cubicBezTo>
                  <a:cubicBezTo>
                    <a:pt x="27" y="4"/>
                    <a:pt x="25" y="3"/>
                    <a:pt x="22" y="2"/>
                  </a:cubicBezTo>
                  <a:cubicBezTo>
                    <a:pt x="20" y="1"/>
                    <a:pt x="17" y="1"/>
                    <a:pt x="14" y="1"/>
                  </a:cubicBezTo>
                  <a:cubicBezTo>
                    <a:pt x="13" y="1"/>
                    <a:pt x="12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2"/>
                    <a:pt x="14" y="12"/>
                    <a:pt x="14" y="12"/>
                  </a:cubicBezTo>
                  <a:cubicBezTo>
                    <a:pt x="16" y="12"/>
                    <a:pt x="17" y="12"/>
                    <a:pt x="19" y="13"/>
                  </a:cubicBezTo>
                  <a:cubicBezTo>
                    <a:pt x="25" y="14"/>
                    <a:pt x="34" y="19"/>
                    <a:pt x="48" y="19"/>
                  </a:cubicBezTo>
                  <a:cubicBezTo>
                    <a:pt x="57" y="19"/>
                    <a:pt x="66" y="17"/>
                    <a:pt x="75" y="15"/>
                  </a:cubicBezTo>
                  <a:cubicBezTo>
                    <a:pt x="84" y="13"/>
                    <a:pt x="93" y="11"/>
                    <a:pt x="99" y="11"/>
                  </a:cubicBezTo>
                  <a:cubicBezTo>
                    <a:pt x="99" y="11"/>
                    <a:pt x="100" y="11"/>
                    <a:pt x="101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3" y="12"/>
                    <a:pt x="108" y="13"/>
                    <a:pt x="114" y="15"/>
                  </a:cubicBezTo>
                  <a:cubicBezTo>
                    <a:pt x="123" y="17"/>
                    <a:pt x="133" y="21"/>
                    <a:pt x="142" y="25"/>
                  </a:cubicBezTo>
                  <a:cubicBezTo>
                    <a:pt x="147" y="27"/>
                    <a:pt x="151" y="29"/>
                    <a:pt x="153" y="31"/>
                  </a:cubicBezTo>
                  <a:cubicBezTo>
                    <a:pt x="155" y="32"/>
                    <a:pt x="156" y="33"/>
                    <a:pt x="157" y="33"/>
                  </a:cubicBezTo>
                  <a:cubicBezTo>
                    <a:pt x="157" y="34"/>
                    <a:pt x="158" y="34"/>
                    <a:pt x="158" y="34"/>
                  </a:cubicBezTo>
                  <a:cubicBezTo>
                    <a:pt x="158" y="34"/>
                    <a:pt x="158" y="34"/>
                    <a:pt x="158" y="34"/>
                  </a:cubicBezTo>
                  <a:cubicBezTo>
                    <a:pt x="158" y="34"/>
                    <a:pt x="158" y="34"/>
                    <a:pt x="158" y="34"/>
                  </a:cubicBezTo>
                  <a:cubicBezTo>
                    <a:pt x="159" y="34"/>
                    <a:pt x="159" y="34"/>
                    <a:pt x="159" y="34"/>
                  </a:cubicBezTo>
                  <a:cubicBezTo>
                    <a:pt x="158" y="34"/>
                    <a:pt x="158" y="34"/>
                    <a:pt x="158" y="34"/>
                  </a:cubicBezTo>
                  <a:cubicBezTo>
                    <a:pt x="158" y="34"/>
                    <a:pt x="158" y="34"/>
                    <a:pt x="158" y="34"/>
                  </a:cubicBezTo>
                  <a:cubicBezTo>
                    <a:pt x="159" y="34"/>
                    <a:pt x="159" y="34"/>
                    <a:pt x="159" y="34"/>
                  </a:cubicBezTo>
                  <a:cubicBezTo>
                    <a:pt x="158" y="34"/>
                    <a:pt x="158" y="34"/>
                    <a:pt x="158" y="34"/>
                  </a:cubicBezTo>
                  <a:cubicBezTo>
                    <a:pt x="160" y="37"/>
                    <a:pt x="161" y="40"/>
                    <a:pt x="161" y="42"/>
                  </a:cubicBezTo>
                  <a:cubicBezTo>
                    <a:pt x="161" y="45"/>
                    <a:pt x="160" y="47"/>
                    <a:pt x="159" y="49"/>
                  </a:cubicBezTo>
                  <a:cubicBezTo>
                    <a:pt x="159" y="50"/>
                    <a:pt x="158" y="51"/>
                    <a:pt x="158" y="51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60" y="54"/>
                    <a:pt x="160" y="54"/>
                    <a:pt x="160" y="54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60" y="54"/>
                    <a:pt x="160" y="54"/>
                    <a:pt x="160" y="54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2" y="50"/>
                    <a:pt x="162" y="50"/>
                    <a:pt x="162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4"/>
                  </a:cubicBezTo>
                  <a:cubicBezTo>
                    <a:pt x="12" y="52"/>
                    <a:pt x="11" y="40"/>
                    <a:pt x="11" y="30"/>
                  </a:cubicBezTo>
                  <a:cubicBezTo>
                    <a:pt x="11" y="24"/>
                    <a:pt x="11" y="19"/>
                    <a:pt x="12" y="15"/>
                  </a:cubicBezTo>
                  <a:cubicBezTo>
                    <a:pt x="12" y="14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1" y="7"/>
                    <a:pt x="11" y="7"/>
                    <a:pt x="11" y="7"/>
                  </a:cubicBezTo>
                </a:path>
              </a:pathLst>
            </a:custGeom>
            <a:solidFill>
              <a:srgbClr val="4E4C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7" name="i$ļiḓè"/>
            <p:cNvSpPr/>
            <p:nvPr/>
          </p:nvSpPr>
          <p:spPr bwMode="auto">
            <a:xfrm>
              <a:off x="3545761" y="6040040"/>
              <a:ext cx="712658" cy="51793"/>
            </a:xfrm>
            <a:custGeom>
              <a:avLst/>
              <a:gdLst>
                <a:gd name="T0" fmla="*/ 159 w 165"/>
                <a:gd name="T1" fmla="*/ 12 h 12"/>
                <a:gd name="T2" fmla="*/ 0 w 165"/>
                <a:gd name="T3" fmla="*/ 7 h 12"/>
                <a:gd name="T4" fmla="*/ 1 w 165"/>
                <a:gd name="T5" fmla="*/ 0 h 12"/>
                <a:gd name="T6" fmla="*/ 165 w 165"/>
                <a:gd name="T7" fmla="*/ 5 h 12"/>
                <a:gd name="T8" fmla="*/ 165 w 165"/>
                <a:gd name="T9" fmla="*/ 12 h 12"/>
                <a:gd name="T10" fmla="*/ 159 w 165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12">
                  <a:moveTo>
                    <a:pt x="159" y="12"/>
                  </a:moveTo>
                  <a:cubicBezTo>
                    <a:pt x="101" y="12"/>
                    <a:pt x="1" y="7"/>
                    <a:pt x="0" y="7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108" y="6"/>
                    <a:pt x="165" y="5"/>
                  </a:cubicBezTo>
                  <a:cubicBezTo>
                    <a:pt x="165" y="12"/>
                    <a:pt x="165" y="12"/>
                    <a:pt x="165" y="12"/>
                  </a:cubicBezTo>
                  <a:cubicBezTo>
                    <a:pt x="163" y="12"/>
                    <a:pt x="161" y="12"/>
                    <a:pt x="159" y="12"/>
                  </a:cubicBezTo>
                </a:path>
              </a:pathLst>
            </a:custGeom>
            <a:solidFill>
              <a:srgbClr val="4E4C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8" name="îṩļídê"/>
            <p:cNvSpPr/>
            <p:nvPr/>
          </p:nvSpPr>
          <p:spPr bwMode="auto">
            <a:xfrm>
              <a:off x="3852369" y="5932312"/>
              <a:ext cx="366688" cy="130517"/>
            </a:xfrm>
            <a:custGeom>
              <a:avLst/>
              <a:gdLst>
                <a:gd name="T0" fmla="*/ 30 w 85"/>
                <a:gd name="T1" fmla="*/ 0 h 30"/>
                <a:gd name="T2" fmla="*/ 30 w 85"/>
                <a:gd name="T3" fmla="*/ 2 h 30"/>
                <a:gd name="T4" fmla="*/ 12 w 85"/>
                <a:gd name="T5" fmla="*/ 0 h 30"/>
                <a:gd name="T6" fmla="*/ 0 w 85"/>
                <a:gd name="T7" fmla="*/ 3 h 30"/>
                <a:gd name="T8" fmla="*/ 53 w 85"/>
                <a:gd name="T9" fmla="*/ 21 h 30"/>
                <a:gd name="T10" fmla="*/ 59 w 85"/>
                <a:gd name="T11" fmla="*/ 30 h 30"/>
                <a:gd name="T12" fmla="*/ 85 w 85"/>
                <a:gd name="T13" fmla="*/ 30 h 30"/>
                <a:gd name="T14" fmla="*/ 85 w 85"/>
                <a:gd name="T15" fmla="*/ 30 h 30"/>
                <a:gd name="T16" fmla="*/ 82 w 85"/>
                <a:gd name="T17" fmla="*/ 22 h 30"/>
                <a:gd name="T18" fmla="*/ 82 w 85"/>
                <a:gd name="T19" fmla="*/ 22 h 30"/>
                <a:gd name="T20" fmla="*/ 82 w 85"/>
                <a:gd name="T21" fmla="*/ 22 h 30"/>
                <a:gd name="T22" fmla="*/ 81 w 85"/>
                <a:gd name="T23" fmla="*/ 21 h 30"/>
                <a:gd name="T24" fmla="*/ 77 w 85"/>
                <a:gd name="T25" fmla="*/ 19 h 30"/>
                <a:gd name="T26" fmla="*/ 66 w 85"/>
                <a:gd name="T27" fmla="*/ 13 h 30"/>
                <a:gd name="T28" fmla="*/ 38 w 85"/>
                <a:gd name="T29" fmla="*/ 3 h 30"/>
                <a:gd name="T30" fmla="*/ 30 w 85"/>
                <a:gd name="T3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5" h="30">
                  <a:moveTo>
                    <a:pt x="30" y="0"/>
                  </a:moveTo>
                  <a:cubicBezTo>
                    <a:pt x="30" y="2"/>
                    <a:pt x="30" y="2"/>
                    <a:pt x="30" y="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1"/>
                    <a:pt x="4" y="2"/>
                    <a:pt x="0" y="3"/>
                  </a:cubicBezTo>
                  <a:cubicBezTo>
                    <a:pt x="16" y="8"/>
                    <a:pt x="44" y="17"/>
                    <a:pt x="53" y="21"/>
                  </a:cubicBezTo>
                  <a:cubicBezTo>
                    <a:pt x="57" y="23"/>
                    <a:pt x="59" y="26"/>
                    <a:pt x="59" y="30"/>
                  </a:cubicBezTo>
                  <a:cubicBezTo>
                    <a:pt x="68" y="30"/>
                    <a:pt x="77" y="30"/>
                    <a:pt x="85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85" y="28"/>
                    <a:pt x="84" y="25"/>
                    <a:pt x="82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2"/>
                    <a:pt x="81" y="22"/>
                    <a:pt x="81" y="21"/>
                  </a:cubicBezTo>
                  <a:cubicBezTo>
                    <a:pt x="80" y="21"/>
                    <a:pt x="79" y="20"/>
                    <a:pt x="77" y="19"/>
                  </a:cubicBezTo>
                  <a:cubicBezTo>
                    <a:pt x="75" y="17"/>
                    <a:pt x="71" y="15"/>
                    <a:pt x="66" y="13"/>
                  </a:cubicBezTo>
                  <a:cubicBezTo>
                    <a:pt x="57" y="9"/>
                    <a:pt x="47" y="5"/>
                    <a:pt x="38" y="3"/>
                  </a:cubicBezTo>
                  <a:cubicBezTo>
                    <a:pt x="35" y="2"/>
                    <a:pt x="32" y="1"/>
                    <a:pt x="30" y="0"/>
                  </a:cubicBezTo>
                </a:path>
              </a:pathLst>
            </a:custGeom>
            <a:solidFill>
              <a:srgbClr val="9695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9" name="îś1ïdê"/>
            <p:cNvSpPr/>
            <p:nvPr/>
          </p:nvSpPr>
          <p:spPr bwMode="auto">
            <a:xfrm>
              <a:off x="3796435" y="5915739"/>
              <a:ext cx="430910" cy="147090"/>
            </a:xfrm>
            <a:custGeom>
              <a:avLst/>
              <a:gdLst>
                <a:gd name="T0" fmla="*/ 0 w 100"/>
                <a:gd name="T1" fmla="*/ 3 h 34"/>
                <a:gd name="T2" fmla="*/ 0 w 100"/>
                <a:gd name="T3" fmla="*/ 3 h 34"/>
                <a:gd name="T4" fmla="*/ 13 w 100"/>
                <a:gd name="T5" fmla="*/ 7 h 34"/>
                <a:gd name="T6" fmla="*/ 25 w 100"/>
                <a:gd name="T7" fmla="*/ 4 h 34"/>
                <a:gd name="T8" fmla="*/ 0 w 100"/>
                <a:gd name="T9" fmla="*/ 3 h 34"/>
                <a:gd name="T10" fmla="*/ 45 w 100"/>
                <a:gd name="T11" fmla="*/ 0 h 34"/>
                <a:gd name="T12" fmla="*/ 44 w 100"/>
                <a:gd name="T13" fmla="*/ 0 h 34"/>
                <a:gd name="T14" fmla="*/ 44 w 100"/>
                <a:gd name="T15" fmla="*/ 1 h 34"/>
                <a:gd name="T16" fmla="*/ 43 w 100"/>
                <a:gd name="T17" fmla="*/ 4 h 34"/>
                <a:gd name="T18" fmla="*/ 51 w 100"/>
                <a:gd name="T19" fmla="*/ 7 h 34"/>
                <a:gd name="T20" fmla="*/ 79 w 100"/>
                <a:gd name="T21" fmla="*/ 17 h 34"/>
                <a:gd name="T22" fmla="*/ 90 w 100"/>
                <a:gd name="T23" fmla="*/ 23 h 34"/>
                <a:gd name="T24" fmla="*/ 94 w 100"/>
                <a:gd name="T25" fmla="*/ 25 h 34"/>
                <a:gd name="T26" fmla="*/ 95 w 100"/>
                <a:gd name="T27" fmla="*/ 26 h 34"/>
                <a:gd name="T28" fmla="*/ 95 w 100"/>
                <a:gd name="T29" fmla="*/ 26 h 34"/>
                <a:gd name="T30" fmla="*/ 95 w 100"/>
                <a:gd name="T31" fmla="*/ 26 h 34"/>
                <a:gd name="T32" fmla="*/ 98 w 100"/>
                <a:gd name="T33" fmla="*/ 34 h 34"/>
                <a:gd name="T34" fmla="*/ 98 w 100"/>
                <a:gd name="T35" fmla="*/ 34 h 34"/>
                <a:gd name="T36" fmla="*/ 100 w 100"/>
                <a:gd name="T37" fmla="*/ 34 h 34"/>
                <a:gd name="T38" fmla="*/ 91 w 100"/>
                <a:gd name="T39" fmla="*/ 17 h 34"/>
                <a:gd name="T40" fmla="*/ 45 w 100"/>
                <a:gd name="T4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0" h="34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5" y="4"/>
                    <a:pt x="13" y="7"/>
                  </a:cubicBezTo>
                  <a:cubicBezTo>
                    <a:pt x="17" y="6"/>
                    <a:pt x="22" y="5"/>
                    <a:pt x="25" y="4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45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1"/>
                    <a:pt x="44" y="1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5" y="5"/>
                    <a:pt x="48" y="6"/>
                    <a:pt x="51" y="7"/>
                  </a:cubicBezTo>
                  <a:cubicBezTo>
                    <a:pt x="60" y="9"/>
                    <a:pt x="70" y="13"/>
                    <a:pt x="79" y="17"/>
                  </a:cubicBezTo>
                  <a:cubicBezTo>
                    <a:pt x="84" y="19"/>
                    <a:pt x="88" y="21"/>
                    <a:pt x="90" y="23"/>
                  </a:cubicBezTo>
                  <a:cubicBezTo>
                    <a:pt x="92" y="24"/>
                    <a:pt x="93" y="25"/>
                    <a:pt x="94" y="25"/>
                  </a:cubicBezTo>
                  <a:cubicBezTo>
                    <a:pt x="94" y="26"/>
                    <a:pt x="95" y="26"/>
                    <a:pt x="95" y="26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7" y="29"/>
                    <a:pt x="98" y="32"/>
                    <a:pt x="98" y="34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34"/>
                    <a:pt x="99" y="34"/>
                    <a:pt x="100" y="34"/>
                  </a:cubicBezTo>
                  <a:cubicBezTo>
                    <a:pt x="100" y="28"/>
                    <a:pt x="99" y="21"/>
                    <a:pt x="91" y="17"/>
                  </a:cubicBezTo>
                  <a:cubicBezTo>
                    <a:pt x="72" y="7"/>
                    <a:pt x="45" y="0"/>
                    <a:pt x="45" y="0"/>
                  </a:cubicBezTo>
                </a:path>
              </a:pathLst>
            </a:custGeom>
            <a:solidFill>
              <a:srgbClr val="4E4C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0" name="íṩļîḋe"/>
            <p:cNvSpPr/>
            <p:nvPr/>
          </p:nvSpPr>
          <p:spPr bwMode="auto">
            <a:xfrm>
              <a:off x="4098900" y="6087689"/>
              <a:ext cx="111871" cy="8287"/>
            </a:xfrm>
            <a:custGeom>
              <a:avLst/>
              <a:gdLst>
                <a:gd name="T0" fmla="*/ 1 w 26"/>
                <a:gd name="T1" fmla="*/ 0 h 2"/>
                <a:gd name="T2" fmla="*/ 0 w 26"/>
                <a:gd name="T3" fmla="*/ 2 h 2"/>
                <a:gd name="T4" fmla="*/ 26 w 26"/>
                <a:gd name="T5" fmla="*/ 2 h 2"/>
                <a:gd name="T6" fmla="*/ 26 w 26"/>
                <a:gd name="T7" fmla="*/ 1 h 2"/>
                <a:gd name="T8" fmla="*/ 26 w 26"/>
                <a:gd name="T9" fmla="*/ 1 h 2"/>
                <a:gd name="T10" fmla="*/ 1 w 26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">
                  <a:moveTo>
                    <a:pt x="1" y="0"/>
                  </a:moveTo>
                  <a:cubicBezTo>
                    <a:pt x="1" y="1"/>
                    <a:pt x="1" y="1"/>
                    <a:pt x="0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18" y="1"/>
                    <a:pt x="10" y="1"/>
                    <a:pt x="1" y="0"/>
                  </a:cubicBezTo>
                </a:path>
              </a:pathLst>
            </a:custGeom>
            <a:solidFill>
              <a:srgbClr val="9695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1" name="î$ľîḓe"/>
            <p:cNvSpPr/>
            <p:nvPr/>
          </p:nvSpPr>
          <p:spPr bwMode="auto">
            <a:xfrm>
              <a:off x="4080254" y="6091832"/>
              <a:ext cx="138803" cy="26932"/>
            </a:xfrm>
            <a:custGeom>
              <a:avLst/>
              <a:gdLst>
                <a:gd name="T0" fmla="*/ 30 w 32"/>
                <a:gd name="T1" fmla="*/ 0 h 6"/>
                <a:gd name="T2" fmla="*/ 30 w 32"/>
                <a:gd name="T3" fmla="*/ 0 h 6"/>
                <a:gd name="T4" fmla="*/ 30 w 32"/>
                <a:gd name="T5" fmla="*/ 1 h 6"/>
                <a:gd name="T6" fmla="*/ 4 w 32"/>
                <a:gd name="T7" fmla="*/ 1 h 6"/>
                <a:gd name="T8" fmla="*/ 0 w 32"/>
                <a:gd name="T9" fmla="*/ 6 h 6"/>
                <a:gd name="T10" fmla="*/ 28 w 32"/>
                <a:gd name="T11" fmla="*/ 6 h 6"/>
                <a:gd name="T12" fmla="*/ 32 w 32"/>
                <a:gd name="T13" fmla="*/ 0 h 6"/>
                <a:gd name="T14" fmla="*/ 30 w 32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6"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1"/>
                    <a:pt x="30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4"/>
                    <a:pt x="1" y="6"/>
                    <a:pt x="0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30" y="4"/>
                    <a:pt x="32" y="0"/>
                  </a:cubicBezTo>
                  <a:cubicBezTo>
                    <a:pt x="31" y="0"/>
                    <a:pt x="31" y="0"/>
                    <a:pt x="30" y="0"/>
                  </a:cubicBezTo>
                </a:path>
              </a:pathLst>
            </a:custGeom>
            <a:solidFill>
              <a:srgbClr val="4E4C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2" name="iṣḻïḍê"/>
            <p:cNvSpPr/>
            <p:nvPr/>
          </p:nvSpPr>
          <p:spPr bwMode="auto">
            <a:xfrm>
              <a:off x="4103043" y="6062829"/>
              <a:ext cx="124301" cy="29004"/>
            </a:xfrm>
            <a:custGeom>
              <a:avLst/>
              <a:gdLst>
                <a:gd name="T0" fmla="*/ 1 w 29"/>
                <a:gd name="T1" fmla="*/ 0 h 7"/>
                <a:gd name="T2" fmla="*/ 0 w 29"/>
                <a:gd name="T3" fmla="*/ 6 h 7"/>
                <a:gd name="T4" fmla="*/ 25 w 29"/>
                <a:gd name="T5" fmla="*/ 7 h 7"/>
                <a:gd name="T6" fmla="*/ 27 w 29"/>
                <a:gd name="T7" fmla="*/ 7 h 7"/>
                <a:gd name="T8" fmla="*/ 29 w 29"/>
                <a:gd name="T9" fmla="*/ 0 h 7"/>
                <a:gd name="T10" fmla="*/ 27 w 29"/>
                <a:gd name="T11" fmla="*/ 0 h 7"/>
                <a:gd name="T12" fmla="*/ 1 w 29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7">
                  <a:moveTo>
                    <a:pt x="1" y="0"/>
                  </a:moveTo>
                  <a:cubicBezTo>
                    <a:pt x="1" y="2"/>
                    <a:pt x="1" y="4"/>
                    <a:pt x="0" y="6"/>
                  </a:cubicBezTo>
                  <a:cubicBezTo>
                    <a:pt x="9" y="7"/>
                    <a:pt x="17" y="7"/>
                    <a:pt x="25" y="7"/>
                  </a:cubicBezTo>
                  <a:cubicBezTo>
                    <a:pt x="26" y="7"/>
                    <a:pt x="26" y="7"/>
                    <a:pt x="27" y="7"/>
                  </a:cubicBezTo>
                  <a:cubicBezTo>
                    <a:pt x="28" y="5"/>
                    <a:pt x="28" y="3"/>
                    <a:pt x="29" y="0"/>
                  </a:cubicBezTo>
                  <a:cubicBezTo>
                    <a:pt x="28" y="0"/>
                    <a:pt x="27" y="0"/>
                    <a:pt x="27" y="0"/>
                  </a:cubicBezTo>
                  <a:cubicBezTo>
                    <a:pt x="19" y="0"/>
                    <a:pt x="10" y="0"/>
                    <a:pt x="1" y="0"/>
                  </a:cubicBezTo>
                </a:path>
              </a:pathLst>
            </a:custGeom>
            <a:solidFill>
              <a:srgbClr val="4E4C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3" name="ïṩḷíḓé"/>
            <p:cNvSpPr/>
            <p:nvPr/>
          </p:nvSpPr>
          <p:spPr bwMode="auto">
            <a:xfrm>
              <a:off x="3554048" y="1097010"/>
              <a:ext cx="646364" cy="807955"/>
            </a:xfrm>
            <a:custGeom>
              <a:avLst/>
              <a:gdLst>
                <a:gd name="T0" fmla="*/ 132 w 150"/>
                <a:gd name="T1" fmla="*/ 66 h 188"/>
                <a:gd name="T2" fmla="*/ 150 w 150"/>
                <a:gd name="T3" fmla="*/ 39 h 188"/>
                <a:gd name="T4" fmla="*/ 25 w 150"/>
                <a:gd name="T5" fmla="*/ 80 h 188"/>
                <a:gd name="T6" fmla="*/ 18 w 150"/>
                <a:gd name="T7" fmla="*/ 150 h 188"/>
                <a:gd name="T8" fmla="*/ 60 w 150"/>
                <a:gd name="T9" fmla="*/ 188 h 188"/>
                <a:gd name="T10" fmla="*/ 132 w 150"/>
                <a:gd name="T11" fmla="*/ 66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0" h="188">
                  <a:moveTo>
                    <a:pt x="132" y="66"/>
                  </a:moveTo>
                  <a:cubicBezTo>
                    <a:pt x="132" y="66"/>
                    <a:pt x="145" y="50"/>
                    <a:pt x="150" y="39"/>
                  </a:cubicBezTo>
                  <a:cubicBezTo>
                    <a:pt x="150" y="39"/>
                    <a:pt x="59" y="0"/>
                    <a:pt x="25" y="80"/>
                  </a:cubicBezTo>
                  <a:cubicBezTo>
                    <a:pt x="25" y="80"/>
                    <a:pt x="0" y="105"/>
                    <a:pt x="18" y="150"/>
                  </a:cubicBezTo>
                  <a:cubicBezTo>
                    <a:pt x="31" y="183"/>
                    <a:pt x="60" y="188"/>
                    <a:pt x="60" y="188"/>
                  </a:cubicBezTo>
                  <a:cubicBezTo>
                    <a:pt x="132" y="66"/>
                    <a:pt x="132" y="66"/>
                    <a:pt x="132" y="66"/>
                  </a:cubicBezTo>
                </a:path>
              </a:pathLst>
            </a:custGeom>
            <a:solidFill>
              <a:srgbClr val="63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4" name="î$1íḍê"/>
            <p:cNvSpPr/>
            <p:nvPr/>
          </p:nvSpPr>
          <p:spPr bwMode="auto">
            <a:xfrm>
              <a:off x="3580980" y="1200594"/>
              <a:ext cx="646364" cy="727161"/>
            </a:xfrm>
            <a:custGeom>
              <a:avLst/>
              <a:gdLst>
                <a:gd name="T0" fmla="*/ 126 w 150"/>
                <a:gd name="T1" fmla="*/ 42 h 169"/>
                <a:gd name="T2" fmla="*/ 130 w 150"/>
                <a:gd name="T3" fmla="*/ 45 h 169"/>
                <a:gd name="T4" fmla="*/ 138 w 150"/>
                <a:gd name="T5" fmla="*/ 36 h 169"/>
                <a:gd name="T6" fmla="*/ 149 w 150"/>
                <a:gd name="T7" fmla="*/ 17 h 169"/>
                <a:gd name="T8" fmla="*/ 146 w 150"/>
                <a:gd name="T9" fmla="*/ 10 h 169"/>
                <a:gd name="T10" fmla="*/ 96 w 150"/>
                <a:gd name="T11" fmla="*/ 0 h 169"/>
                <a:gd name="T12" fmla="*/ 51 w 150"/>
                <a:gd name="T13" fmla="*/ 11 h 169"/>
                <a:gd name="T14" fmla="*/ 14 w 150"/>
                <a:gd name="T15" fmla="*/ 54 h 169"/>
                <a:gd name="T16" fmla="*/ 19 w 150"/>
                <a:gd name="T17" fmla="*/ 56 h 169"/>
                <a:gd name="T18" fmla="*/ 15 w 150"/>
                <a:gd name="T19" fmla="*/ 52 h 169"/>
                <a:gd name="T20" fmla="*/ 7 w 150"/>
                <a:gd name="T21" fmla="*/ 63 h 169"/>
                <a:gd name="T22" fmla="*/ 0 w 150"/>
                <a:gd name="T23" fmla="*/ 94 h 169"/>
                <a:gd name="T24" fmla="*/ 7 w 150"/>
                <a:gd name="T25" fmla="*/ 128 h 169"/>
                <a:gd name="T26" fmla="*/ 35 w 150"/>
                <a:gd name="T27" fmla="*/ 162 h 169"/>
                <a:gd name="T28" fmla="*/ 53 w 150"/>
                <a:gd name="T29" fmla="*/ 169 h 169"/>
                <a:gd name="T30" fmla="*/ 58 w 150"/>
                <a:gd name="T31" fmla="*/ 166 h 169"/>
                <a:gd name="T32" fmla="*/ 131 w 150"/>
                <a:gd name="T33" fmla="*/ 45 h 169"/>
                <a:gd name="T34" fmla="*/ 126 w 150"/>
                <a:gd name="T35" fmla="*/ 42 h 169"/>
                <a:gd name="T36" fmla="*/ 130 w 150"/>
                <a:gd name="T37" fmla="*/ 45 h 169"/>
                <a:gd name="T38" fmla="*/ 126 w 150"/>
                <a:gd name="T39" fmla="*/ 42 h 169"/>
                <a:gd name="T40" fmla="*/ 121 w 150"/>
                <a:gd name="T41" fmla="*/ 39 h 169"/>
                <a:gd name="T42" fmla="*/ 49 w 150"/>
                <a:gd name="T43" fmla="*/ 161 h 169"/>
                <a:gd name="T44" fmla="*/ 54 w 150"/>
                <a:gd name="T45" fmla="*/ 164 h 169"/>
                <a:gd name="T46" fmla="*/ 54 w 150"/>
                <a:gd name="T47" fmla="*/ 158 h 169"/>
                <a:gd name="T48" fmla="*/ 54 w 150"/>
                <a:gd name="T49" fmla="*/ 161 h 169"/>
                <a:gd name="T50" fmla="*/ 54 w 150"/>
                <a:gd name="T51" fmla="*/ 158 h 169"/>
                <a:gd name="T52" fmla="*/ 54 w 150"/>
                <a:gd name="T53" fmla="*/ 158 h 169"/>
                <a:gd name="T54" fmla="*/ 54 w 150"/>
                <a:gd name="T55" fmla="*/ 161 h 169"/>
                <a:gd name="T56" fmla="*/ 54 w 150"/>
                <a:gd name="T57" fmla="*/ 158 h 169"/>
                <a:gd name="T58" fmla="*/ 53 w 150"/>
                <a:gd name="T59" fmla="*/ 158 h 169"/>
                <a:gd name="T60" fmla="*/ 37 w 150"/>
                <a:gd name="T61" fmla="*/ 150 h 169"/>
                <a:gd name="T62" fmla="*/ 17 w 150"/>
                <a:gd name="T63" fmla="*/ 124 h 169"/>
                <a:gd name="T64" fmla="*/ 11 w 150"/>
                <a:gd name="T65" fmla="*/ 94 h 169"/>
                <a:gd name="T66" fmla="*/ 17 w 150"/>
                <a:gd name="T67" fmla="*/ 69 h 169"/>
                <a:gd name="T68" fmla="*/ 21 w 150"/>
                <a:gd name="T69" fmla="*/ 62 h 169"/>
                <a:gd name="T70" fmla="*/ 22 w 150"/>
                <a:gd name="T71" fmla="*/ 61 h 169"/>
                <a:gd name="T72" fmla="*/ 23 w 150"/>
                <a:gd name="T73" fmla="*/ 60 h 169"/>
                <a:gd name="T74" fmla="*/ 23 w 150"/>
                <a:gd name="T75" fmla="*/ 60 h 169"/>
                <a:gd name="T76" fmla="*/ 21 w 150"/>
                <a:gd name="T77" fmla="*/ 59 h 169"/>
                <a:gd name="T78" fmla="*/ 23 w 150"/>
                <a:gd name="T79" fmla="*/ 60 h 169"/>
                <a:gd name="T80" fmla="*/ 23 w 150"/>
                <a:gd name="T81" fmla="*/ 60 h 169"/>
                <a:gd name="T82" fmla="*/ 21 w 150"/>
                <a:gd name="T83" fmla="*/ 59 h 169"/>
                <a:gd name="T84" fmla="*/ 23 w 150"/>
                <a:gd name="T85" fmla="*/ 60 h 169"/>
                <a:gd name="T86" fmla="*/ 24 w 150"/>
                <a:gd name="T87" fmla="*/ 59 h 169"/>
                <a:gd name="T88" fmla="*/ 56 w 150"/>
                <a:gd name="T89" fmla="*/ 20 h 169"/>
                <a:gd name="T90" fmla="*/ 96 w 150"/>
                <a:gd name="T91" fmla="*/ 11 h 169"/>
                <a:gd name="T92" fmla="*/ 128 w 150"/>
                <a:gd name="T93" fmla="*/ 15 h 169"/>
                <a:gd name="T94" fmla="*/ 138 w 150"/>
                <a:gd name="T95" fmla="*/ 18 h 169"/>
                <a:gd name="T96" fmla="*/ 141 w 150"/>
                <a:gd name="T97" fmla="*/ 19 h 169"/>
                <a:gd name="T98" fmla="*/ 142 w 150"/>
                <a:gd name="T99" fmla="*/ 20 h 169"/>
                <a:gd name="T100" fmla="*/ 142 w 150"/>
                <a:gd name="T101" fmla="*/ 20 h 169"/>
                <a:gd name="T102" fmla="*/ 142 w 150"/>
                <a:gd name="T103" fmla="*/ 20 h 169"/>
                <a:gd name="T104" fmla="*/ 144 w 150"/>
                <a:gd name="T105" fmla="*/ 15 h 169"/>
                <a:gd name="T106" fmla="*/ 139 w 150"/>
                <a:gd name="T107" fmla="*/ 13 h 169"/>
                <a:gd name="T108" fmla="*/ 129 w 150"/>
                <a:gd name="T109" fmla="*/ 29 h 169"/>
                <a:gd name="T110" fmla="*/ 124 w 150"/>
                <a:gd name="T111" fmla="*/ 36 h 169"/>
                <a:gd name="T112" fmla="*/ 122 w 150"/>
                <a:gd name="T113" fmla="*/ 38 h 169"/>
                <a:gd name="T114" fmla="*/ 122 w 150"/>
                <a:gd name="T115" fmla="*/ 38 h 169"/>
                <a:gd name="T116" fmla="*/ 122 w 150"/>
                <a:gd name="T117" fmla="*/ 38 h 169"/>
                <a:gd name="T118" fmla="*/ 121 w 150"/>
                <a:gd name="T119" fmla="*/ 39 h 169"/>
                <a:gd name="T120" fmla="*/ 126 w 150"/>
                <a:gd name="T121" fmla="*/ 42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" h="169">
                  <a:moveTo>
                    <a:pt x="126" y="42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4" y="41"/>
                    <a:pt x="138" y="36"/>
                  </a:cubicBezTo>
                  <a:cubicBezTo>
                    <a:pt x="142" y="30"/>
                    <a:pt x="146" y="23"/>
                    <a:pt x="149" y="17"/>
                  </a:cubicBezTo>
                  <a:cubicBezTo>
                    <a:pt x="150" y="14"/>
                    <a:pt x="149" y="11"/>
                    <a:pt x="146" y="10"/>
                  </a:cubicBezTo>
                  <a:cubicBezTo>
                    <a:pt x="146" y="9"/>
                    <a:pt x="123" y="0"/>
                    <a:pt x="96" y="0"/>
                  </a:cubicBezTo>
                  <a:cubicBezTo>
                    <a:pt x="81" y="0"/>
                    <a:pt x="66" y="3"/>
                    <a:pt x="51" y="11"/>
                  </a:cubicBezTo>
                  <a:cubicBezTo>
                    <a:pt x="36" y="19"/>
                    <a:pt x="23" y="33"/>
                    <a:pt x="14" y="54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4" y="53"/>
                    <a:pt x="11" y="56"/>
                    <a:pt x="7" y="63"/>
                  </a:cubicBezTo>
                  <a:cubicBezTo>
                    <a:pt x="4" y="70"/>
                    <a:pt x="0" y="81"/>
                    <a:pt x="0" y="94"/>
                  </a:cubicBezTo>
                  <a:cubicBezTo>
                    <a:pt x="0" y="104"/>
                    <a:pt x="2" y="116"/>
                    <a:pt x="7" y="128"/>
                  </a:cubicBezTo>
                  <a:cubicBezTo>
                    <a:pt x="14" y="146"/>
                    <a:pt x="25" y="156"/>
                    <a:pt x="35" y="162"/>
                  </a:cubicBezTo>
                  <a:cubicBezTo>
                    <a:pt x="44" y="168"/>
                    <a:pt x="52" y="169"/>
                    <a:pt x="53" y="169"/>
                  </a:cubicBezTo>
                  <a:cubicBezTo>
                    <a:pt x="55" y="169"/>
                    <a:pt x="57" y="168"/>
                    <a:pt x="58" y="166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49" y="161"/>
                    <a:pt x="49" y="161"/>
                    <a:pt x="49" y="161"/>
                  </a:cubicBezTo>
                  <a:cubicBezTo>
                    <a:pt x="54" y="164"/>
                    <a:pt x="54" y="164"/>
                    <a:pt x="54" y="164"/>
                  </a:cubicBezTo>
                  <a:cubicBezTo>
                    <a:pt x="54" y="158"/>
                    <a:pt x="54" y="158"/>
                    <a:pt x="54" y="158"/>
                  </a:cubicBezTo>
                  <a:cubicBezTo>
                    <a:pt x="54" y="161"/>
                    <a:pt x="54" y="161"/>
                    <a:pt x="54" y="161"/>
                  </a:cubicBezTo>
                  <a:cubicBezTo>
                    <a:pt x="54" y="158"/>
                    <a:pt x="54" y="158"/>
                    <a:pt x="54" y="158"/>
                  </a:cubicBezTo>
                  <a:cubicBezTo>
                    <a:pt x="54" y="158"/>
                    <a:pt x="54" y="158"/>
                    <a:pt x="54" y="158"/>
                  </a:cubicBezTo>
                  <a:cubicBezTo>
                    <a:pt x="54" y="161"/>
                    <a:pt x="54" y="161"/>
                    <a:pt x="54" y="161"/>
                  </a:cubicBezTo>
                  <a:cubicBezTo>
                    <a:pt x="54" y="158"/>
                    <a:pt x="54" y="158"/>
                    <a:pt x="54" y="158"/>
                  </a:cubicBezTo>
                  <a:cubicBezTo>
                    <a:pt x="54" y="158"/>
                    <a:pt x="54" y="158"/>
                    <a:pt x="53" y="158"/>
                  </a:cubicBezTo>
                  <a:cubicBezTo>
                    <a:pt x="51" y="157"/>
                    <a:pt x="44" y="155"/>
                    <a:pt x="37" y="150"/>
                  </a:cubicBezTo>
                  <a:cubicBezTo>
                    <a:pt x="30" y="145"/>
                    <a:pt x="23" y="137"/>
                    <a:pt x="17" y="124"/>
                  </a:cubicBezTo>
                  <a:cubicBezTo>
                    <a:pt x="13" y="113"/>
                    <a:pt x="11" y="103"/>
                    <a:pt x="11" y="94"/>
                  </a:cubicBezTo>
                  <a:cubicBezTo>
                    <a:pt x="11" y="83"/>
                    <a:pt x="14" y="74"/>
                    <a:pt x="17" y="69"/>
                  </a:cubicBezTo>
                  <a:cubicBezTo>
                    <a:pt x="19" y="66"/>
                    <a:pt x="20" y="64"/>
                    <a:pt x="21" y="62"/>
                  </a:cubicBezTo>
                  <a:cubicBezTo>
                    <a:pt x="22" y="61"/>
                    <a:pt x="22" y="61"/>
                    <a:pt x="22" y="61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3" y="60"/>
                    <a:pt x="24" y="59"/>
                    <a:pt x="24" y="59"/>
                  </a:cubicBezTo>
                  <a:cubicBezTo>
                    <a:pt x="32" y="39"/>
                    <a:pt x="44" y="27"/>
                    <a:pt x="56" y="20"/>
                  </a:cubicBezTo>
                  <a:cubicBezTo>
                    <a:pt x="69" y="13"/>
                    <a:pt x="83" y="11"/>
                    <a:pt x="96" y="11"/>
                  </a:cubicBezTo>
                  <a:cubicBezTo>
                    <a:pt x="108" y="11"/>
                    <a:pt x="120" y="13"/>
                    <a:pt x="128" y="15"/>
                  </a:cubicBezTo>
                  <a:cubicBezTo>
                    <a:pt x="132" y="17"/>
                    <a:pt x="136" y="18"/>
                    <a:pt x="138" y="18"/>
                  </a:cubicBezTo>
                  <a:cubicBezTo>
                    <a:pt x="139" y="19"/>
                    <a:pt x="140" y="19"/>
                    <a:pt x="141" y="19"/>
                  </a:cubicBezTo>
                  <a:cubicBezTo>
                    <a:pt x="142" y="20"/>
                    <a:pt x="142" y="20"/>
                    <a:pt x="142" y="20"/>
                  </a:cubicBezTo>
                  <a:cubicBezTo>
                    <a:pt x="142" y="20"/>
                    <a:pt x="142" y="20"/>
                    <a:pt x="142" y="20"/>
                  </a:cubicBezTo>
                  <a:cubicBezTo>
                    <a:pt x="142" y="20"/>
                    <a:pt x="142" y="20"/>
                    <a:pt x="142" y="20"/>
                  </a:cubicBezTo>
                  <a:cubicBezTo>
                    <a:pt x="144" y="15"/>
                    <a:pt x="144" y="15"/>
                    <a:pt x="144" y="15"/>
                  </a:cubicBezTo>
                  <a:cubicBezTo>
                    <a:pt x="139" y="13"/>
                    <a:pt x="139" y="13"/>
                    <a:pt x="139" y="13"/>
                  </a:cubicBezTo>
                  <a:cubicBezTo>
                    <a:pt x="137" y="18"/>
                    <a:pt x="132" y="24"/>
                    <a:pt x="129" y="29"/>
                  </a:cubicBezTo>
                  <a:cubicBezTo>
                    <a:pt x="127" y="32"/>
                    <a:pt x="125" y="34"/>
                    <a:pt x="124" y="36"/>
                  </a:cubicBezTo>
                  <a:cubicBezTo>
                    <a:pt x="123" y="37"/>
                    <a:pt x="123" y="37"/>
                    <a:pt x="122" y="38"/>
                  </a:cubicBezTo>
                  <a:cubicBezTo>
                    <a:pt x="122" y="38"/>
                    <a:pt x="122" y="38"/>
                    <a:pt x="122" y="38"/>
                  </a:cubicBezTo>
                  <a:cubicBezTo>
                    <a:pt x="122" y="38"/>
                    <a:pt x="122" y="38"/>
                    <a:pt x="122" y="38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6" y="42"/>
                    <a:pt x="126" y="42"/>
                    <a:pt x="126" y="42"/>
                  </a:cubicBezTo>
                </a:path>
              </a:pathLst>
            </a:custGeom>
            <a:solidFill>
              <a:srgbClr val="63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5" name="íṩ1îḋé"/>
            <p:cNvSpPr/>
            <p:nvPr/>
          </p:nvSpPr>
          <p:spPr bwMode="auto">
            <a:xfrm>
              <a:off x="3728069" y="1699870"/>
              <a:ext cx="68366" cy="171950"/>
            </a:xfrm>
            <a:custGeom>
              <a:avLst/>
              <a:gdLst>
                <a:gd name="T0" fmla="*/ 7 w 16"/>
                <a:gd name="T1" fmla="*/ 0 h 40"/>
                <a:gd name="T2" fmla="*/ 13 w 16"/>
                <a:gd name="T3" fmla="*/ 40 h 40"/>
                <a:gd name="T4" fmla="*/ 14 w 16"/>
                <a:gd name="T5" fmla="*/ 40 h 40"/>
                <a:gd name="T6" fmla="*/ 16 w 16"/>
                <a:gd name="T7" fmla="*/ 25 h 40"/>
                <a:gd name="T8" fmla="*/ 7 w 16"/>
                <a:gd name="T9" fmla="*/ 4 h 40"/>
                <a:gd name="T10" fmla="*/ 7 w 16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40">
                  <a:moveTo>
                    <a:pt x="7" y="0"/>
                  </a:moveTo>
                  <a:cubicBezTo>
                    <a:pt x="0" y="16"/>
                    <a:pt x="9" y="33"/>
                    <a:pt x="13" y="40"/>
                  </a:cubicBezTo>
                  <a:cubicBezTo>
                    <a:pt x="13" y="40"/>
                    <a:pt x="14" y="40"/>
                    <a:pt x="14" y="40"/>
                  </a:cubicBezTo>
                  <a:cubicBezTo>
                    <a:pt x="15" y="36"/>
                    <a:pt x="16" y="31"/>
                    <a:pt x="16" y="25"/>
                  </a:cubicBezTo>
                  <a:cubicBezTo>
                    <a:pt x="10" y="19"/>
                    <a:pt x="7" y="12"/>
                    <a:pt x="7" y="4"/>
                  </a:cubicBezTo>
                  <a:cubicBezTo>
                    <a:pt x="7" y="2"/>
                    <a:pt x="7" y="1"/>
                    <a:pt x="7" y="0"/>
                  </a:cubicBezTo>
                </a:path>
              </a:pathLst>
            </a:custGeom>
            <a:solidFill>
              <a:srgbClr val="3E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6" name="íṩḻíḑè"/>
            <p:cNvSpPr/>
            <p:nvPr/>
          </p:nvSpPr>
          <p:spPr bwMode="auto">
            <a:xfrm>
              <a:off x="3784005" y="1871819"/>
              <a:ext cx="4143" cy="8287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1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3E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7" name="ïSḷíḋè"/>
            <p:cNvSpPr/>
            <p:nvPr/>
          </p:nvSpPr>
          <p:spPr bwMode="auto">
            <a:xfrm>
              <a:off x="4158978" y="1345612"/>
              <a:ext cx="20717" cy="31076"/>
            </a:xfrm>
            <a:custGeom>
              <a:avLst/>
              <a:gdLst>
                <a:gd name="T0" fmla="*/ 5 w 5"/>
                <a:gd name="T1" fmla="*/ 0 h 7"/>
                <a:gd name="T2" fmla="*/ 4 w 5"/>
                <a:gd name="T3" fmla="*/ 2 h 7"/>
                <a:gd name="T4" fmla="*/ 0 w 5"/>
                <a:gd name="T5" fmla="*/ 7 h 7"/>
                <a:gd name="T6" fmla="*/ 0 w 5"/>
                <a:gd name="T7" fmla="*/ 7 h 7"/>
                <a:gd name="T8" fmla="*/ 5 w 5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5" y="0"/>
                  </a:moveTo>
                  <a:cubicBezTo>
                    <a:pt x="5" y="0"/>
                    <a:pt x="4" y="1"/>
                    <a:pt x="4" y="2"/>
                  </a:cubicBezTo>
                  <a:cubicBezTo>
                    <a:pt x="2" y="4"/>
                    <a:pt x="1" y="5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6"/>
                    <a:pt x="3" y="3"/>
                    <a:pt x="5" y="0"/>
                  </a:cubicBezTo>
                </a:path>
              </a:pathLst>
            </a:custGeom>
            <a:solidFill>
              <a:srgbClr val="A17C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8" name="iŝḻídé"/>
            <p:cNvSpPr/>
            <p:nvPr/>
          </p:nvSpPr>
          <p:spPr bwMode="auto">
            <a:xfrm>
              <a:off x="3920736" y="1273103"/>
              <a:ext cx="246531" cy="232028"/>
            </a:xfrm>
            <a:custGeom>
              <a:avLst/>
              <a:gdLst>
                <a:gd name="T0" fmla="*/ 55 w 57"/>
                <a:gd name="T1" fmla="*/ 0 h 54"/>
                <a:gd name="T2" fmla="*/ 0 w 57"/>
                <a:gd name="T3" fmla="*/ 54 h 54"/>
                <a:gd name="T4" fmla="*/ 0 w 57"/>
                <a:gd name="T5" fmla="*/ 54 h 54"/>
                <a:gd name="T6" fmla="*/ 2 w 57"/>
                <a:gd name="T7" fmla="*/ 48 h 54"/>
                <a:gd name="T8" fmla="*/ 44 w 57"/>
                <a:gd name="T9" fmla="*/ 20 h 54"/>
                <a:gd name="T10" fmla="*/ 45 w 57"/>
                <a:gd name="T11" fmla="*/ 19 h 54"/>
                <a:gd name="T12" fmla="*/ 50 w 57"/>
                <a:gd name="T13" fmla="*/ 12 h 54"/>
                <a:gd name="T14" fmla="*/ 57 w 57"/>
                <a:gd name="T15" fmla="*/ 1 h 54"/>
                <a:gd name="T16" fmla="*/ 55 w 57"/>
                <a:gd name="T1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4">
                  <a:moveTo>
                    <a:pt x="55" y="0"/>
                  </a:moveTo>
                  <a:cubicBezTo>
                    <a:pt x="26" y="13"/>
                    <a:pt x="1" y="40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2"/>
                    <a:pt x="1" y="50"/>
                    <a:pt x="2" y="48"/>
                  </a:cubicBezTo>
                  <a:cubicBezTo>
                    <a:pt x="17" y="28"/>
                    <a:pt x="40" y="21"/>
                    <a:pt x="44" y="20"/>
                  </a:cubicBezTo>
                  <a:cubicBezTo>
                    <a:pt x="44" y="19"/>
                    <a:pt x="45" y="19"/>
                    <a:pt x="45" y="19"/>
                  </a:cubicBezTo>
                  <a:cubicBezTo>
                    <a:pt x="46" y="17"/>
                    <a:pt x="48" y="15"/>
                    <a:pt x="50" y="12"/>
                  </a:cubicBezTo>
                  <a:cubicBezTo>
                    <a:pt x="52" y="9"/>
                    <a:pt x="55" y="5"/>
                    <a:pt x="57" y="1"/>
                  </a:cubicBezTo>
                  <a:cubicBezTo>
                    <a:pt x="57" y="1"/>
                    <a:pt x="56" y="0"/>
                    <a:pt x="55" y="0"/>
                  </a:cubicBezTo>
                </a:path>
              </a:pathLst>
            </a:custGeom>
            <a:solidFill>
              <a:srgbClr val="3E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9" name="işļïde"/>
            <p:cNvSpPr/>
            <p:nvPr/>
          </p:nvSpPr>
          <p:spPr bwMode="auto">
            <a:xfrm>
              <a:off x="4111330" y="1252387"/>
              <a:ext cx="120157" cy="124301"/>
            </a:xfrm>
            <a:custGeom>
              <a:avLst/>
              <a:gdLst>
                <a:gd name="T0" fmla="*/ 25 w 28"/>
                <a:gd name="T1" fmla="*/ 0 h 29"/>
                <a:gd name="T2" fmla="*/ 11 w 28"/>
                <a:gd name="T3" fmla="*/ 5 h 29"/>
                <a:gd name="T4" fmla="*/ 13 w 28"/>
                <a:gd name="T5" fmla="*/ 6 h 29"/>
                <a:gd name="T6" fmla="*/ 6 w 28"/>
                <a:gd name="T7" fmla="*/ 17 h 29"/>
                <a:gd name="T8" fmla="*/ 1 w 28"/>
                <a:gd name="T9" fmla="*/ 24 h 29"/>
                <a:gd name="T10" fmla="*/ 0 w 28"/>
                <a:gd name="T11" fmla="*/ 25 h 29"/>
                <a:gd name="T12" fmla="*/ 1 w 28"/>
                <a:gd name="T13" fmla="*/ 24 h 29"/>
                <a:gd name="T14" fmla="*/ 3 w 28"/>
                <a:gd name="T15" fmla="*/ 24 h 29"/>
                <a:gd name="T16" fmla="*/ 9 w 28"/>
                <a:gd name="T17" fmla="*/ 26 h 29"/>
                <a:gd name="T18" fmla="*/ 11 w 28"/>
                <a:gd name="T19" fmla="*/ 29 h 29"/>
                <a:gd name="T20" fmla="*/ 15 w 28"/>
                <a:gd name="T21" fmla="*/ 24 h 29"/>
                <a:gd name="T22" fmla="*/ 16 w 28"/>
                <a:gd name="T23" fmla="*/ 22 h 29"/>
                <a:gd name="T24" fmla="*/ 25 w 28"/>
                <a:gd name="T2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9">
                  <a:moveTo>
                    <a:pt x="25" y="0"/>
                  </a:moveTo>
                  <a:cubicBezTo>
                    <a:pt x="20" y="1"/>
                    <a:pt x="16" y="3"/>
                    <a:pt x="11" y="5"/>
                  </a:cubicBezTo>
                  <a:cubicBezTo>
                    <a:pt x="12" y="5"/>
                    <a:pt x="13" y="6"/>
                    <a:pt x="13" y="6"/>
                  </a:cubicBezTo>
                  <a:cubicBezTo>
                    <a:pt x="11" y="10"/>
                    <a:pt x="8" y="14"/>
                    <a:pt x="6" y="17"/>
                  </a:cubicBezTo>
                  <a:cubicBezTo>
                    <a:pt x="4" y="20"/>
                    <a:pt x="2" y="22"/>
                    <a:pt x="1" y="24"/>
                  </a:cubicBezTo>
                  <a:cubicBezTo>
                    <a:pt x="1" y="24"/>
                    <a:pt x="0" y="24"/>
                    <a:pt x="0" y="25"/>
                  </a:cubicBezTo>
                  <a:cubicBezTo>
                    <a:pt x="1" y="25"/>
                    <a:pt x="1" y="24"/>
                    <a:pt x="1" y="24"/>
                  </a:cubicBezTo>
                  <a:cubicBezTo>
                    <a:pt x="2" y="24"/>
                    <a:pt x="2" y="24"/>
                    <a:pt x="3" y="24"/>
                  </a:cubicBezTo>
                  <a:cubicBezTo>
                    <a:pt x="5" y="24"/>
                    <a:pt x="7" y="25"/>
                    <a:pt x="9" y="26"/>
                  </a:cubicBezTo>
                  <a:cubicBezTo>
                    <a:pt x="10" y="27"/>
                    <a:pt x="11" y="28"/>
                    <a:pt x="11" y="29"/>
                  </a:cubicBezTo>
                  <a:cubicBezTo>
                    <a:pt x="12" y="27"/>
                    <a:pt x="13" y="26"/>
                    <a:pt x="15" y="24"/>
                  </a:cubicBezTo>
                  <a:cubicBezTo>
                    <a:pt x="15" y="23"/>
                    <a:pt x="16" y="22"/>
                    <a:pt x="16" y="22"/>
                  </a:cubicBezTo>
                  <a:cubicBezTo>
                    <a:pt x="22" y="14"/>
                    <a:pt x="28" y="3"/>
                    <a:pt x="25" y="0"/>
                  </a:cubicBezTo>
                </a:path>
              </a:pathLst>
            </a:custGeom>
            <a:solidFill>
              <a:srgbClr val="3E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0" name="i$ḻîḍè"/>
            <p:cNvSpPr/>
            <p:nvPr/>
          </p:nvSpPr>
          <p:spPr bwMode="auto">
            <a:xfrm>
              <a:off x="3773646" y="1376688"/>
              <a:ext cx="557283" cy="783095"/>
            </a:xfrm>
            <a:custGeom>
              <a:avLst/>
              <a:gdLst>
                <a:gd name="T0" fmla="*/ 71 w 129"/>
                <a:gd name="T1" fmla="*/ 182 h 182"/>
                <a:gd name="T2" fmla="*/ 4 w 129"/>
                <a:gd name="T3" fmla="*/ 175 h 182"/>
                <a:gd name="T4" fmla="*/ 0 w 129"/>
                <a:gd name="T5" fmla="*/ 170 h 182"/>
                <a:gd name="T6" fmla="*/ 3 w 129"/>
                <a:gd name="T7" fmla="*/ 147 h 182"/>
                <a:gd name="T8" fmla="*/ 10 w 129"/>
                <a:gd name="T9" fmla="*/ 98 h 182"/>
                <a:gd name="T10" fmla="*/ 0 w 129"/>
                <a:gd name="T11" fmla="*/ 79 h 182"/>
                <a:gd name="T12" fmla="*/ 24 w 129"/>
                <a:gd name="T13" fmla="*/ 54 h 182"/>
                <a:gd name="T14" fmla="*/ 44 w 129"/>
                <a:gd name="T15" fmla="*/ 63 h 182"/>
                <a:gd name="T16" fmla="*/ 51 w 129"/>
                <a:gd name="T17" fmla="*/ 59 h 182"/>
                <a:gd name="T18" fmla="*/ 39 w 129"/>
                <a:gd name="T19" fmla="*/ 31 h 182"/>
                <a:gd name="T20" fmla="*/ 40 w 129"/>
                <a:gd name="T21" fmla="*/ 27 h 182"/>
                <a:gd name="T22" fmla="*/ 80 w 129"/>
                <a:gd name="T23" fmla="*/ 0 h 182"/>
                <a:gd name="T24" fmla="*/ 81 w 129"/>
                <a:gd name="T25" fmla="*/ 0 h 182"/>
                <a:gd name="T26" fmla="*/ 84 w 129"/>
                <a:gd name="T27" fmla="*/ 1 h 182"/>
                <a:gd name="T28" fmla="*/ 104 w 129"/>
                <a:gd name="T29" fmla="*/ 36 h 182"/>
                <a:gd name="T30" fmla="*/ 107 w 129"/>
                <a:gd name="T31" fmla="*/ 42 h 182"/>
                <a:gd name="T32" fmla="*/ 114 w 129"/>
                <a:gd name="T33" fmla="*/ 47 h 182"/>
                <a:gd name="T34" fmla="*/ 128 w 129"/>
                <a:gd name="T35" fmla="*/ 64 h 182"/>
                <a:gd name="T36" fmla="*/ 115 w 129"/>
                <a:gd name="T37" fmla="*/ 79 h 182"/>
                <a:gd name="T38" fmla="*/ 109 w 129"/>
                <a:gd name="T39" fmla="*/ 141 h 182"/>
                <a:gd name="T40" fmla="*/ 76 w 129"/>
                <a:gd name="T41" fmla="*/ 155 h 182"/>
                <a:gd name="T42" fmla="*/ 73 w 129"/>
                <a:gd name="T43" fmla="*/ 155 h 182"/>
                <a:gd name="T44" fmla="*/ 76 w 129"/>
                <a:gd name="T45" fmla="*/ 177 h 182"/>
                <a:gd name="T46" fmla="*/ 75 w 129"/>
                <a:gd name="T47" fmla="*/ 181 h 182"/>
                <a:gd name="T48" fmla="*/ 72 w 129"/>
                <a:gd name="T49" fmla="*/ 182 h 182"/>
                <a:gd name="T50" fmla="*/ 71 w 129"/>
                <a:gd name="T51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182">
                  <a:moveTo>
                    <a:pt x="71" y="182"/>
                  </a:moveTo>
                  <a:cubicBezTo>
                    <a:pt x="4" y="175"/>
                    <a:pt x="4" y="175"/>
                    <a:pt x="4" y="175"/>
                  </a:cubicBezTo>
                  <a:cubicBezTo>
                    <a:pt x="2" y="175"/>
                    <a:pt x="0" y="173"/>
                    <a:pt x="0" y="170"/>
                  </a:cubicBezTo>
                  <a:cubicBezTo>
                    <a:pt x="0" y="163"/>
                    <a:pt x="1" y="157"/>
                    <a:pt x="3" y="147"/>
                  </a:cubicBezTo>
                  <a:cubicBezTo>
                    <a:pt x="5" y="137"/>
                    <a:pt x="7" y="123"/>
                    <a:pt x="10" y="98"/>
                  </a:cubicBezTo>
                  <a:cubicBezTo>
                    <a:pt x="4" y="93"/>
                    <a:pt x="0" y="86"/>
                    <a:pt x="0" y="79"/>
                  </a:cubicBezTo>
                  <a:cubicBezTo>
                    <a:pt x="0" y="65"/>
                    <a:pt x="11" y="54"/>
                    <a:pt x="24" y="54"/>
                  </a:cubicBezTo>
                  <a:cubicBezTo>
                    <a:pt x="32" y="54"/>
                    <a:pt x="39" y="58"/>
                    <a:pt x="44" y="63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47" y="50"/>
                    <a:pt x="39" y="31"/>
                    <a:pt x="39" y="31"/>
                  </a:cubicBezTo>
                  <a:cubicBezTo>
                    <a:pt x="38" y="30"/>
                    <a:pt x="39" y="28"/>
                    <a:pt x="40" y="27"/>
                  </a:cubicBezTo>
                  <a:cubicBezTo>
                    <a:pt x="55" y="6"/>
                    <a:pt x="79" y="0"/>
                    <a:pt x="80" y="0"/>
                  </a:cubicBezTo>
                  <a:cubicBezTo>
                    <a:pt x="80" y="0"/>
                    <a:pt x="81" y="0"/>
                    <a:pt x="81" y="0"/>
                  </a:cubicBezTo>
                  <a:cubicBezTo>
                    <a:pt x="82" y="0"/>
                    <a:pt x="83" y="0"/>
                    <a:pt x="84" y="1"/>
                  </a:cubicBezTo>
                  <a:cubicBezTo>
                    <a:pt x="95" y="10"/>
                    <a:pt x="101" y="26"/>
                    <a:pt x="104" y="36"/>
                  </a:cubicBezTo>
                  <a:cubicBezTo>
                    <a:pt x="105" y="39"/>
                    <a:pt x="106" y="41"/>
                    <a:pt x="107" y="42"/>
                  </a:cubicBezTo>
                  <a:cubicBezTo>
                    <a:pt x="107" y="44"/>
                    <a:pt x="111" y="46"/>
                    <a:pt x="114" y="47"/>
                  </a:cubicBezTo>
                  <a:cubicBezTo>
                    <a:pt x="120" y="50"/>
                    <a:pt x="129" y="55"/>
                    <a:pt x="128" y="64"/>
                  </a:cubicBezTo>
                  <a:cubicBezTo>
                    <a:pt x="128" y="71"/>
                    <a:pt x="120" y="76"/>
                    <a:pt x="115" y="79"/>
                  </a:cubicBezTo>
                  <a:cubicBezTo>
                    <a:pt x="120" y="98"/>
                    <a:pt x="119" y="125"/>
                    <a:pt x="109" y="141"/>
                  </a:cubicBezTo>
                  <a:cubicBezTo>
                    <a:pt x="101" y="153"/>
                    <a:pt x="87" y="155"/>
                    <a:pt x="76" y="155"/>
                  </a:cubicBezTo>
                  <a:cubicBezTo>
                    <a:pt x="75" y="155"/>
                    <a:pt x="74" y="155"/>
                    <a:pt x="73" y="155"/>
                  </a:cubicBezTo>
                  <a:cubicBezTo>
                    <a:pt x="76" y="177"/>
                    <a:pt x="76" y="177"/>
                    <a:pt x="76" y="177"/>
                  </a:cubicBezTo>
                  <a:cubicBezTo>
                    <a:pt x="76" y="179"/>
                    <a:pt x="76" y="180"/>
                    <a:pt x="75" y="181"/>
                  </a:cubicBezTo>
                  <a:cubicBezTo>
                    <a:pt x="74" y="182"/>
                    <a:pt x="73" y="182"/>
                    <a:pt x="72" y="182"/>
                  </a:cubicBezTo>
                  <a:cubicBezTo>
                    <a:pt x="71" y="182"/>
                    <a:pt x="71" y="182"/>
                    <a:pt x="71" y="182"/>
                  </a:cubicBezTo>
                </a:path>
              </a:pathLst>
            </a:custGeom>
            <a:solidFill>
              <a:srgbClr val="EFC4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1" name="iṥľíḑê"/>
            <p:cNvSpPr/>
            <p:nvPr/>
          </p:nvSpPr>
          <p:spPr bwMode="auto">
            <a:xfrm>
              <a:off x="3757072" y="1353898"/>
              <a:ext cx="590430" cy="826601"/>
            </a:xfrm>
            <a:custGeom>
              <a:avLst/>
              <a:gdLst>
                <a:gd name="T0" fmla="*/ 85 w 137"/>
                <a:gd name="T1" fmla="*/ 9 h 192"/>
                <a:gd name="T2" fmla="*/ 107 w 137"/>
                <a:gd name="T3" fmla="*/ 49 h 192"/>
                <a:gd name="T4" fmla="*/ 128 w 137"/>
                <a:gd name="T5" fmla="*/ 69 h 192"/>
                <a:gd name="T6" fmla="*/ 114 w 137"/>
                <a:gd name="T7" fmla="*/ 81 h 192"/>
                <a:gd name="T8" fmla="*/ 109 w 137"/>
                <a:gd name="T9" fmla="*/ 144 h 192"/>
                <a:gd name="T10" fmla="*/ 80 w 137"/>
                <a:gd name="T11" fmla="*/ 156 h 192"/>
                <a:gd name="T12" fmla="*/ 72 w 137"/>
                <a:gd name="T13" fmla="*/ 155 h 192"/>
                <a:gd name="T14" fmla="*/ 76 w 137"/>
                <a:gd name="T15" fmla="*/ 183 h 192"/>
                <a:gd name="T16" fmla="*/ 9 w 137"/>
                <a:gd name="T17" fmla="*/ 176 h 192"/>
                <a:gd name="T18" fmla="*/ 18 w 137"/>
                <a:gd name="T19" fmla="*/ 103 h 192"/>
                <a:gd name="T20" fmla="*/ 19 w 137"/>
                <a:gd name="T21" fmla="*/ 101 h 192"/>
                <a:gd name="T22" fmla="*/ 9 w 137"/>
                <a:gd name="T23" fmla="*/ 84 h 192"/>
                <a:gd name="T24" fmla="*/ 28 w 137"/>
                <a:gd name="T25" fmla="*/ 64 h 192"/>
                <a:gd name="T26" fmla="*/ 46 w 137"/>
                <a:gd name="T27" fmla="*/ 74 h 192"/>
                <a:gd name="T28" fmla="*/ 61 w 137"/>
                <a:gd name="T29" fmla="*/ 66 h 192"/>
                <a:gd name="T30" fmla="*/ 47 w 137"/>
                <a:gd name="T31" fmla="*/ 35 h 192"/>
                <a:gd name="T32" fmla="*/ 85 w 137"/>
                <a:gd name="T33" fmla="*/ 9 h 192"/>
                <a:gd name="T34" fmla="*/ 85 w 137"/>
                <a:gd name="T35" fmla="*/ 0 h 192"/>
                <a:gd name="T36" fmla="*/ 83 w 137"/>
                <a:gd name="T37" fmla="*/ 0 h 192"/>
                <a:gd name="T38" fmla="*/ 40 w 137"/>
                <a:gd name="T39" fmla="*/ 29 h 192"/>
                <a:gd name="T40" fmla="*/ 39 w 137"/>
                <a:gd name="T41" fmla="*/ 38 h 192"/>
                <a:gd name="T42" fmla="*/ 50 w 137"/>
                <a:gd name="T43" fmla="*/ 62 h 192"/>
                <a:gd name="T44" fmla="*/ 48 w 137"/>
                <a:gd name="T45" fmla="*/ 63 h 192"/>
                <a:gd name="T46" fmla="*/ 28 w 137"/>
                <a:gd name="T47" fmla="*/ 55 h 192"/>
                <a:gd name="T48" fmla="*/ 0 w 137"/>
                <a:gd name="T49" fmla="*/ 84 h 192"/>
                <a:gd name="T50" fmla="*/ 9 w 137"/>
                <a:gd name="T51" fmla="*/ 105 h 192"/>
                <a:gd name="T52" fmla="*/ 3 w 137"/>
                <a:gd name="T53" fmla="*/ 152 h 192"/>
                <a:gd name="T54" fmla="*/ 0 w 137"/>
                <a:gd name="T55" fmla="*/ 175 h 192"/>
                <a:gd name="T56" fmla="*/ 8 w 137"/>
                <a:gd name="T57" fmla="*/ 184 h 192"/>
                <a:gd name="T58" fmla="*/ 75 w 137"/>
                <a:gd name="T59" fmla="*/ 192 h 192"/>
                <a:gd name="T60" fmla="*/ 76 w 137"/>
                <a:gd name="T61" fmla="*/ 192 h 192"/>
                <a:gd name="T62" fmla="*/ 82 w 137"/>
                <a:gd name="T63" fmla="*/ 189 h 192"/>
                <a:gd name="T64" fmla="*/ 85 w 137"/>
                <a:gd name="T65" fmla="*/ 182 h 192"/>
                <a:gd name="T66" fmla="*/ 82 w 137"/>
                <a:gd name="T67" fmla="*/ 165 h 192"/>
                <a:gd name="T68" fmla="*/ 116 w 137"/>
                <a:gd name="T69" fmla="*/ 149 h 192"/>
                <a:gd name="T70" fmla="*/ 124 w 137"/>
                <a:gd name="T71" fmla="*/ 86 h 192"/>
                <a:gd name="T72" fmla="*/ 137 w 137"/>
                <a:gd name="T73" fmla="*/ 69 h 192"/>
                <a:gd name="T74" fmla="*/ 120 w 137"/>
                <a:gd name="T75" fmla="*/ 48 h 192"/>
                <a:gd name="T76" fmla="*/ 115 w 137"/>
                <a:gd name="T77" fmla="*/ 45 h 192"/>
                <a:gd name="T78" fmla="*/ 113 w 137"/>
                <a:gd name="T79" fmla="*/ 39 h 192"/>
                <a:gd name="T80" fmla="*/ 91 w 137"/>
                <a:gd name="T81" fmla="*/ 2 h 192"/>
                <a:gd name="T82" fmla="*/ 85 w 137"/>
                <a:gd name="T83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7" h="192">
                  <a:moveTo>
                    <a:pt x="85" y="9"/>
                  </a:moveTo>
                  <a:cubicBezTo>
                    <a:pt x="98" y="20"/>
                    <a:pt x="104" y="43"/>
                    <a:pt x="107" y="49"/>
                  </a:cubicBezTo>
                  <a:cubicBezTo>
                    <a:pt x="110" y="56"/>
                    <a:pt x="128" y="59"/>
                    <a:pt x="128" y="69"/>
                  </a:cubicBezTo>
                  <a:cubicBezTo>
                    <a:pt x="127" y="76"/>
                    <a:pt x="114" y="81"/>
                    <a:pt x="114" y="81"/>
                  </a:cubicBezTo>
                  <a:cubicBezTo>
                    <a:pt x="119" y="99"/>
                    <a:pt x="120" y="128"/>
                    <a:pt x="109" y="144"/>
                  </a:cubicBezTo>
                  <a:cubicBezTo>
                    <a:pt x="102" y="154"/>
                    <a:pt x="89" y="156"/>
                    <a:pt x="80" y="156"/>
                  </a:cubicBezTo>
                  <a:cubicBezTo>
                    <a:pt x="75" y="156"/>
                    <a:pt x="72" y="155"/>
                    <a:pt x="72" y="155"/>
                  </a:cubicBezTo>
                  <a:cubicBezTo>
                    <a:pt x="76" y="183"/>
                    <a:pt x="76" y="183"/>
                    <a:pt x="76" y="183"/>
                  </a:cubicBezTo>
                  <a:cubicBezTo>
                    <a:pt x="9" y="176"/>
                    <a:pt x="9" y="176"/>
                    <a:pt x="9" y="176"/>
                  </a:cubicBezTo>
                  <a:cubicBezTo>
                    <a:pt x="9" y="161"/>
                    <a:pt x="12" y="153"/>
                    <a:pt x="18" y="103"/>
                  </a:cubicBezTo>
                  <a:cubicBezTo>
                    <a:pt x="19" y="101"/>
                    <a:pt x="19" y="101"/>
                    <a:pt x="19" y="101"/>
                  </a:cubicBezTo>
                  <a:cubicBezTo>
                    <a:pt x="13" y="97"/>
                    <a:pt x="9" y="91"/>
                    <a:pt x="9" y="84"/>
                  </a:cubicBezTo>
                  <a:cubicBezTo>
                    <a:pt x="9" y="73"/>
                    <a:pt x="18" y="64"/>
                    <a:pt x="28" y="64"/>
                  </a:cubicBezTo>
                  <a:cubicBezTo>
                    <a:pt x="36" y="64"/>
                    <a:pt x="43" y="68"/>
                    <a:pt x="46" y="74"/>
                  </a:cubicBezTo>
                  <a:cubicBezTo>
                    <a:pt x="61" y="66"/>
                    <a:pt x="61" y="66"/>
                    <a:pt x="61" y="66"/>
                  </a:cubicBezTo>
                  <a:cubicBezTo>
                    <a:pt x="58" y="60"/>
                    <a:pt x="47" y="35"/>
                    <a:pt x="47" y="35"/>
                  </a:cubicBezTo>
                  <a:cubicBezTo>
                    <a:pt x="61" y="15"/>
                    <a:pt x="85" y="9"/>
                    <a:pt x="85" y="9"/>
                  </a:cubicBezTo>
                  <a:moveTo>
                    <a:pt x="85" y="0"/>
                  </a:moveTo>
                  <a:cubicBezTo>
                    <a:pt x="84" y="0"/>
                    <a:pt x="84" y="0"/>
                    <a:pt x="83" y="0"/>
                  </a:cubicBezTo>
                  <a:cubicBezTo>
                    <a:pt x="82" y="1"/>
                    <a:pt x="56" y="8"/>
                    <a:pt x="40" y="29"/>
                  </a:cubicBezTo>
                  <a:cubicBezTo>
                    <a:pt x="38" y="32"/>
                    <a:pt x="38" y="35"/>
                    <a:pt x="39" y="38"/>
                  </a:cubicBezTo>
                  <a:cubicBezTo>
                    <a:pt x="39" y="38"/>
                    <a:pt x="45" y="52"/>
                    <a:pt x="50" y="62"/>
                  </a:cubicBezTo>
                  <a:cubicBezTo>
                    <a:pt x="48" y="63"/>
                    <a:pt x="48" y="63"/>
                    <a:pt x="48" y="63"/>
                  </a:cubicBezTo>
                  <a:cubicBezTo>
                    <a:pt x="43" y="58"/>
                    <a:pt x="36" y="55"/>
                    <a:pt x="28" y="55"/>
                  </a:cubicBezTo>
                  <a:cubicBezTo>
                    <a:pt x="13" y="55"/>
                    <a:pt x="0" y="68"/>
                    <a:pt x="0" y="84"/>
                  </a:cubicBezTo>
                  <a:cubicBezTo>
                    <a:pt x="0" y="92"/>
                    <a:pt x="3" y="99"/>
                    <a:pt x="9" y="105"/>
                  </a:cubicBezTo>
                  <a:cubicBezTo>
                    <a:pt x="6" y="128"/>
                    <a:pt x="4" y="142"/>
                    <a:pt x="3" y="152"/>
                  </a:cubicBezTo>
                  <a:cubicBezTo>
                    <a:pt x="1" y="162"/>
                    <a:pt x="0" y="168"/>
                    <a:pt x="0" y="175"/>
                  </a:cubicBezTo>
                  <a:cubicBezTo>
                    <a:pt x="0" y="180"/>
                    <a:pt x="3" y="184"/>
                    <a:pt x="8" y="184"/>
                  </a:cubicBezTo>
                  <a:cubicBezTo>
                    <a:pt x="75" y="192"/>
                    <a:pt x="75" y="192"/>
                    <a:pt x="75" y="192"/>
                  </a:cubicBezTo>
                  <a:cubicBezTo>
                    <a:pt x="76" y="192"/>
                    <a:pt x="76" y="192"/>
                    <a:pt x="76" y="192"/>
                  </a:cubicBezTo>
                  <a:cubicBezTo>
                    <a:pt x="78" y="192"/>
                    <a:pt x="81" y="191"/>
                    <a:pt x="82" y="189"/>
                  </a:cubicBezTo>
                  <a:cubicBezTo>
                    <a:pt x="84" y="187"/>
                    <a:pt x="85" y="184"/>
                    <a:pt x="85" y="182"/>
                  </a:cubicBezTo>
                  <a:cubicBezTo>
                    <a:pt x="82" y="165"/>
                    <a:pt x="82" y="165"/>
                    <a:pt x="82" y="165"/>
                  </a:cubicBezTo>
                  <a:cubicBezTo>
                    <a:pt x="97" y="164"/>
                    <a:pt x="109" y="159"/>
                    <a:pt x="116" y="149"/>
                  </a:cubicBezTo>
                  <a:cubicBezTo>
                    <a:pt x="123" y="139"/>
                    <a:pt x="131" y="114"/>
                    <a:pt x="124" y="86"/>
                  </a:cubicBezTo>
                  <a:cubicBezTo>
                    <a:pt x="130" y="83"/>
                    <a:pt x="136" y="77"/>
                    <a:pt x="137" y="69"/>
                  </a:cubicBezTo>
                  <a:cubicBezTo>
                    <a:pt x="137" y="57"/>
                    <a:pt x="127" y="52"/>
                    <a:pt x="120" y="48"/>
                  </a:cubicBezTo>
                  <a:cubicBezTo>
                    <a:pt x="118" y="47"/>
                    <a:pt x="116" y="46"/>
                    <a:pt x="115" y="45"/>
                  </a:cubicBezTo>
                  <a:cubicBezTo>
                    <a:pt x="114" y="44"/>
                    <a:pt x="113" y="42"/>
                    <a:pt x="113" y="39"/>
                  </a:cubicBezTo>
                  <a:cubicBezTo>
                    <a:pt x="109" y="29"/>
                    <a:pt x="102" y="12"/>
                    <a:pt x="91" y="2"/>
                  </a:cubicBezTo>
                  <a:cubicBezTo>
                    <a:pt x="89" y="1"/>
                    <a:pt x="87" y="0"/>
                    <a:pt x="85" y="0"/>
                  </a:cubicBezTo>
                </a:path>
              </a:pathLst>
            </a:custGeom>
            <a:solidFill>
              <a:srgbClr val="BC8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2" name="ïṡḻíḑê"/>
            <p:cNvSpPr/>
            <p:nvPr/>
          </p:nvSpPr>
          <p:spPr bwMode="auto">
            <a:xfrm>
              <a:off x="3808865" y="1780665"/>
              <a:ext cx="87011" cy="55936"/>
            </a:xfrm>
            <a:custGeom>
              <a:avLst/>
              <a:gdLst>
                <a:gd name="T0" fmla="*/ 12 w 20"/>
                <a:gd name="T1" fmla="*/ 13 h 13"/>
                <a:gd name="T2" fmla="*/ 4 w 20"/>
                <a:gd name="T3" fmla="*/ 10 h 13"/>
                <a:gd name="T4" fmla="*/ 0 w 20"/>
                <a:gd name="T5" fmla="*/ 8 h 13"/>
                <a:gd name="T6" fmla="*/ 4 w 20"/>
                <a:gd name="T7" fmla="*/ 0 h 13"/>
                <a:gd name="T8" fmla="*/ 8 w 20"/>
                <a:gd name="T9" fmla="*/ 2 h 13"/>
                <a:gd name="T10" fmla="*/ 14 w 20"/>
                <a:gd name="T11" fmla="*/ 4 h 13"/>
                <a:gd name="T12" fmla="*/ 20 w 20"/>
                <a:gd name="T13" fmla="*/ 3 h 13"/>
                <a:gd name="T14" fmla="*/ 20 w 20"/>
                <a:gd name="T15" fmla="*/ 12 h 13"/>
                <a:gd name="T16" fmla="*/ 14 w 20"/>
                <a:gd name="T17" fmla="*/ 12 h 13"/>
                <a:gd name="T18" fmla="*/ 12 w 20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3">
                  <a:moveTo>
                    <a:pt x="12" y="13"/>
                  </a:moveTo>
                  <a:cubicBezTo>
                    <a:pt x="10" y="13"/>
                    <a:pt x="8" y="12"/>
                    <a:pt x="4" y="1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1" y="4"/>
                    <a:pt x="11" y="4"/>
                    <a:pt x="14" y="4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3" y="13"/>
                    <a:pt x="13" y="13"/>
                    <a:pt x="12" y="13"/>
                  </a:cubicBezTo>
                  <a:close/>
                </a:path>
              </a:pathLst>
            </a:custGeom>
            <a:solidFill>
              <a:srgbClr val="BC8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3" name="ïSḻîḋé"/>
            <p:cNvSpPr/>
            <p:nvPr/>
          </p:nvSpPr>
          <p:spPr bwMode="auto">
            <a:xfrm>
              <a:off x="3641058" y="2008549"/>
              <a:ext cx="565569" cy="343899"/>
            </a:xfrm>
            <a:custGeom>
              <a:avLst/>
              <a:gdLst>
                <a:gd name="T0" fmla="*/ 131 w 131"/>
                <a:gd name="T1" fmla="*/ 80 h 80"/>
                <a:gd name="T2" fmla="*/ 110 w 131"/>
                <a:gd name="T3" fmla="*/ 33 h 80"/>
                <a:gd name="T4" fmla="*/ 65 w 131"/>
                <a:gd name="T5" fmla="*/ 20 h 80"/>
                <a:gd name="T6" fmla="*/ 0 w 131"/>
                <a:gd name="T7" fmla="*/ 72 h 80"/>
                <a:gd name="T8" fmla="*/ 128 w 131"/>
                <a:gd name="T9" fmla="*/ 76 h 80"/>
                <a:gd name="T10" fmla="*/ 131 w 131"/>
                <a:gd name="T11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" h="80">
                  <a:moveTo>
                    <a:pt x="131" y="80"/>
                  </a:moveTo>
                  <a:cubicBezTo>
                    <a:pt x="125" y="57"/>
                    <a:pt x="120" y="40"/>
                    <a:pt x="110" y="33"/>
                  </a:cubicBezTo>
                  <a:cubicBezTo>
                    <a:pt x="110" y="33"/>
                    <a:pt x="84" y="25"/>
                    <a:pt x="65" y="20"/>
                  </a:cubicBezTo>
                  <a:cubicBezTo>
                    <a:pt x="0" y="0"/>
                    <a:pt x="0" y="72"/>
                    <a:pt x="0" y="72"/>
                  </a:cubicBezTo>
                  <a:cubicBezTo>
                    <a:pt x="128" y="76"/>
                    <a:pt x="128" y="76"/>
                    <a:pt x="128" y="76"/>
                  </a:cubicBezTo>
                  <a:cubicBezTo>
                    <a:pt x="131" y="80"/>
                    <a:pt x="131" y="80"/>
                    <a:pt x="131" y="80"/>
                  </a:cubicBezTo>
                </a:path>
              </a:pathLst>
            </a:custGeom>
            <a:solidFill>
              <a:srgbClr val="39AF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4" name="ïşľíḑè"/>
            <p:cNvSpPr/>
            <p:nvPr/>
          </p:nvSpPr>
          <p:spPr bwMode="auto">
            <a:xfrm>
              <a:off x="3616198" y="2056199"/>
              <a:ext cx="615290" cy="323182"/>
            </a:xfrm>
            <a:custGeom>
              <a:avLst/>
              <a:gdLst>
                <a:gd name="T0" fmla="*/ 137 w 143"/>
                <a:gd name="T1" fmla="*/ 69 h 75"/>
                <a:gd name="T2" fmla="*/ 143 w 143"/>
                <a:gd name="T3" fmla="*/ 68 h 75"/>
                <a:gd name="T4" fmla="*/ 133 w 143"/>
                <a:gd name="T5" fmla="*/ 37 h 75"/>
                <a:gd name="T6" fmla="*/ 119 w 143"/>
                <a:gd name="T7" fmla="*/ 17 h 75"/>
                <a:gd name="T8" fmla="*/ 118 w 143"/>
                <a:gd name="T9" fmla="*/ 16 h 75"/>
                <a:gd name="T10" fmla="*/ 113 w 143"/>
                <a:gd name="T11" fmla="*/ 15 h 75"/>
                <a:gd name="T12" fmla="*/ 73 w 143"/>
                <a:gd name="T13" fmla="*/ 3 h 75"/>
                <a:gd name="T14" fmla="*/ 50 w 143"/>
                <a:gd name="T15" fmla="*/ 0 h 75"/>
                <a:gd name="T16" fmla="*/ 21 w 143"/>
                <a:gd name="T17" fmla="*/ 10 h 75"/>
                <a:gd name="T18" fmla="*/ 3 w 143"/>
                <a:gd name="T19" fmla="*/ 42 h 75"/>
                <a:gd name="T20" fmla="*/ 0 w 143"/>
                <a:gd name="T21" fmla="*/ 61 h 75"/>
                <a:gd name="T22" fmla="*/ 5 w 143"/>
                <a:gd name="T23" fmla="*/ 66 h 75"/>
                <a:gd name="T24" fmla="*/ 131 w 143"/>
                <a:gd name="T25" fmla="*/ 70 h 75"/>
                <a:gd name="T26" fmla="*/ 133 w 143"/>
                <a:gd name="T27" fmla="*/ 73 h 75"/>
                <a:gd name="T28" fmla="*/ 140 w 143"/>
                <a:gd name="T29" fmla="*/ 74 h 75"/>
                <a:gd name="T30" fmla="*/ 143 w 143"/>
                <a:gd name="T31" fmla="*/ 68 h 75"/>
                <a:gd name="T32" fmla="*/ 137 w 143"/>
                <a:gd name="T33" fmla="*/ 69 h 75"/>
                <a:gd name="T34" fmla="*/ 142 w 143"/>
                <a:gd name="T35" fmla="*/ 66 h 75"/>
                <a:gd name="T36" fmla="*/ 138 w 143"/>
                <a:gd name="T37" fmla="*/ 61 h 75"/>
                <a:gd name="T38" fmla="*/ 134 w 143"/>
                <a:gd name="T39" fmla="*/ 59 h 75"/>
                <a:gd name="T40" fmla="*/ 6 w 143"/>
                <a:gd name="T41" fmla="*/ 55 h 75"/>
                <a:gd name="T42" fmla="*/ 6 w 143"/>
                <a:gd name="T43" fmla="*/ 61 h 75"/>
                <a:gd name="T44" fmla="*/ 11 w 143"/>
                <a:gd name="T45" fmla="*/ 61 h 75"/>
                <a:gd name="T46" fmla="*/ 11 w 143"/>
                <a:gd name="T47" fmla="*/ 60 h 75"/>
                <a:gd name="T48" fmla="*/ 17 w 143"/>
                <a:gd name="T49" fmla="*/ 34 h 75"/>
                <a:gd name="T50" fmla="*/ 29 w 143"/>
                <a:gd name="T51" fmla="*/ 18 h 75"/>
                <a:gd name="T52" fmla="*/ 50 w 143"/>
                <a:gd name="T53" fmla="*/ 11 h 75"/>
                <a:gd name="T54" fmla="*/ 70 w 143"/>
                <a:gd name="T55" fmla="*/ 14 h 75"/>
                <a:gd name="T56" fmla="*/ 114 w 143"/>
                <a:gd name="T57" fmla="*/ 27 h 75"/>
                <a:gd name="T58" fmla="*/ 116 w 143"/>
                <a:gd name="T59" fmla="*/ 22 h 75"/>
                <a:gd name="T60" fmla="*/ 113 w 143"/>
                <a:gd name="T61" fmla="*/ 26 h 75"/>
                <a:gd name="T62" fmla="*/ 123 w 143"/>
                <a:gd name="T63" fmla="*/ 42 h 75"/>
                <a:gd name="T64" fmla="*/ 132 w 143"/>
                <a:gd name="T65" fmla="*/ 70 h 75"/>
                <a:gd name="T66" fmla="*/ 137 w 143"/>
                <a:gd name="T67" fmla="*/ 69 h 75"/>
                <a:gd name="T68" fmla="*/ 142 w 143"/>
                <a:gd name="T69" fmla="*/ 66 h 75"/>
                <a:gd name="T70" fmla="*/ 137 w 143"/>
                <a:gd name="T71" fmla="*/ 6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3" h="75">
                  <a:moveTo>
                    <a:pt x="137" y="69"/>
                  </a:moveTo>
                  <a:cubicBezTo>
                    <a:pt x="143" y="68"/>
                    <a:pt x="143" y="68"/>
                    <a:pt x="143" y="68"/>
                  </a:cubicBezTo>
                  <a:cubicBezTo>
                    <a:pt x="140" y="56"/>
                    <a:pt x="137" y="46"/>
                    <a:pt x="133" y="37"/>
                  </a:cubicBezTo>
                  <a:cubicBezTo>
                    <a:pt x="130" y="29"/>
                    <a:pt x="125" y="22"/>
                    <a:pt x="119" y="17"/>
                  </a:cubicBezTo>
                  <a:cubicBezTo>
                    <a:pt x="119" y="17"/>
                    <a:pt x="118" y="17"/>
                    <a:pt x="118" y="16"/>
                  </a:cubicBezTo>
                  <a:cubicBezTo>
                    <a:pt x="118" y="16"/>
                    <a:pt x="116" y="16"/>
                    <a:pt x="113" y="15"/>
                  </a:cubicBezTo>
                  <a:cubicBezTo>
                    <a:pt x="105" y="13"/>
                    <a:pt x="87" y="8"/>
                    <a:pt x="73" y="3"/>
                  </a:cubicBezTo>
                  <a:cubicBezTo>
                    <a:pt x="65" y="1"/>
                    <a:pt x="57" y="0"/>
                    <a:pt x="50" y="0"/>
                  </a:cubicBezTo>
                  <a:cubicBezTo>
                    <a:pt x="38" y="0"/>
                    <a:pt x="28" y="4"/>
                    <a:pt x="21" y="10"/>
                  </a:cubicBezTo>
                  <a:cubicBezTo>
                    <a:pt x="10" y="19"/>
                    <a:pt x="5" y="31"/>
                    <a:pt x="3" y="42"/>
                  </a:cubicBezTo>
                  <a:cubicBezTo>
                    <a:pt x="0" y="52"/>
                    <a:pt x="0" y="60"/>
                    <a:pt x="0" y="61"/>
                  </a:cubicBezTo>
                  <a:cubicBezTo>
                    <a:pt x="0" y="64"/>
                    <a:pt x="2" y="66"/>
                    <a:pt x="5" y="66"/>
                  </a:cubicBezTo>
                  <a:cubicBezTo>
                    <a:pt x="131" y="70"/>
                    <a:pt x="131" y="70"/>
                    <a:pt x="131" y="70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35" y="75"/>
                    <a:pt x="137" y="75"/>
                    <a:pt x="140" y="74"/>
                  </a:cubicBezTo>
                  <a:cubicBezTo>
                    <a:pt x="142" y="73"/>
                    <a:pt x="143" y="70"/>
                    <a:pt x="143" y="68"/>
                  </a:cubicBezTo>
                  <a:cubicBezTo>
                    <a:pt x="137" y="69"/>
                    <a:pt x="137" y="69"/>
                    <a:pt x="137" y="69"/>
                  </a:cubicBezTo>
                  <a:cubicBezTo>
                    <a:pt x="142" y="66"/>
                    <a:pt x="142" y="66"/>
                    <a:pt x="142" y="66"/>
                  </a:cubicBezTo>
                  <a:cubicBezTo>
                    <a:pt x="138" y="61"/>
                    <a:pt x="138" y="61"/>
                    <a:pt x="138" y="61"/>
                  </a:cubicBezTo>
                  <a:cubicBezTo>
                    <a:pt x="137" y="60"/>
                    <a:pt x="136" y="59"/>
                    <a:pt x="134" y="59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1" y="59"/>
                    <a:pt x="12" y="46"/>
                    <a:pt x="17" y="34"/>
                  </a:cubicBezTo>
                  <a:cubicBezTo>
                    <a:pt x="20" y="28"/>
                    <a:pt x="23" y="22"/>
                    <a:pt x="29" y="18"/>
                  </a:cubicBezTo>
                  <a:cubicBezTo>
                    <a:pt x="34" y="14"/>
                    <a:pt x="41" y="11"/>
                    <a:pt x="50" y="11"/>
                  </a:cubicBezTo>
                  <a:cubicBezTo>
                    <a:pt x="56" y="11"/>
                    <a:pt x="62" y="12"/>
                    <a:pt x="70" y="14"/>
                  </a:cubicBezTo>
                  <a:cubicBezTo>
                    <a:pt x="88" y="20"/>
                    <a:pt x="114" y="27"/>
                    <a:pt x="114" y="27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3" y="26"/>
                    <a:pt x="113" y="26"/>
                    <a:pt x="113" y="26"/>
                  </a:cubicBezTo>
                  <a:cubicBezTo>
                    <a:pt x="116" y="29"/>
                    <a:pt x="120" y="34"/>
                    <a:pt x="123" y="42"/>
                  </a:cubicBezTo>
                  <a:cubicBezTo>
                    <a:pt x="126" y="49"/>
                    <a:pt x="129" y="59"/>
                    <a:pt x="132" y="70"/>
                  </a:cubicBezTo>
                  <a:cubicBezTo>
                    <a:pt x="137" y="69"/>
                    <a:pt x="137" y="69"/>
                    <a:pt x="137" y="69"/>
                  </a:cubicBezTo>
                  <a:cubicBezTo>
                    <a:pt x="142" y="66"/>
                    <a:pt x="142" y="66"/>
                    <a:pt x="142" y="66"/>
                  </a:cubicBezTo>
                  <a:cubicBezTo>
                    <a:pt x="137" y="69"/>
                    <a:pt x="137" y="69"/>
                    <a:pt x="137" y="69"/>
                  </a:cubicBezTo>
                </a:path>
              </a:pathLst>
            </a:custGeom>
            <a:solidFill>
              <a:srgbClr val="1365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5" name="ïṡľïḍè"/>
            <p:cNvSpPr/>
            <p:nvPr/>
          </p:nvSpPr>
          <p:spPr bwMode="auto">
            <a:xfrm>
              <a:off x="4098900" y="1573497"/>
              <a:ext cx="55936" cy="55936"/>
            </a:xfrm>
            <a:prstGeom prst="ellipse">
              <a:avLst/>
            </a:prstGeom>
            <a:solidFill>
              <a:srgbClr val="23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6" name="îśļíḍê"/>
            <p:cNvSpPr/>
            <p:nvPr/>
          </p:nvSpPr>
          <p:spPr bwMode="auto">
            <a:xfrm>
              <a:off x="4063681" y="1505132"/>
              <a:ext cx="87011" cy="72509"/>
            </a:xfrm>
            <a:custGeom>
              <a:avLst/>
              <a:gdLst>
                <a:gd name="T0" fmla="*/ 13 w 20"/>
                <a:gd name="T1" fmla="*/ 2 h 17"/>
                <a:gd name="T2" fmla="*/ 2 w 20"/>
                <a:gd name="T3" fmla="*/ 10 h 17"/>
                <a:gd name="T4" fmla="*/ 1 w 20"/>
                <a:gd name="T5" fmla="*/ 14 h 17"/>
                <a:gd name="T6" fmla="*/ 6 w 20"/>
                <a:gd name="T7" fmla="*/ 15 h 17"/>
                <a:gd name="T8" fmla="*/ 16 w 20"/>
                <a:gd name="T9" fmla="*/ 8 h 17"/>
                <a:gd name="T10" fmla="*/ 13 w 20"/>
                <a:gd name="T11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7">
                  <a:moveTo>
                    <a:pt x="13" y="2"/>
                  </a:moveTo>
                  <a:cubicBezTo>
                    <a:pt x="9" y="5"/>
                    <a:pt x="6" y="7"/>
                    <a:pt x="2" y="10"/>
                  </a:cubicBezTo>
                  <a:cubicBezTo>
                    <a:pt x="1" y="11"/>
                    <a:pt x="0" y="13"/>
                    <a:pt x="1" y="14"/>
                  </a:cubicBezTo>
                  <a:cubicBezTo>
                    <a:pt x="2" y="16"/>
                    <a:pt x="4" y="17"/>
                    <a:pt x="6" y="15"/>
                  </a:cubicBezTo>
                  <a:cubicBezTo>
                    <a:pt x="9" y="13"/>
                    <a:pt x="13" y="10"/>
                    <a:pt x="16" y="8"/>
                  </a:cubicBezTo>
                  <a:cubicBezTo>
                    <a:pt x="20" y="6"/>
                    <a:pt x="17" y="0"/>
                    <a:pt x="13" y="2"/>
                  </a:cubicBezTo>
                </a:path>
              </a:pathLst>
            </a:custGeom>
            <a:solidFill>
              <a:srgbClr val="63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7" name="iṧ1ïḍé"/>
            <p:cNvSpPr/>
            <p:nvPr/>
          </p:nvSpPr>
          <p:spPr bwMode="auto">
            <a:xfrm>
              <a:off x="3800578" y="1393261"/>
              <a:ext cx="507562" cy="723017"/>
            </a:xfrm>
            <a:custGeom>
              <a:avLst/>
              <a:gdLst>
                <a:gd name="T0" fmla="*/ 75 w 118"/>
                <a:gd name="T1" fmla="*/ 0 h 168"/>
                <a:gd name="T2" fmla="*/ 75 w 118"/>
                <a:gd name="T3" fmla="*/ 0 h 168"/>
                <a:gd name="T4" fmla="*/ 54 w 118"/>
                <a:gd name="T5" fmla="*/ 10 h 168"/>
                <a:gd name="T6" fmla="*/ 68 w 118"/>
                <a:gd name="T7" fmla="*/ 32 h 168"/>
                <a:gd name="T8" fmla="*/ 74 w 118"/>
                <a:gd name="T9" fmla="*/ 28 h 168"/>
                <a:gd name="T10" fmla="*/ 76 w 118"/>
                <a:gd name="T11" fmla="*/ 28 h 168"/>
                <a:gd name="T12" fmla="*/ 77 w 118"/>
                <a:gd name="T13" fmla="*/ 34 h 168"/>
                <a:gd name="T14" fmla="*/ 71 w 118"/>
                <a:gd name="T15" fmla="*/ 38 h 168"/>
                <a:gd name="T16" fmla="*/ 73 w 118"/>
                <a:gd name="T17" fmla="*/ 43 h 168"/>
                <a:gd name="T18" fmla="*/ 76 w 118"/>
                <a:gd name="T19" fmla="*/ 42 h 168"/>
                <a:gd name="T20" fmla="*/ 82 w 118"/>
                <a:gd name="T21" fmla="*/ 49 h 168"/>
                <a:gd name="T22" fmla="*/ 77 w 118"/>
                <a:gd name="T23" fmla="*/ 54 h 168"/>
                <a:gd name="T24" fmla="*/ 83 w 118"/>
                <a:gd name="T25" fmla="*/ 103 h 168"/>
                <a:gd name="T26" fmla="*/ 46 w 118"/>
                <a:gd name="T27" fmla="*/ 138 h 168"/>
                <a:gd name="T28" fmla="*/ 35 w 118"/>
                <a:gd name="T29" fmla="*/ 137 h 168"/>
                <a:gd name="T30" fmla="*/ 30 w 118"/>
                <a:gd name="T31" fmla="*/ 147 h 168"/>
                <a:gd name="T32" fmla="*/ 2 w 118"/>
                <a:gd name="T33" fmla="*/ 140 h 168"/>
                <a:gd name="T34" fmla="*/ 0 w 118"/>
                <a:gd name="T35" fmla="*/ 153 h 168"/>
                <a:gd name="T36" fmla="*/ 2 w 118"/>
                <a:gd name="T37" fmla="*/ 154 h 168"/>
                <a:gd name="T38" fmla="*/ 7 w 118"/>
                <a:gd name="T39" fmla="*/ 154 h 168"/>
                <a:gd name="T40" fmla="*/ 7 w 118"/>
                <a:gd name="T41" fmla="*/ 154 h 168"/>
                <a:gd name="T42" fmla="*/ 30 w 118"/>
                <a:gd name="T43" fmla="*/ 157 h 168"/>
                <a:gd name="T44" fmla="*/ 65 w 118"/>
                <a:gd name="T45" fmla="*/ 168 h 168"/>
                <a:gd name="T46" fmla="*/ 62 w 118"/>
                <a:gd name="T47" fmla="*/ 146 h 168"/>
                <a:gd name="T48" fmla="*/ 62 w 118"/>
                <a:gd name="T49" fmla="*/ 146 h 168"/>
                <a:gd name="T50" fmla="*/ 70 w 118"/>
                <a:gd name="T51" fmla="*/ 147 h 168"/>
                <a:gd name="T52" fmla="*/ 99 w 118"/>
                <a:gd name="T53" fmla="*/ 135 h 168"/>
                <a:gd name="T54" fmla="*/ 108 w 118"/>
                <a:gd name="T55" fmla="*/ 99 h 168"/>
                <a:gd name="T56" fmla="*/ 104 w 118"/>
                <a:gd name="T57" fmla="*/ 72 h 168"/>
                <a:gd name="T58" fmla="*/ 104 w 118"/>
                <a:gd name="T59" fmla="*/ 72 h 168"/>
                <a:gd name="T60" fmla="*/ 104 w 118"/>
                <a:gd name="T61" fmla="*/ 72 h 168"/>
                <a:gd name="T62" fmla="*/ 118 w 118"/>
                <a:gd name="T63" fmla="*/ 60 h 168"/>
                <a:gd name="T64" fmla="*/ 118 w 118"/>
                <a:gd name="T65" fmla="*/ 59 h 168"/>
                <a:gd name="T66" fmla="*/ 97 w 118"/>
                <a:gd name="T67" fmla="*/ 40 h 168"/>
                <a:gd name="T68" fmla="*/ 75 w 118"/>
                <a:gd name="T69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8" h="168">
                  <a:moveTo>
                    <a:pt x="75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65" y="3"/>
                    <a:pt x="54" y="10"/>
                  </a:cubicBezTo>
                  <a:cubicBezTo>
                    <a:pt x="60" y="19"/>
                    <a:pt x="64" y="26"/>
                    <a:pt x="68" y="32"/>
                  </a:cubicBezTo>
                  <a:cubicBezTo>
                    <a:pt x="70" y="31"/>
                    <a:pt x="72" y="30"/>
                    <a:pt x="74" y="28"/>
                  </a:cubicBezTo>
                  <a:cubicBezTo>
                    <a:pt x="75" y="28"/>
                    <a:pt x="75" y="28"/>
                    <a:pt x="76" y="28"/>
                  </a:cubicBezTo>
                  <a:cubicBezTo>
                    <a:pt x="79" y="28"/>
                    <a:pt x="80" y="32"/>
                    <a:pt x="77" y="34"/>
                  </a:cubicBezTo>
                  <a:cubicBezTo>
                    <a:pt x="75" y="35"/>
                    <a:pt x="73" y="37"/>
                    <a:pt x="71" y="38"/>
                  </a:cubicBezTo>
                  <a:cubicBezTo>
                    <a:pt x="72" y="40"/>
                    <a:pt x="72" y="41"/>
                    <a:pt x="73" y="43"/>
                  </a:cubicBezTo>
                  <a:cubicBezTo>
                    <a:pt x="74" y="42"/>
                    <a:pt x="75" y="42"/>
                    <a:pt x="76" y="42"/>
                  </a:cubicBezTo>
                  <a:cubicBezTo>
                    <a:pt x="79" y="42"/>
                    <a:pt x="82" y="45"/>
                    <a:pt x="82" y="49"/>
                  </a:cubicBezTo>
                  <a:cubicBezTo>
                    <a:pt x="82" y="51"/>
                    <a:pt x="80" y="54"/>
                    <a:pt x="77" y="54"/>
                  </a:cubicBezTo>
                  <a:cubicBezTo>
                    <a:pt x="81" y="67"/>
                    <a:pt x="83" y="81"/>
                    <a:pt x="83" y="103"/>
                  </a:cubicBezTo>
                  <a:cubicBezTo>
                    <a:pt x="84" y="134"/>
                    <a:pt x="60" y="138"/>
                    <a:pt x="46" y="138"/>
                  </a:cubicBezTo>
                  <a:cubicBezTo>
                    <a:pt x="39" y="138"/>
                    <a:pt x="35" y="137"/>
                    <a:pt x="35" y="137"/>
                  </a:cubicBezTo>
                  <a:cubicBezTo>
                    <a:pt x="30" y="147"/>
                    <a:pt x="30" y="147"/>
                    <a:pt x="30" y="147"/>
                  </a:cubicBezTo>
                  <a:cubicBezTo>
                    <a:pt x="2" y="140"/>
                    <a:pt x="2" y="140"/>
                    <a:pt x="2" y="140"/>
                  </a:cubicBezTo>
                  <a:cubicBezTo>
                    <a:pt x="1" y="145"/>
                    <a:pt x="0" y="150"/>
                    <a:pt x="0" y="153"/>
                  </a:cubicBezTo>
                  <a:cubicBezTo>
                    <a:pt x="2" y="154"/>
                    <a:pt x="2" y="154"/>
                    <a:pt x="2" y="154"/>
                  </a:cubicBezTo>
                  <a:cubicBezTo>
                    <a:pt x="3" y="154"/>
                    <a:pt x="5" y="154"/>
                    <a:pt x="7" y="154"/>
                  </a:cubicBezTo>
                  <a:cubicBezTo>
                    <a:pt x="7" y="154"/>
                    <a:pt x="7" y="154"/>
                    <a:pt x="7" y="154"/>
                  </a:cubicBezTo>
                  <a:cubicBezTo>
                    <a:pt x="14" y="154"/>
                    <a:pt x="22" y="155"/>
                    <a:pt x="30" y="157"/>
                  </a:cubicBezTo>
                  <a:cubicBezTo>
                    <a:pt x="41" y="161"/>
                    <a:pt x="56" y="165"/>
                    <a:pt x="65" y="168"/>
                  </a:cubicBezTo>
                  <a:cubicBezTo>
                    <a:pt x="62" y="146"/>
                    <a:pt x="62" y="146"/>
                    <a:pt x="62" y="146"/>
                  </a:cubicBezTo>
                  <a:cubicBezTo>
                    <a:pt x="62" y="146"/>
                    <a:pt x="62" y="146"/>
                    <a:pt x="62" y="146"/>
                  </a:cubicBezTo>
                  <a:cubicBezTo>
                    <a:pt x="62" y="146"/>
                    <a:pt x="65" y="147"/>
                    <a:pt x="70" y="147"/>
                  </a:cubicBezTo>
                  <a:cubicBezTo>
                    <a:pt x="79" y="147"/>
                    <a:pt x="92" y="145"/>
                    <a:pt x="99" y="135"/>
                  </a:cubicBezTo>
                  <a:cubicBezTo>
                    <a:pt x="105" y="126"/>
                    <a:pt x="108" y="112"/>
                    <a:pt x="108" y="99"/>
                  </a:cubicBezTo>
                  <a:cubicBezTo>
                    <a:pt x="108" y="89"/>
                    <a:pt x="106" y="80"/>
                    <a:pt x="104" y="72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4" y="72"/>
                    <a:pt x="117" y="67"/>
                    <a:pt x="118" y="60"/>
                  </a:cubicBezTo>
                  <a:cubicBezTo>
                    <a:pt x="118" y="59"/>
                    <a:pt x="118" y="59"/>
                    <a:pt x="118" y="59"/>
                  </a:cubicBezTo>
                  <a:cubicBezTo>
                    <a:pt x="118" y="49"/>
                    <a:pt x="100" y="47"/>
                    <a:pt x="97" y="40"/>
                  </a:cubicBezTo>
                  <a:cubicBezTo>
                    <a:pt x="94" y="34"/>
                    <a:pt x="88" y="11"/>
                    <a:pt x="75" y="0"/>
                  </a:cubicBezTo>
                </a:path>
              </a:pathLst>
            </a:custGeom>
            <a:solidFill>
              <a:srgbClr val="D4A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8" name="îṧľïďê"/>
            <p:cNvSpPr/>
            <p:nvPr/>
          </p:nvSpPr>
          <p:spPr bwMode="auto">
            <a:xfrm>
              <a:off x="3784005" y="1393261"/>
              <a:ext cx="524136" cy="723017"/>
            </a:xfrm>
            <a:custGeom>
              <a:avLst/>
              <a:gdLst>
                <a:gd name="T0" fmla="*/ 66 w 122"/>
                <a:gd name="T1" fmla="*/ 146 h 168"/>
                <a:gd name="T2" fmla="*/ 69 w 122"/>
                <a:gd name="T3" fmla="*/ 168 h 168"/>
                <a:gd name="T4" fmla="*/ 69 w 122"/>
                <a:gd name="T5" fmla="*/ 168 h 168"/>
                <a:gd name="T6" fmla="*/ 66 w 122"/>
                <a:gd name="T7" fmla="*/ 146 h 168"/>
                <a:gd name="T8" fmla="*/ 66 w 122"/>
                <a:gd name="T9" fmla="*/ 146 h 168"/>
                <a:gd name="T10" fmla="*/ 4 w 122"/>
                <a:gd name="T11" fmla="*/ 139 h 168"/>
                <a:gd name="T12" fmla="*/ 0 w 122"/>
                <a:gd name="T13" fmla="*/ 152 h 168"/>
                <a:gd name="T14" fmla="*/ 4 w 122"/>
                <a:gd name="T15" fmla="*/ 153 h 168"/>
                <a:gd name="T16" fmla="*/ 6 w 122"/>
                <a:gd name="T17" fmla="*/ 140 h 168"/>
                <a:gd name="T18" fmla="*/ 4 w 122"/>
                <a:gd name="T19" fmla="*/ 139 h 168"/>
                <a:gd name="T20" fmla="*/ 108 w 122"/>
                <a:gd name="T21" fmla="*/ 72 h 168"/>
                <a:gd name="T22" fmla="*/ 108 w 122"/>
                <a:gd name="T23" fmla="*/ 72 h 168"/>
                <a:gd name="T24" fmla="*/ 112 w 122"/>
                <a:gd name="T25" fmla="*/ 99 h 168"/>
                <a:gd name="T26" fmla="*/ 108 w 122"/>
                <a:gd name="T27" fmla="*/ 72 h 168"/>
                <a:gd name="T28" fmla="*/ 79 w 122"/>
                <a:gd name="T29" fmla="*/ 0 h 168"/>
                <a:gd name="T30" fmla="*/ 79 w 122"/>
                <a:gd name="T31" fmla="*/ 0 h 168"/>
                <a:gd name="T32" fmla="*/ 79 w 122"/>
                <a:gd name="T33" fmla="*/ 0 h 168"/>
                <a:gd name="T34" fmla="*/ 101 w 122"/>
                <a:gd name="T35" fmla="*/ 40 h 168"/>
                <a:gd name="T36" fmla="*/ 122 w 122"/>
                <a:gd name="T37" fmla="*/ 59 h 168"/>
                <a:gd name="T38" fmla="*/ 101 w 122"/>
                <a:gd name="T39" fmla="*/ 40 h 168"/>
                <a:gd name="T40" fmla="*/ 79 w 122"/>
                <a:gd name="T4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2" h="168">
                  <a:moveTo>
                    <a:pt x="66" y="146"/>
                  </a:moveTo>
                  <a:cubicBezTo>
                    <a:pt x="69" y="168"/>
                    <a:pt x="69" y="168"/>
                    <a:pt x="69" y="168"/>
                  </a:cubicBezTo>
                  <a:cubicBezTo>
                    <a:pt x="69" y="168"/>
                    <a:pt x="69" y="168"/>
                    <a:pt x="69" y="168"/>
                  </a:cubicBezTo>
                  <a:cubicBezTo>
                    <a:pt x="66" y="146"/>
                    <a:pt x="66" y="146"/>
                    <a:pt x="66" y="146"/>
                  </a:cubicBezTo>
                  <a:cubicBezTo>
                    <a:pt x="66" y="146"/>
                    <a:pt x="66" y="146"/>
                    <a:pt x="66" y="146"/>
                  </a:cubicBezTo>
                  <a:moveTo>
                    <a:pt x="4" y="139"/>
                  </a:moveTo>
                  <a:cubicBezTo>
                    <a:pt x="0" y="152"/>
                    <a:pt x="0" y="152"/>
                    <a:pt x="0" y="152"/>
                  </a:cubicBezTo>
                  <a:cubicBezTo>
                    <a:pt x="4" y="153"/>
                    <a:pt x="4" y="153"/>
                    <a:pt x="4" y="153"/>
                  </a:cubicBezTo>
                  <a:cubicBezTo>
                    <a:pt x="4" y="150"/>
                    <a:pt x="5" y="145"/>
                    <a:pt x="6" y="140"/>
                  </a:cubicBezTo>
                  <a:cubicBezTo>
                    <a:pt x="4" y="139"/>
                    <a:pt x="4" y="139"/>
                    <a:pt x="4" y="139"/>
                  </a:cubicBezTo>
                  <a:moveTo>
                    <a:pt x="108" y="72"/>
                  </a:moveTo>
                  <a:cubicBezTo>
                    <a:pt x="108" y="72"/>
                    <a:pt x="108" y="72"/>
                    <a:pt x="108" y="72"/>
                  </a:cubicBezTo>
                  <a:cubicBezTo>
                    <a:pt x="110" y="80"/>
                    <a:pt x="112" y="89"/>
                    <a:pt x="112" y="99"/>
                  </a:cubicBezTo>
                  <a:cubicBezTo>
                    <a:pt x="112" y="89"/>
                    <a:pt x="110" y="80"/>
                    <a:pt x="108" y="72"/>
                  </a:cubicBezTo>
                  <a:moveTo>
                    <a:pt x="79" y="0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92" y="11"/>
                    <a:pt x="98" y="34"/>
                    <a:pt x="101" y="40"/>
                  </a:cubicBezTo>
                  <a:cubicBezTo>
                    <a:pt x="104" y="47"/>
                    <a:pt x="122" y="49"/>
                    <a:pt x="122" y="59"/>
                  </a:cubicBezTo>
                  <a:cubicBezTo>
                    <a:pt x="122" y="49"/>
                    <a:pt x="104" y="47"/>
                    <a:pt x="101" y="40"/>
                  </a:cubicBezTo>
                  <a:cubicBezTo>
                    <a:pt x="98" y="34"/>
                    <a:pt x="92" y="11"/>
                    <a:pt x="79" y="0"/>
                  </a:cubicBezTo>
                </a:path>
              </a:pathLst>
            </a:custGeom>
            <a:solidFill>
              <a:srgbClr val="BC8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9" name="iṩḻiḓè"/>
            <p:cNvSpPr/>
            <p:nvPr/>
          </p:nvSpPr>
          <p:spPr bwMode="auto">
            <a:xfrm>
              <a:off x="3808865" y="2056199"/>
              <a:ext cx="271391" cy="64223"/>
            </a:xfrm>
            <a:custGeom>
              <a:avLst/>
              <a:gdLst>
                <a:gd name="T0" fmla="*/ 5 w 63"/>
                <a:gd name="T1" fmla="*/ 0 h 15"/>
                <a:gd name="T2" fmla="*/ 0 w 63"/>
                <a:gd name="T3" fmla="*/ 0 h 15"/>
                <a:gd name="T4" fmla="*/ 31 w 63"/>
                <a:gd name="T5" fmla="*/ 9 h 15"/>
                <a:gd name="T6" fmla="*/ 63 w 63"/>
                <a:gd name="T7" fmla="*/ 15 h 15"/>
                <a:gd name="T8" fmla="*/ 63 w 63"/>
                <a:gd name="T9" fmla="*/ 14 h 15"/>
                <a:gd name="T10" fmla="*/ 63 w 63"/>
                <a:gd name="T11" fmla="*/ 14 h 15"/>
                <a:gd name="T12" fmla="*/ 28 w 63"/>
                <a:gd name="T13" fmla="*/ 3 h 15"/>
                <a:gd name="T14" fmla="*/ 5 w 63"/>
                <a:gd name="T15" fmla="*/ 0 h 15"/>
                <a:gd name="T16" fmla="*/ 5 w 63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5">
                  <a:moveTo>
                    <a:pt x="5" y="0"/>
                  </a:moveTo>
                  <a:cubicBezTo>
                    <a:pt x="3" y="0"/>
                    <a:pt x="1" y="0"/>
                    <a:pt x="0" y="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47" y="12"/>
                    <a:pt x="63" y="15"/>
                  </a:cubicBez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ubicBezTo>
                    <a:pt x="54" y="11"/>
                    <a:pt x="39" y="7"/>
                    <a:pt x="28" y="3"/>
                  </a:cubicBezTo>
                  <a:cubicBezTo>
                    <a:pt x="20" y="1"/>
                    <a:pt x="1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1365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0" name="ïṣḻiḋe"/>
            <p:cNvSpPr/>
            <p:nvPr/>
          </p:nvSpPr>
          <p:spPr bwMode="auto">
            <a:xfrm>
              <a:off x="4115474" y="1573497"/>
              <a:ext cx="39363" cy="51793"/>
            </a:xfrm>
            <a:custGeom>
              <a:avLst/>
              <a:gdLst>
                <a:gd name="T0" fmla="*/ 3 w 9"/>
                <a:gd name="T1" fmla="*/ 0 h 12"/>
                <a:gd name="T2" fmla="*/ 0 w 9"/>
                <a:gd name="T3" fmla="*/ 1 h 12"/>
                <a:gd name="T4" fmla="*/ 4 w 9"/>
                <a:gd name="T5" fmla="*/ 12 h 12"/>
                <a:gd name="T6" fmla="*/ 9 w 9"/>
                <a:gd name="T7" fmla="*/ 7 h 12"/>
                <a:gd name="T8" fmla="*/ 3 w 9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2">
                  <a:moveTo>
                    <a:pt x="3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2" y="5"/>
                    <a:pt x="3" y="9"/>
                    <a:pt x="4" y="12"/>
                  </a:cubicBezTo>
                  <a:cubicBezTo>
                    <a:pt x="7" y="12"/>
                    <a:pt x="9" y="9"/>
                    <a:pt x="9" y="7"/>
                  </a:cubicBezTo>
                  <a:cubicBezTo>
                    <a:pt x="9" y="3"/>
                    <a:pt x="6" y="0"/>
                    <a:pt x="3" y="0"/>
                  </a:cubicBezTo>
                </a:path>
              </a:pathLst>
            </a:custGeom>
            <a:solidFill>
              <a:srgbClr val="23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1" name="íSḻíḓè"/>
            <p:cNvSpPr/>
            <p:nvPr/>
          </p:nvSpPr>
          <p:spPr bwMode="auto">
            <a:xfrm>
              <a:off x="4092684" y="1513418"/>
              <a:ext cx="51793" cy="43506"/>
            </a:xfrm>
            <a:custGeom>
              <a:avLst/>
              <a:gdLst>
                <a:gd name="T0" fmla="*/ 8 w 12"/>
                <a:gd name="T1" fmla="*/ 0 h 10"/>
                <a:gd name="T2" fmla="*/ 6 w 12"/>
                <a:gd name="T3" fmla="*/ 0 h 10"/>
                <a:gd name="T4" fmla="*/ 0 w 12"/>
                <a:gd name="T5" fmla="*/ 4 h 10"/>
                <a:gd name="T6" fmla="*/ 3 w 12"/>
                <a:gd name="T7" fmla="*/ 10 h 10"/>
                <a:gd name="T8" fmla="*/ 9 w 12"/>
                <a:gd name="T9" fmla="*/ 6 h 10"/>
                <a:gd name="T10" fmla="*/ 8 w 12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0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2"/>
                    <a:pt x="2" y="3"/>
                    <a:pt x="0" y="4"/>
                  </a:cubicBezTo>
                  <a:cubicBezTo>
                    <a:pt x="1" y="6"/>
                    <a:pt x="2" y="8"/>
                    <a:pt x="3" y="10"/>
                  </a:cubicBezTo>
                  <a:cubicBezTo>
                    <a:pt x="5" y="9"/>
                    <a:pt x="7" y="7"/>
                    <a:pt x="9" y="6"/>
                  </a:cubicBezTo>
                  <a:cubicBezTo>
                    <a:pt x="12" y="4"/>
                    <a:pt x="11" y="0"/>
                    <a:pt x="8" y="0"/>
                  </a:cubicBezTo>
                </a:path>
              </a:pathLst>
            </a:custGeom>
            <a:solidFill>
              <a:srgbClr val="63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2" name="iṣļiḑé"/>
            <p:cNvSpPr/>
            <p:nvPr/>
          </p:nvSpPr>
          <p:spPr bwMode="auto">
            <a:xfrm>
              <a:off x="3632771" y="2163926"/>
              <a:ext cx="1477109" cy="3664803"/>
            </a:xfrm>
            <a:custGeom>
              <a:avLst/>
              <a:gdLst>
                <a:gd name="T0" fmla="*/ 65 w 343"/>
                <a:gd name="T1" fmla="*/ 8 h 852"/>
                <a:gd name="T2" fmla="*/ 161 w 343"/>
                <a:gd name="T3" fmla="*/ 44 h 852"/>
                <a:gd name="T4" fmla="*/ 325 w 343"/>
                <a:gd name="T5" fmla="*/ 0 h 852"/>
                <a:gd name="T6" fmla="*/ 343 w 343"/>
                <a:gd name="T7" fmla="*/ 34 h 852"/>
                <a:gd name="T8" fmla="*/ 205 w 343"/>
                <a:gd name="T9" fmla="*/ 121 h 852"/>
                <a:gd name="T10" fmla="*/ 145 w 343"/>
                <a:gd name="T11" fmla="*/ 119 h 852"/>
                <a:gd name="T12" fmla="*/ 152 w 343"/>
                <a:gd name="T13" fmla="*/ 207 h 852"/>
                <a:gd name="T14" fmla="*/ 152 w 343"/>
                <a:gd name="T15" fmla="*/ 248 h 852"/>
                <a:gd name="T16" fmla="*/ 147 w 343"/>
                <a:gd name="T17" fmla="*/ 405 h 852"/>
                <a:gd name="T18" fmla="*/ 172 w 343"/>
                <a:gd name="T19" fmla="*/ 827 h 852"/>
                <a:gd name="T20" fmla="*/ 151 w 343"/>
                <a:gd name="T21" fmla="*/ 830 h 852"/>
                <a:gd name="T22" fmla="*/ 98 w 343"/>
                <a:gd name="T23" fmla="*/ 737 h 852"/>
                <a:gd name="T24" fmla="*/ 51 w 343"/>
                <a:gd name="T25" fmla="*/ 819 h 852"/>
                <a:gd name="T26" fmla="*/ 27 w 343"/>
                <a:gd name="T27" fmla="*/ 852 h 852"/>
                <a:gd name="T28" fmla="*/ 7 w 343"/>
                <a:gd name="T29" fmla="*/ 828 h 852"/>
                <a:gd name="T30" fmla="*/ 7 w 343"/>
                <a:gd name="T31" fmla="*/ 771 h 852"/>
                <a:gd name="T32" fmla="*/ 9 w 343"/>
                <a:gd name="T33" fmla="*/ 345 h 852"/>
                <a:gd name="T34" fmla="*/ 5 w 343"/>
                <a:gd name="T35" fmla="*/ 242 h 852"/>
                <a:gd name="T36" fmla="*/ 5 w 343"/>
                <a:gd name="T37" fmla="*/ 241 h 852"/>
                <a:gd name="T38" fmla="*/ 5 w 343"/>
                <a:gd name="T39" fmla="*/ 236 h 852"/>
                <a:gd name="T40" fmla="*/ 2 w 343"/>
                <a:gd name="T41" fmla="*/ 36 h 852"/>
                <a:gd name="T42" fmla="*/ 8 w 343"/>
                <a:gd name="T43" fmla="*/ 6 h 852"/>
                <a:gd name="T44" fmla="*/ 65 w 343"/>
                <a:gd name="T45" fmla="*/ 8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3" h="852">
                  <a:moveTo>
                    <a:pt x="65" y="8"/>
                  </a:moveTo>
                  <a:cubicBezTo>
                    <a:pt x="86" y="20"/>
                    <a:pt x="109" y="41"/>
                    <a:pt x="161" y="44"/>
                  </a:cubicBezTo>
                  <a:cubicBezTo>
                    <a:pt x="222" y="48"/>
                    <a:pt x="313" y="7"/>
                    <a:pt x="325" y="0"/>
                  </a:cubicBezTo>
                  <a:cubicBezTo>
                    <a:pt x="325" y="0"/>
                    <a:pt x="341" y="16"/>
                    <a:pt x="343" y="34"/>
                  </a:cubicBezTo>
                  <a:cubicBezTo>
                    <a:pt x="343" y="34"/>
                    <a:pt x="288" y="109"/>
                    <a:pt x="205" y="121"/>
                  </a:cubicBezTo>
                  <a:cubicBezTo>
                    <a:pt x="183" y="124"/>
                    <a:pt x="162" y="123"/>
                    <a:pt x="145" y="119"/>
                  </a:cubicBezTo>
                  <a:cubicBezTo>
                    <a:pt x="148" y="141"/>
                    <a:pt x="151" y="171"/>
                    <a:pt x="152" y="207"/>
                  </a:cubicBezTo>
                  <a:cubicBezTo>
                    <a:pt x="153" y="220"/>
                    <a:pt x="152" y="234"/>
                    <a:pt x="152" y="248"/>
                  </a:cubicBezTo>
                  <a:cubicBezTo>
                    <a:pt x="153" y="327"/>
                    <a:pt x="149" y="380"/>
                    <a:pt x="147" y="405"/>
                  </a:cubicBezTo>
                  <a:cubicBezTo>
                    <a:pt x="143" y="469"/>
                    <a:pt x="154" y="638"/>
                    <a:pt x="172" y="827"/>
                  </a:cubicBezTo>
                  <a:cubicBezTo>
                    <a:pt x="151" y="830"/>
                    <a:pt x="151" y="830"/>
                    <a:pt x="151" y="830"/>
                  </a:cubicBezTo>
                  <a:cubicBezTo>
                    <a:pt x="98" y="737"/>
                    <a:pt x="98" y="737"/>
                    <a:pt x="98" y="737"/>
                  </a:cubicBezTo>
                  <a:cubicBezTo>
                    <a:pt x="85" y="818"/>
                    <a:pt x="51" y="819"/>
                    <a:pt x="51" y="819"/>
                  </a:cubicBezTo>
                  <a:cubicBezTo>
                    <a:pt x="27" y="852"/>
                    <a:pt x="27" y="852"/>
                    <a:pt x="27" y="852"/>
                  </a:cubicBezTo>
                  <a:cubicBezTo>
                    <a:pt x="7" y="828"/>
                    <a:pt x="7" y="828"/>
                    <a:pt x="7" y="828"/>
                  </a:cubicBezTo>
                  <a:cubicBezTo>
                    <a:pt x="7" y="828"/>
                    <a:pt x="0" y="852"/>
                    <a:pt x="7" y="771"/>
                  </a:cubicBezTo>
                  <a:cubicBezTo>
                    <a:pt x="15" y="690"/>
                    <a:pt x="20" y="499"/>
                    <a:pt x="9" y="345"/>
                  </a:cubicBezTo>
                  <a:cubicBezTo>
                    <a:pt x="8" y="320"/>
                    <a:pt x="6" y="273"/>
                    <a:pt x="5" y="242"/>
                  </a:cubicBezTo>
                  <a:cubicBezTo>
                    <a:pt x="5" y="241"/>
                    <a:pt x="5" y="241"/>
                    <a:pt x="5" y="241"/>
                  </a:cubicBezTo>
                  <a:cubicBezTo>
                    <a:pt x="5" y="236"/>
                    <a:pt x="5" y="236"/>
                    <a:pt x="5" y="236"/>
                  </a:cubicBezTo>
                  <a:cubicBezTo>
                    <a:pt x="2" y="152"/>
                    <a:pt x="0" y="40"/>
                    <a:pt x="2" y="36"/>
                  </a:cubicBezTo>
                  <a:cubicBezTo>
                    <a:pt x="2" y="36"/>
                    <a:pt x="3" y="17"/>
                    <a:pt x="8" y="6"/>
                  </a:cubicBezTo>
                  <a:cubicBezTo>
                    <a:pt x="65" y="8"/>
                    <a:pt x="65" y="8"/>
                    <a:pt x="65" y="8"/>
                  </a:cubicBezTo>
                </a:path>
              </a:pathLst>
            </a:custGeom>
            <a:solidFill>
              <a:srgbClr val="279D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3" name="îşľîḓê"/>
            <p:cNvSpPr/>
            <p:nvPr/>
          </p:nvSpPr>
          <p:spPr bwMode="auto">
            <a:xfrm>
              <a:off x="3616198" y="2136994"/>
              <a:ext cx="1516470" cy="3714524"/>
            </a:xfrm>
            <a:custGeom>
              <a:avLst/>
              <a:gdLst>
                <a:gd name="T0" fmla="*/ 165 w 352"/>
                <a:gd name="T1" fmla="*/ 56 h 863"/>
                <a:gd name="T2" fmla="*/ 324 w 352"/>
                <a:gd name="T3" fmla="*/ 14 h 863"/>
                <a:gd name="T4" fmla="*/ 326 w 352"/>
                <a:gd name="T5" fmla="*/ 9 h 863"/>
                <a:gd name="T6" fmla="*/ 325 w 352"/>
                <a:gd name="T7" fmla="*/ 10 h 863"/>
                <a:gd name="T8" fmla="*/ 342 w 352"/>
                <a:gd name="T9" fmla="*/ 37 h 863"/>
                <a:gd name="T10" fmla="*/ 184 w 352"/>
                <a:gd name="T11" fmla="*/ 123 h 863"/>
                <a:gd name="T12" fmla="*/ 151 w 352"/>
                <a:gd name="T13" fmla="*/ 213 h 863"/>
                <a:gd name="T14" fmla="*/ 150 w 352"/>
                <a:gd name="T15" fmla="*/ 285 h 863"/>
                <a:gd name="T16" fmla="*/ 176 w 352"/>
                <a:gd name="T17" fmla="*/ 833 h 863"/>
                <a:gd name="T18" fmla="*/ 101 w 352"/>
                <a:gd name="T19" fmla="*/ 737 h 863"/>
                <a:gd name="T20" fmla="*/ 56 w 352"/>
                <a:gd name="T21" fmla="*/ 820 h 863"/>
                <a:gd name="T22" fmla="*/ 55 w 352"/>
                <a:gd name="T23" fmla="*/ 820 h 863"/>
                <a:gd name="T24" fmla="*/ 51 w 352"/>
                <a:gd name="T25" fmla="*/ 822 h 863"/>
                <a:gd name="T26" fmla="*/ 6 w 352"/>
                <a:gd name="T27" fmla="*/ 832 h 863"/>
                <a:gd name="T28" fmla="*/ 7 w 352"/>
                <a:gd name="T29" fmla="*/ 832 h 863"/>
                <a:gd name="T30" fmla="*/ 5 w 352"/>
                <a:gd name="T31" fmla="*/ 833 h 863"/>
                <a:gd name="T32" fmla="*/ 8 w 352"/>
                <a:gd name="T33" fmla="*/ 835 h 863"/>
                <a:gd name="T34" fmla="*/ 6 w 352"/>
                <a:gd name="T35" fmla="*/ 833 h 863"/>
                <a:gd name="T36" fmla="*/ 9 w 352"/>
                <a:gd name="T37" fmla="*/ 831 h 863"/>
                <a:gd name="T38" fmla="*/ 9 w 352"/>
                <a:gd name="T39" fmla="*/ 837 h 863"/>
                <a:gd name="T40" fmla="*/ 12 w 352"/>
                <a:gd name="T41" fmla="*/ 833 h 863"/>
                <a:gd name="T42" fmla="*/ 10 w 352"/>
                <a:gd name="T43" fmla="*/ 836 h 863"/>
                <a:gd name="T44" fmla="*/ 14 w 352"/>
                <a:gd name="T45" fmla="*/ 834 h 863"/>
                <a:gd name="T46" fmla="*/ 14 w 352"/>
                <a:gd name="T47" fmla="*/ 834 h 863"/>
                <a:gd name="T48" fmla="*/ 14 w 352"/>
                <a:gd name="T49" fmla="*/ 834 h 863"/>
                <a:gd name="T50" fmla="*/ 19 w 352"/>
                <a:gd name="T51" fmla="*/ 350 h 863"/>
                <a:gd name="T52" fmla="*/ 14 w 352"/>
                <a:gd name="T53" fmla="*/ 247 h 863"/>
                <a:gd name="T54" fmla="*/ 10 w 352"/>
                <a:gd name="T55" fmla="*/ 247 h 863"/>
                <a:gd name="T56" fmla="*/ 14 w 352"/>
                <a:gd name="T57" fmla="*/ 250 h 863"/>
                <a:gd name="T58" fmla="*/ 9 w 352"/>
                <a:gd name="T59" fmla="*/ 247 h 863"/>
                <a:gd name="T60" fmla="*/ 15 w 352"/>
                <a:gd name="T61" fmla="*/ 242 h 863"/>
                <a:gd name="T62" fmla="*/ 11 w 352"/>
                <a:gd name="T63" fmla="*/ 43 h 863"/>
                <a:gd name="T64" fmla="*/ 11 w 352"/>
                <a:gd name="T65" fmla="*/ 43 h 863"/>
                <a:gd name="T66" fmla="*/ 11 w 352"/>
                <a:gd name="T67" fmla="*/ 42 h 863"/>
                <a:gd name="T68" fmla="*/ 12 w 352"/>
                <a:gd name="T69" fmla="*/ 17 h 863"/>
                <a:gd name="T70" fmla="*/ 69 w 352"/>
                <a:gd name="T71" fmla="*/ 14 h 863"/>
                <a:gd name="T72" fmla="*/ 1 w 352"/>
                <a:gd name="T73" fmla="*/ 30 h 863"/>
                <a:gd name="T74" fmla="*/ 0 w 352"/>
                <a:gd name="T75" fmla="*/ 41 h 863"/>
                <a:gd name="T76" fmla="*/ 9 w 352"/>
                <a:gd name="T77" fmla="*/ 242 h 863"/>
                <a:gd name="T78" fmla="*/ 5 w 352"/>
                <a:gd name="T79" fmla="*/ 243 h 863"/>
                <a:gd name="T80" fmla="*/ 9 w 352"/>
                <a:gd name="T81" fmla="*/ 248 h 863"/>
                <a:gd name="T82" fmla="*/ 6 w 352"/>
                <a:gd name="T83" fmla="*/ 776 h 863"/>
                <a:gd name="T84" fmla="*/ 5 w 352"/>
                <a:gd name="T85" fmla="*/ 841 h 863"/>
                <a:gd name="T86" fmla="*/ 15 w 352"/>
                <a:gd name="T87" fmla="*/ 838 h 863"/>
                <a:gd name="T88" fmla="*/ 7 w 352"/>
                <a:gd name="T89" fmla="*/ 837 h 863"/>
                <a:gd name="T90" fmla="*/ 60 w 352"/>
                <a:gd name="T91" fmla="*/ 829 h 863"/>
                <a:gd name="T92" fmla="*/ 86 w 352"/>
                <a:gd name="T93" fmla="*/ 807 h 863"/>
                <a:gd name="T94" fmla="*/ 150 w 352"/>
                <a:gd name="T95" fmla="*/ 839 h 863"/>
                <a:gd name="T96" fmla="*/ 156 w 352"/>
                <a:gd name="T97" fmla="*/ 442 h 863"/>
                <a:gd name="T98" fmla="*/ 156 w 352"/>
                <a:gd name="T99" fmla="*/ 254 h 863"/>
                <a:gd name="T100" fmla="*/ 154 w 352"/>
                <a:gd name="T101" fmla="*/ 124 h 863"/>
                <a:gd name="T102" fmla="*/ 210 w 352"/>
                <a:gd name="T103" fmla="*/ 132 h 863"/>
                <a:gd name="T104" fmla="*/ 342 w 352"/>
                <a:gd name="T105" fmla="*/ 13 h 863"/>
                <a:gd name="T106" fmla="*/ 256 w 352"/>
                <a:gd name="T107" fmla="*/ 29 h 863"/>
                <a:gd name="T108" fmla="*/ 71 w 352"/>
                <a:gd name="T109" fmla="*/ 9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52" h="863">
                  <a:moveTo>
                    <a:pt x="69" y="14"/>
                  </a:moveTo>
                  <a:cubicBezTo>
                    <a:pt x="66" y="18"/>
                    <a:pt x="66" y="18"/>
                    <a:pt x="66" y="18"/>
                  </a:cubicBezTo>
                  <a:cubicBezTo>
                    <a:pt x="76" y="24"/>
                    <a:pt x="88" y="33"/>
                    <a:pt x="103" y="40"/>
                  </a:cubicBezTo>
                  <a:cubicBezTo>
                    <a:pt x="118" y="48"/>
                    <a:pt x="138" y="54"/>
                    <a:pt x="165" y="56"/>
                  </a:cubicBezTo>
                  <a:cubicBezTo>
                    <a:pt x="167" y="56"/>
                    <a:pt x="170" y="56"/>
                    <a:pt x="173" y="56"/>
                  </a:cubicBezTo>
                  <a:cubicBezTo>
                    <a:pt x="204" y="56"/>
                    <a:pt x="241" y="46"/>
                    <a:pt x="271" y="36"/>
                  </a:cubicBezTo>
                  <a:cubicBezTo>
                    <a:pt x="286" y="31"/>
                    <a:pt x="300" y="25"/>
                    <a:pt x="310" y="21"/>
                  </a:cubicBezTo>
                  <a:cubicBezTo>
                    <a:pt x="316" y="18"/>
                    <a:pt x="320" y="16"/>
                    <a:pt x="324" y="14"/>
                  </a:cubicBezTo>
                  <a:cubicBezTo>
                    <a:pt x="327" y="13"/>
                    <a:pt x="330" y="11"/>
                    <a:pt x="332" y="10"/>
                  </a:cubicBezTo>
                  <a:cubicBezTo>
                    <a:pt x="329" y="6"/>
                    <a:pt x="329" y="6"/>
                    <a:pt x="329" y="6"/>
                  </a:cubicBezTo>
                  <a:cubicBezTo>
                    <a:pt x="325" y="10"/>
                    <a:pt x="325" y="10"/>
                    <a:pt x="325" y="10"/>
                  </a:cubicBezTo>
                  <a:cubicBezTo>
                    <a:pt x="326" y="9"/>
                    <a:pt x="326" y="9"/>
                    <a:pt x="326" y="9"/>
                  </a:cubicBezTo>
                  <a:cubicBezTo>
                    <a:pt x="325" y="10"/>
                    <a:pt x="325" y="10"/>
                    <a:pt x="325" y="10"/>
                  </a:cubicBezTo>
                  <a:cubicBezTo>
                    <a:pt x="325" y="10"/>
                    <a:pt x="325" y="10"/>
                    <a:pt x="325" y="10"/>
                  </a:cubicBezTo>
                  <a:cubicBezTo>
                    <a:pt x="326" y="9"/>
                    <a:pt x="326" y="9"/>
                    <a:pt x="326" y="9"/>
                  </a:cubicBezTo>
                  <a:cubicBezTo>
                    <a:pt x="325" y="10"/>
                    <a:pt x="325" y="10"/>
                    <a:pt x="325" y="10"/>
                  </a:cubicBezTo>
                  <a:cubicBezTo>
                    <a:pt x="325" y="10"/>
                    <a:pt x="329" y="14"/>
                    <a:pt x="333" y="19"/>
                  </a:cubicBezTo>
                  <a:cubicBezTo>
                    <a:pt x="337" y="25"/>
                    <a:pt x="340" y="33"/>
                    <a:pt x="341" y="41"/>
                  </a:cubicBezTo>
                  <a:cubicBezTo>
                    <a:pt x="347" y="40"/>
                    <a:pt x="347" y="40"/>
                    <a:pt x="347" y="40"/>
                  </a:cubicBezTo>
                  <a:cubicBezTo>
                    <a:pt x="342" y="37"/>
                    <a:pt x="342" y="37"/>
                    <a:pt x="342" y="37"/>
                  </a:cubicBezTo>
                  <a:cubicBezTo>
                    <a:pt x="342" y="37"/>
                    <a:pt x="342" y="37"/>
                    <a:pt x="342" y="37"/>
                  </a:cubicBezTo>
                  <a:cubicBezTo>
                    <a:pt x="341" y="38"/>
                    <a:pt x="328" y="56"/>
                    <a:pt x="304" y="76"/>
                  </a:cubicBezTo>
                  <a:cubicBezTo>
                    <a:pt x="281" y="95"/>
                    <a:pt x="248" y="116"/>
                    <a:pt x="209" y="121"/>
                  </a:cubicBezTo>
                  <a:cubicBezTo>
                    <a:pt x="200" y="122"/>
                    <a:pt x="192" y="123"/>
                    <a:pt x="184" y="123"/>
                  </a:cubicBezTo>
                  <a:cubicBezTo>
                    <a:pt x="172" y="123"/>
                    <a:pt x="160" y="122"/>
                    <a:pt x="150" y="119"/>
                  </a:cubicBezTo>
                  <a:cubicBezTo>
                    <a:pt x="148" y="119"/>
                    <a:pt x="146" y="120"/>
                    <a:pt x="145" y="121"/>
                  </a:cubicBezTo>
                  <a:cubicBezTo>
                    <a:pt x="144" y="122"/>
                    <a:pt x="143" y="124"/>
                    <a:pt x="143" y="126"/>
                  </a:cubicBezTo>
                  <a:cubicBezTo>
                    <a:pt x="147" y="148"/>
                    <a:pt x="150" y="178"/>
                    <a:pt x="151" y="213"/>
                  </a:cubicBezTo>
                  <a:cubicBezTo>
                    <a:pt x="151" y="216"/>
                    <a:pt x="151" y="219"/>
                    <a:pt x="151" y="223"/>
                  </a:cubicBezTo>
                  <a:cubicBezTo>
                    <a:pt x="151" y="233"/>
                    <a:pt x="151" y="243"/>
                    <a:pt x="150" y="253"/>
                  </a:cubicBezTo>
                  <a:cubicBezTo>
                    <a:pt x="150" y="254"/>
                    <a:pt x="150" y="254"/>
                    <a:pt x="150" y="254"/>
                  </a:cubicBezTo>
                  <a:cubicBezTo>
                    <a:pt x="150" y="265"/>
                    <a:pt x="150" y="275"/>
                    <a:pt x="150" y="285"/>
                  </a:cubicBezTo>
                  <a:cubicBezTo>
                    <a:pt x="150" y="346"/>
                    <a:pt x="147" y="389"/>
                    <a:pt x="146" y="411"/>
                  </a:cubicBezTo>
                  <a:cubicBezTo>
                    <a:pt x="145" y="420"/>
                    <a:pt x="145" y="430"/>
                    <a:pt x="145" y="442"/>
                  </a:cubicBezTo>
                  <a:cubicBezTo>
                    <a:pt x="145" y="520"/>
                    <a:pt x="155" y="670"/>
                    <a:pt x="170" y="833"/>
                  </a:cubicBezTo>
                  <a:cubicBezTo>
                    <a:pt x="176" y="833"/>
                    <a:pt x="176" y="833"/>
                    <a:pt x="176" y="833"/>
                  </a:cubicBezTo>
                  <a:cubicBezTo>
                    <a:pt x="175" y="827"/>
                    <a:pt x="175" y="827"/>
                    <a:pt x="175" y="827"/>
                  </a:cubicBezTo>
                  <a:cubicBezTo>
                    <a:pt x="158" y="830"/>
                    <a:pt x="158" y="830"/>
                    <a:pt x="158" y="830"/>
                  </a:cubicBezTo>
                  <a:cubicBezTo>
                    <a:pt x="107" y="740"/>
                    <a:pt x="107" y="740"/>
                    <a:pt x="107" y="740"/>
                  </a:cubicBezTo>
                  <a:cubicBezTo>
                    <a:pt x="105" y="738"/>
                    <a:pt x="103" y="737"/>
                    <a:pt x="101" y="737"/>
                  </a:cubicBezTo>
                  <a:cubicBezTo>
                    <a:pt x="98" y="738"/>
                    <a:pt x="97" y="739"/>
                    <a:pt x="96" y="742"/>
                  </a:cubicBezTo>
                  <a:cubicBezTo>
                    <a:pt x="90" y="782"/>
                    <a:pt x="79" y="801"/>
                    <a:pt x="70" y="810"/>
                  </a:cubicBezTo>
                  <a:cubicBezTo>
                    <a:pt x="65" y="815"/>
                    <a:pt x="61" y="817"/>
                    <a:pt x="59" y="819"/>
                  </a:cubicBezTo>
                  <a:cubicBezTo>
                    <a:pt x="57" y="819"/>
                    <a:pt x="56" y="819"/>
                    <a:pt x="56" y="820"/>
                  </a:cubicBezTo>
                  <a:cubicBezTo>
                    <a:pt x="55" y="820"/>
                    <a:pt x="55" y="820"/>
                    <a:pt x="55" y="820"/>
                  </a:cubicBezTo>
                  <a:cubicBezTo>
                    <a:pt x="55" y="820"/>
                    <a:pt x="55" y="820"/>
                    <a:pt x="55" y="820"/>
                  </a:cubicBezTo>
                  <a:cubicBezTo>
                    <a:pt x="55" y="823"/>
                    <a:pt x="55" y="823"/>
                    <a:pt x="55" y="823"/>
                  </a:cubicBezTo>
                  <a:cubicBezTo>
                    <a:pt x="55" y="820"/>
                    <a:pt x="55" y="820"/>
                    <a:pt x="55" y="820"/>
                  </a:cubicBezTo>
                  <a:cubicBezTo>
                    <a:pt x="55" y="820"/>
                    <a:pt x="55" y="820"/>
                    <a:pt x="55" y="820"/>
                  </a:cubicBezTo>
                  <a:cubicBezTo>
                    <a:pt x="55" y="823"/>
                    <a:pt x="55" y="823"/>
                    <a:pt x="55" y="823"/>
                  </a:cubicBezTo>
                  <a:cubicBezTo>
                    <a:pt x="55" y="820"/>
                    <a:pt x="55" y="820"/>
                    <a:pt x="55" y="820"/>
                  </a:cubicBezTo>
                  <a:cubicBezTo>
                    <a:pt x="53" y="820"/>
                    <a:pt x="52" y="821"/>
                    <a:pt x="51" y="822"/>
                  </a:cubicBezTo>
                  <a:cubicBezTo>
                    <a:pt x="31" y="849"/>
                    <a:pt x="31" y="849"/>
                    <a:pt x="31" y="849"/>
                  </a:cubicBezTo>
                  <a:cubicBezTo>
                    <a:pt x="16" y="830"/>
                    <a:pt x="16" y="830"/>
                    <a:pt x="16" y="830"/>
                  </a:cubicBezTo>
                  <a:cubicBezTo>
                    <a:pt x="14" y="828"/>
                    <a:pt x="12" y="828"/>
                    <a:pt x="10" y="828"/>
                  </a:cubicBezTo>
                  <a:cubicBezTo>
                    <a:pt x="8" y="828"/>
                    <a:pt x="7" y="830"/>
                    <a:pt x="6" y="832"/>
                  </a:cubicBezTo>
                  <a:cubicBezTo>
                    <a:pt x="7" y="832"/>
                    <a:pt x="7" y="832"/>
                    <a:pt x="7" y="832"/>
                  </a:cubicBezTo>
                  <a:cubicBezTo>
                    <a:pt x="6" y="832"/>
                    <a:pt x="6" y="832"/>
                    <a:pt x="6" y="832"/>
                  </a:cubicBezTo>
                  <a:cubicBezTo>
                    <a:pt x="6" y="832"/>
                    <a:pt x="6" y="832"/>
                    <a:pt x="6" y="832"/>
                  </a:cubicBezTo>
                  <a:cubicBezTo>
                    <a:pt x="7" y="832"/>
                    <a:pt x="7" y="832"/>
                    <a:pt x="7" y="832"/>
                  </a:cubicBezTo>
                  <a:cubicBezTo>
                    <a:pt x="6" y="832"/>
                    <a:pt x="6" y="832"/>
                    <a:pt x="6" y="832"/>
                  </a:cubicBezTo>
                  <a:cubicBezTo>
                    <a:pt x="6" y="832"/>
                    <a:pt x="6" y="833"/>
                    <a:pt x="5" y="833"/>
                  </a:cubicBezTo>
                  <a:cubicBezTo>
                    <a:pt x="5" y="833"/>
                    <a:pt x="5" y="833"/>
                    <a:pt x="5" y="833"/>
                  </a:cubicBezTo>
                  <a:cubicBezTo>
                    <a:pt x="5" y="833"/>
                    <a:pt x="5" y="833"/>
                    <a:pt x="5" y="833"/>
                  </a:cubicBezTo>
                  <a:cubicBezTo>
                    <a:pt x="8" y="835"/>
                    <a:pt x="8" y="835"/>
                    <a:pt x="8" y="835"/>
                  </a:cubicBezTo>
                  <a:cubicBezTo>
                    <a:pt x="6" y="833"/>
                    <a:pt x="6" y="833"/>
                    <a:pt x="6" y="833"/>
                  </a:cubicBezTo>
                  <a:cubicBezTo>
                    <a:pt x="5" y="833"/>
                    <a:pt x="5" y="833"/>
                    <a:pt x="5" y="833"/>
                  </a:cubicBezTo>
                  <a:cubicBezTo>
                    <a:pt x="8" y="835"/>
                    <a:pt x="8" y="835"/>
                    <a:pt x="8" y="835"/>
                  </a:cubicBezTo>
                  <a:cubicBezTo>
                    <a:pt x="6" y="833"/>
                    <a:pt x="6" y="833"/>
                    <a:pt x="6" y="833"/>
                  </a:cubicBezTo>
                  <a:cubicBezTo>
                    <a:pt x="9" y="836"/>
                    <a:pt x="9" y="836"/>
                    <a:pt x="9" y="836"/>
                  </a:cubicBezTo>
                  <a:cubicBezTo>
                    <a:pt x="7" y="832"/>
                    <a:pt x="7" y="832"/>
                    <a:pt x="7" y="832"/>
                  </a:cubicBezTo>
                  <a:cubicBezTo>
                    <a:pt x="6" y="832"/>
                    <a:pt x="6" y="833"/>
                    <a:pt x="6" y="833"/>
                  </a:cubicBezTo>
                  <a:cubicBezTo>
                    <a:pt x="9" y="836"/>
                    <a:pt x="9" y="836"/>
                    <a:pt x="9" y="836"/>
                  </a:cubicBezTo>
                  <a:cubicBezTo>
                    <a:pt x="7" y="832"/>
                    <a:pt x="7" y="832"/>
                    <a:pt x="7" y="832"/>
                  </a:cubicBezTo>
                  <a:cubicBezTo>
                    <a:pt x="9" y="836"/>
                    <a:pt x="9" y="836"/>
                    <a:pt x="9" y="836"/>
                  </a:cubicBezTo>
                  <a:cubicBezTo>
                    <a:pt x="9" y="831"/>
                    <a:pt x="9" y="831"/>
                    <a:pt x="9" y="831"/>
                  </a:cubicBezTo>
                  <a:cubicBezTo>
                    <a:pt x="8" y="831"/>
                    <a:pt x="7" y="832"/>
                    <a:pt x="7" y="832"/>
                  </a:cubicBezTo>
                  <a:cubicBezTo>
                    <a:pt x="9" y="836"/>
                    <a:pt x="9" y="836"/>
                    <a:pt x="9" y="836"/>
                  </a:cubicBezTo>
                  <a:cubicBezTo>
                    <a:pt x="9" y="831"/>
                    <a:pt x="9" y="831"/>
                    <a:pt x="9" y="831"/>
                  </a:cubicBezTo>
                  <a:cubicBezTo>
                    <a:pt x="9" y="837"/>
                    <a:pt x="9" y="837"/>
                    <a:pt x="9" y="837"/>
                  </a:cubicBezTo>
                  <a:cubicBezTo>
                    <a:pt x="12" y="833"/>
                    <a:pt x="12" y="833"/>
                    <a:pt x="12" y="833"/>
                  </a:cubicBezTo>
                  <a:cubicBezTo>
                    <a:pt x="12" y="832"/>
                    <a:pt x="10" y="831"/>
                    <a:pt x="9" y="831"/>
                  </a:cubicBezTo>
                  <a:cubicBezTo>
                    <a:pt x="9" y="837"/>
                    <a:pt x="9" y="837"/>
                    <a:pt x="9" y="837"/>
                  </a:cubicBezTo>
                  <a:cubicBezTo>
                    <a:pt x="12" y="833"/>
                    <a:pt x="12" y="833"/>
                    <a:pt x="12" y="833"/>
                  </a:cubicBezTo>
                  <a:cubicBezTo>
                    <a:pt x="10" y="836"/>
                    <a:pt x="10" y="836"/>
                    <a:pt x="10" y="836"/>
                  </a:cubicBezTo>
                  <a:cubicBezTo>
                    <a:pt x="14" y="834"/>
                    <a:pt x="14" y="834"/>
                    <a:pt x="14" y="834"/>
                  </a:cubicBezTo>
                  <a:cubicBezTo>
                    <a:pt x="13" y="834"/>
                    <a:pt x="13" y="833"/>
                    <a:pt x="12" y="833"/>
                  </a:cubicBezTo>
                  <a:cubicBezTo>
                    <a:pt x="10" y="836"/>
                    <a:pt x="10" y="836"/>
                    <a:pt x="10" y="836"/>
                  </a:cubicBezTo>
                  <a:cubicBezTo>
                    <a:pt x="14" y="834"/>
                    <a:pt x="14" y="834"/>
                    <a:pt x="14" y="834"/>
                  </a:cubicBezTo>
                  <a:cubicBezTo>
                    <a:pt x="11" y="835"/>
                    <a:pt x="11" y="835"/>
                    <a:pt x="11" y="835"/>
                  </a:cubicBezTo>
                  <a:cubicBezTo>
                    <a:pt x="14" y="834"/>
                    <a:pt x="14" y="834"/>
                    <a:pt x="14" y="834"/>
                  </a:cubicBezTo>
                  <a:cubicBezTo>
                    <a:pt x="14" y="834"/>
                    <a:pt x="14" y="834"/>
                    <a:pt x="14" y="834"/>
                  </a:cubicBezTo>
                  <a:cubicBezTo>
                    <a:pt x="11" y="835"/>
                    <a:pt x="11" y="835"/>
                    <a:pt x="11" y="835"/>
                  </a:cubicBezTo>
                  <a:cubicBezTo>
                    <a:pt x="14" y="834"/>
                    <a:pt x="14" y="834"/>
                    <a:pt x="14" y="834"/>
                  </a:cubicBezTo>
                  <a:cubicBezTo>
                    <a:pt x="13" y="835"/>
                    <a:pt x="13" y="835"/>
                    <a:pt x="13" y="835"/>
                  </a:cubicBezTo>
                  <a:cubicBezTo>
                    <a:pt x="14" y="834"/>
                    <a:pt x="14" y="834"/>
                    <a:pt x="14" y="834"/>
                  </a:cubicBezTo>
                  <a:cubicBezTo>
                    <a:pt x="14" y="834"/>
                    <a:pt x="14" y="834"/>
                    <a:pt x="14" y="834"/>
                  </a:cubicBezTo>
                  <a:cubicBezTo>
                    <a:pt x="13" y="835"/>
                    <a:pt x="13" y="835"/>
                    <a:pt x="13" y="835"/>
                  </a:cubicBezTo>
                  <a:cubicBezTo>
                    <a:pt x="14" y="834"/>
                    <a:pt x="14" y="834"/>
                    <a:pt x="14" y="834"/>
                  </a:cubicBezTo>
                  <a:cubicBezTo>
                    <a:pt x="14" y="834"/>
                    <a:pt x="14" y="834"/>
                    <a:pt x="14" y="834"/>
                  </a:cubicBezTo>
                  <a:cubicBezTo>
                    <a:pt x="14" y="833"/>
                    <a:pt x="13" y="831"/>
                    <a:pt x="13" y="828"/>
                  </a:cubicBezTo>
                  <a:cubicBezTo>
                    <a:pt x="13" y="820"/>
                    <a:pt x="14" y="804"/>
                    <a:pt x="17" y="777"/>
                  </a:cubicBezTo>
                  <a:cubicBezTo>
                    <a:pt x="21" y="729"/>
                    <a:pt x="25" y="643"/>
                    <a:pt x="25" y="548"/>
                  </a:cubicBezTo>
                  <a:cubicBezTo>
                    <a:pt x="25" y="483"/>
                    <a:pt x="23" y="413"/>
                    <a:pt x="19" y="350"/>
                  </a:cubicBezTo>
                  <a:cubicBezTo>
                    <a:pt x="17" y="326"/>
                    <a:pt x="15" y="278"/>
                    <a:pt x="15" y="248"/>
                  </a:cubicBezTo>
                  <a:cubicBezTo>
                    <a:pt x="15" y="247"/>
                    <a:pt x="14" y="246"/>
                    <a:pt x="14" y="245"/>
                  </a:cubicBezTo>
                  <a:cubicBezTo>
                    <a:pt x="10" y="247"/>
                    <a:pt x="10" y="247"/>
                    <a:pt x="10" y="247"/>
                  </a:cubicBezTo>
                  <a:cubicBezTo>
                    <a:pt x="14" y="247"/>
                    <a:pt x="14" y="247"/>
                    <a:pt x="14" y="247"/>
                  </a:cubicBezTo>
                  <a:cubicBezTo>
                    <a:pt x="14" y="246"/>
                    <a:pt x="14" y="245"/>
                    <a:pt x="14" y="245"/>
                  </a:cubicBezTo>
                  <a:cubicBezTo>
                    <a:pt x="10" y="247"/>
                    <a:pt x="10" y="247"/>
                    <a:pt x="10" y="247"/>
                  </a:cubicBezTo>
                  <a:cubicBezTo>
                    <a:pt x="14" y="247"/>
                    <a:pt x="14" y="247"/>
                    <a:pt x="14" y="247"/>
                  </a:cubicBezTo>
                  <a:cubicBezTo>
                    <a:pt x="10" y="247"/>
                    <a:pt x="10" y="247"/>
                    <a:pt x="10" y="247"/>
                  </a:cubicBezTo>
                  <a:cubicBezTo>
                    <a:pt x="14" y="250"/>
                    <a:pt x="14" y="250"/>
                    <a:pt x="14" y="250"/>
                  </a:cubicBezTo>
                  <a:cubicBezTo>
                    <a:pt x="14" y="249"/>
                    <a:pt x="14" y="248"/>
                    <a:pt x="14" y="247"/>
                  </a:cubicBezTo>
                  <a:cubicBezTo>
                    <a:pt x="10" y="247"/>
                    <a:pt x="10" y="247"/>
                    <a:pt x="10" y="247"/>
                  </a:cubicBezTo>
                  <a:cubicBezTo>
                    <a:pt x="14" y="250"/>
                    <a:pt x="14" y="250"/>
                    <a:pt x="14" y="250"/>
                  </a:cubicBezTo>
                  <a:cubicBezTo>
                    <a:pt x="9" y="247"/>
                    <a:pt x="9" y="247"/>
                    <a:pt x="9" y="247"/>
                  </a:cubicBezTo>
                  <a:cubicBezTo>
                    <a:pt x="13" y="251"/>
                    <a:pt x="13" y="251"/>
                    <a:pt x="13" y="251"/>
                  </a:cubicBezTo>
                  <a:cubicBezTo>
                    <a:pt x="13" y="251"/>
                    <a:pt x="13" y="250"/>
                    <a:pt x="14" y="250"/>
                  </a:cubicBezTo>
                  <a:cubicBezTo>
                    <a:pt x="9" y="247"/>
                    <a:pt x="9" y="247"/>
                    <a:pt x="9" y="247"/>
                  </a:cubicBezTo>
                  <a:cubicBezTo>
                    <a:pt x="13" y="251"/>
                    <a:pt x="13" y="251"/>
                    <a:pt x="13" y="251"/>
                  </a:cubicBezTo>
                  <a:cubicBezTo>
                    <a:pt x="14" y="250"/>
                    <a:pt x="15" y="248"/>
                    <a:pt x="15" y="247"/>
                  </a:cubicBezTo>
                  <a:cubicBezTo>
                    <a:pt x="15" y="242"/>
                    <a:pt x="15" y="242"/>
                    <a:pt x="15" y="242"/>
                  </a:cubicBezTo>
                  <a:cubicBezTo>
                    <a:pt x="15" y="242"/>
                    <a:pt x="15" y="242"/>
                    <a:pt x="15" y="242"/>
                  </a:cubicBezTo>
                  <a:cubicBezTo>
                    <a:pt x="13" y="177"/>
                    <a:pt x="11" y="94"/>
                    <a:pt x="11" y="59"/>
                  </a:cubicBezTo>
                  <a:cubicBezTo>
                    <a:pt x="11" y="54"/>
                    <a:pt x="11" y="50"/>
                    <a:pt x="11" y="47"/>
                  </a:cubicBezTo>
                  <a:cubicBezTo>
                    <a:pt x="11" y="46"/>
                    <a:pt x="11" y="44"/>
                    <a:pt x="11" y="44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3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1"/>
                    <a:pt x="12" y="36"/>
                    <a:pt x="13" y="31"/>
                  </a:cubicBezTo>
                  <a:cubicBezTo>
                    <a:pt x="13" y="25"/>
                    <a:pt x="15" y="19"/>
                    <a:pt x="17" y="1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0" y="6"/>
                    <a:pt x="8" y="8"/>
                    <a:pt x="7" y="9"/>
                  </a:cubicBezTo>
                  <a:cubicBezTo>
                    <a:pt x="4" y="16"/>
                    <a:pt x="2" y="24"/>
                    <a:pt x="1" y="30"/>
                  </a:cubicBezTo>
                  <a:cubicBezTo>
                    <a:pt x="0" y="36"/>
                    <a:pt x="0" y="41"/>
                    <a:pt x="0" y="41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3"/>
                    <a:pt x="0" y="45"/>
                    <a:pt x="0" y="48"/>
                  </a:cubicBezTo>
                  <a:cubicBezTo>
                    <a:pt x="0" y="51"/>
                    <a:pt x="0" y="55"/>
                    <a:pt x="0" y="59"/>
                  </a:cubicBezTo>
                  <a:cubicBezTo>
                    <a:pt x="0" y="95"/>
                    <a:pt x="1" y="177"/>
                    <a:pt x="3" y="243"/>
                  </a:cubicBezTo>
                  <a:cubicBezTo>
                    <a:pt x="9" y="242"/>
                    <a:pt x="9" y="242"/>
                    <a:pt x="9" y="242"/>
                  </a:cubicBezTo>
                  <a:cubicBezTo>
                    <a:pt x="3" y="242"/>
                    <a:pt x="3" y="242"/>
                    <a:pt x="3" y="242"/>
                  </a:cubicBezTo>
                  <a:cubicBezTo>
                    <a:pt x="3" y="247"/>
                    <a:pt x="3" y="247"/>
                    <a:pt x="3" y="247"/>
                  </a:cubicBezTo>
                  <a:cubicBezTo>
                    <a:pt x="9" y="247"/>
                    <a:pt x="9" y="247"/>
                    <a:pt x="9" y="247"/>
                  </a:cubicBezTo>
                  <a:cubicBezTo>
                    <a:pt x="5" y="243"/>
                    <a:pt x="5" y="243"/>
                    <a:pt x="5" y="243"/>
                  </a:cubicBezTo>
                  <a:cubicBezTo>
                    <a:pt x="5" y="243"/>
                    <a:pt x="5" y="243"/>
                    <a:pt x="4" y="244"/>
                  </a:cubicBezTo>
                  <a:cubicBezTo>
                    <a:pt x="4" y="245"/>
                    <a:pt x="3" y="246"/>
                    <a:pt x="3" y="247"/>
                  </a:cubicBezTo>
                  <a:cubicBezTo>
                    <a:pt x="3" y="249"/>
                    <a:pt x="4" y="250"/>
                    <a:pt x="4" y="251"/>
                  </a:cubicBezTo>
                  <a:cubicBezTo>
                    <a:pt x="9" y="248"/>
                    <a:pt x="9" y="248"/>
                    <a:pt x="9" y="248"/>
                  </a:cubicBezTo>
                  <a:cubicBezTo>
                    <a:pt x="3" y="248"/>
                    <a:pt x="3" y="248"/>
                    <a:pt x="3" y="248"/>
                  </a:cubicBezTo>
                  <a:cubicBezTo>
                    <a:pt x="4" y="279"/>
                    <a:pt x="6" y="327"/>
                    <a:pt x="8" y="351"/>
                  </a:cubicBezTo>
                  <a:cubicBezTo>
                    <a:pt x="12" y="414"/>
                    <a:pt x="14" y="483"/>
                    <a:pt x="14" y="548"/>
                  </a:cubicBezTo>
                  <a:cubicBezTo>
                    <a:pt x="14" y="642"/>
                    <a:pt x="10" y="729"/>
                    <a:pt x="6" y="776"/>
                  </a:cubicBezTo>
                  <a:cubicBezTo>
                    <a:pt x="3" y="804"/>
                    <a:pt x="2" y="819"/>
                    <a:pt x="2" y="828"/>
                  </a:cubicBezTo>
                  <a:cubicBezTo>
                    <a:pt x="2" y="831"/>
                    <a:pt x="2" y="834"/>
                    <a:pt x="3" y="836"/>
                  </a:cubicBezTo>
                  <a:cubicBezTo>
                    <a:pt x="3" y="837"/>
                    <a:pt x="3" y="838"/>
                    <a:pt x="4" y="839"/>
                  </a:cubicBezTo>
                  <a:cubicBezTo>
                    <a:pt x="4" y="840"/>
                    <a:pt x="5" y="840"/>
                    <a:pt x="5" y="841"/>
                  </a:cubicBezTo>
                  <a:cubicBezTo>
                    <a:pt x="6" y="842"/>
                    <a:pt x="8" y="843"/>
                    <a:pt x="9" y="843"/>
                  </a:cubicBezTo>
                  <a:cubicBezTo>
                    <a:pt x="10" y="843"/>
                    <a:pt x="11" y="842"/>
                    <a:pt x="12" y="842"/>
                  </a:cubicBezTo>
                  <a:cubicBezTo>
                    <a:pt x="13" y="842"/>
                    <a:pt x="13" y="841"/>
                    <a:pt x="14" y="840"/>
                  </a:cubicBezTo>
                  <a:cubicBezTo>
                    <a:pt x="15" y="840"/>
                    <a:pt x="15" y="839"/>
                    <a:pt x="15" y="838"/>
                  </a:cubicBezTo>
                  <a:cubicBezTo>
                    <a:pt x="16" y="838"/>
                    <a:pt x="16" y="837"/>
                    <a:pt x="16" y="836"/>
                  </a:cubicBezTo>
                  <a:cubicBezTo>
                    <a:pt x="16" y="836"/>
                    <a:pt x="17" y="835"/>
                    <a:pt x="17" y="835"/>
                  </a:cubicBezTo>
                  <a:cubicBezTo>
                    <a:pt x="11" y="834"/>
                    <a:pt x="11" y="834"/>
                    <a:pt x="11" y="834"/>
                  </a:cubicBezTo>
                  <a:cubicBezTo>
                    <a:pt x="7" y="837"/>
                    <a:pt x="7" y="837"/>
                    <a:pt x="7" y="837"/>
                  </a:cubicBezTo>
                  <a:cubicBezTo>
                    <a:pt x="26" y="861"/>
                    <a:pt x="26" y="861"/>
                    <a:pt x="26" y="861"/>
                  </a:cubicBezTo>
                  <a:cubicBezTo>
                    <a:pt x="27" y="862"/>
                    <a:pt x="29" y="863"/>
                    <a:pt x="31" y="863"/>
                  </a:cubicBezTo>
                  <a:cubicBezTo>
                    <a:pt x="32" y="863"/>
                    <a:pt x="34" y="862"/>
                    <a:pt x="35" y="861"/>
                  </a:cubicBezTo>
                  <a:cubicBezTo>
                    <a:pt x="60" y="829"/>
                    <a:pt x="60" y="829"/>
                    <a:pt x="60" y="829"/>
                  </a:cubicBezTo>
                  <a:cubicBezTo>
                    <a:pt x="55" y="825"/>
                    <a:pt x="55" y="825"/>
                    <a:pt x="55" y="825"/>
                  </a:cubicBezTo>
                  <a:cubicBezTo>
                    <a:pt x="55" y="831"/>
                    <a:pt x="55" y="831"/>
                    <a:pt x="55" y="831"/>
                  </a:cubicBezTo>
                  <a:cubicBezTo>
                    <a:pt x="56" y="831"/>
                    <a:pt x="59" y="830"/>
                    <a:pt x="63" y="829"/>
                  </a:cubicBezTo>
                  <a:cubicBezTo>
                    <a:pt x="69" y="826"/>
                    <a:pt x="78" y="820"/>
                    <a:pt x="86" y="807"/>
                  </a:cubicBezTo>
                  <a:cubicBezTo>
                    <a:pt x="95" y="794"/>
                    <a:pt x="102" y="774"/>
                    <a:pt x="107" y="743"/>
                  </a:cubicBezTo>
                  <a:cubicBezTo>
                    <a:pt x="102" y="743"/>
                    <a:pt x="102" y="743"/>
                    <a:pt x="102" y="743"/>
                  </a:cubicBezTo>
                  <a:cubicBezTo>
                    <a:pt x="97" y="745"/>
                    <a:pt x="97" y="745"/>
                    <a:pt x="97" y="745"/>
                  </a:cubicBezTo>
                  <a:cubicBezTo>
                    <a:pt x="150" y="839"/>
                    <a:pt x="150" y="839"/>
                    <a:pt x="150" y="839"/>
                  </a:cubicBezTo>
                  <a:cubicBezTo>
                    <a:pt x="151" y="841"/>
                    <a:pt x="154" y="842"/>
                    <a:pt x="156" y="842"/>
                  </a:cubicBezTo>
                  <a:cubicBezTo>
                    <a:pt x="177" y="838"/>
                    <a:pt x="177" y="838"/>
                    <a:pt x="177" y="838"/>
                  </a:cubicBezTo>
                  <a:cubicBezTo>
                    <a:pt x="180" y="838"/>
                    <a:pt x="182" y="835"/>
                    <a:pt x="181" y="832"/>
                  </a:cubicBezTo>
                  <a:cubicBezTo>
                    <a:pt x="166" y="669"/>
                    <a:pt x="156" y="520"/>
                    <a:pt x="156" y="442"/>
                  </a:cubicBezTo>
                  <a:cubicBezTo>
                    <a:pt x="156" y="430"/>
                    <a:pt x="156" y="420"/>
                    <a:pt x="157" y="412"/>
                  </a:cubicBezTo>
                  <a:cubicBezTo>
                    <a:pt x="158" y="390"/>
                    <a:pt x="161" y="347"/>
                    <a:pt x="161" y="285"/>
                  </a:cubicBezTo>
                  <a:cubicBezTo>
                    <a:pt x="161" y="275"/>
                    <a:pt x="161" y="264"/>
                    <a:pt x="161" y="254"/>
                  </a:cubicBezTo>
                  <a:cubicBezTo>
                    <a:pt x="156" y="254"/>
                    <a:pt x="156" y="254"/>
                    <a:pt x="156" y="254"/>
                  </a:cubicBezTo>
                  <a:cubicBezTo>
                    <a:pt x="161" y="254"/>
                    <a:pt x="161" y="254"/>
                    <a:pt x="161" y="254"/>
                  </a:cubicBezTo>
                  <a:cubicBezTo>
                    <a:pt x="162" y="243"/>
                    <a:pt x="162" y="233"/>
                    <a:pt x="162" y="223"/>
                  </a:cubicBezTo>
                  <a:cubicBezTo>
                    <a:pt x="162" y="219"/>
                    <a:pt x="162" y="216"/>
                    <a:pt x="162" y="213"/>
                  </a:cubicBezTo>
                  <a:cubicBezTo>
                    <a:pt x="161" y="177"/>
                    <a:pt x="158" y="146"/>
                    <a:pt x="154" y="124"/>
                  </a:cubicBezTo>
                  <a:cubicBezTo>
                    <a:pt x="149" y="125"/>
                    <a:pt x="149" y="125"/>
                    <a:pt x="149" y="125"/>
                  </a:cubicBezTo>
                  <a:cubicBezTo>
                    <a:pt x="148" y="130"/>
                    <a:pt x="148" y="130"/>
                    <a:pt x="148" y="130"/>
                  </a:cubicBezTo>
                  <a:cubicBezTo>
                    <a:pt x="159" y="133"/>
                    <a:pt x="171" y="134"/>
                    <a:pt x="184" y="134"/>
                  </a:cubicBezTo>
                  <a:cubicBezTo>
                    <a:pt x="192" y="134"/>
                    <a:pt x="201" y="134"/>
                    <a:pt x="210" y="132"/>
                  </a:cubicBezTo>
                  <a:cubicBezTo>
                    <a:pt x="253" y="126"/>
                    <a:pt x="288" y="104"/>
                    <a:pt x="313" y="83"/>
                  </a:cubicBezTo>
                  <a:cubicBezTo>
                    <a:pt x="337" y="63"/>
                    <a:pt x="351" y="44"/>
                    <a:pt x="351" y="43"/>
                  </a:cubicBezTo>
                  <a:cubicBezTo>
                    <a:pt x="352" y="42"/>
                    <a:pt x="352" y="41"/>
                    <a:pt x="352" y="40"/>
                  </a:cubicBezTo>
                  <a:cubicBezTo>
                    <a:pt x="351" y="29"/>
                    <a:pt x="346" y="20"/>
                    <a:pt x="342" y="13"/>
                  </a:cubicBezTo>
                  <a:cubicBezTo>
                    <a:pt x="337" y="6"/>
                    <a:pt x="333" y="2"/>
                    <a:pt x="332" y="2"/>
                  </a:cubicBezTo>
                  <a:cubicBezTo>
                    <a:pt x="331" y="0"/>
                    <a:pt x="328" y="0"/>
                    <a:pt x="326" y="1"/>
                  </a:cubicBezTo>
                  <a:cubicBezTo>
                    <a:pt x="325" y="2"/>
                    <a:pt x="322" y="3"/>
                    <a:pt x="319" y="5"/>
                  </a:cubicBezTo>
                  <a:cubicBezTo>
                    <a:pt x="307" y="10"/>
                    <a:pt x="283" y="21"/>
                    <a:pt x="256" y="29"/>
                  </a:cubicBezTo>
                  <a:cubicBezTo>
                    <a:pt x="229" y="38"/>
                    <a:pt x="198" y="45"/>
                    <a:pt x="173" y="45"/>
                  </a:cubicBezTo>
                  <a:cubicBezTo>
                    <a:pt x="170" y="45"/>
                    <a:pt x="168" y="45"/>
                    <a:pt x="165" y="45"/>
                  </a:cubicBezTo>
                  <a:cubicBezTo>
                    <a:pt x="140" y="43"/>
                    <a:pt x="122" y="38"/>
                    <a:pt x="108" y="30"/>
                  </a:cubicBezTo>
                  <a:cubicBezTo>
                    <a:pt x="93" y="23"/>
                    <a:pt x="83" y="15"/>
                    <a:pt x="71" y="9"/>
                  </a:cubicBezTo>
                  <a:cubicBezTo>
                    <a:pt x="71" y="8"/>
                    <a:pt x="70" y="8"/>
                    <a:pt x="69" y="8"/>
                  </a:cubicBezTo>
                  <a:cubicBezTo>
                    <a:pt x="69" y="14"/>
                    <a:pt x="69" y="14"/>
                    <a:pt x="69" y="14"/>
                  </a:cubicBezTo>
                </a:path>
              </a:pathLst>
            </a:custGeom>
            <a:solidFill>
              <a:srgbClr val="1365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4" name="ïsľíḑê"/>
            <p:cNvSpPr/>
            <p:nvPr/>
          </p:nvSpPr>
          <p:spPr bwMode="auto">
            <a:xfrm>
              <a:off x="3968384" y="2538900"/>
              <a:ext cx="4143" cy="0"/>
            </a:xfrm>
            <a:custGeom>
              <a:avLst/>
              <a:gdLst>
                <a:gd name="T0" fmla="*/ 0 w 2"/>
                <a:gd name="T1" fmla="*/ 0 w 2"/>
                <a:gd name="T2" fmla="*/ 2 w 2"/>
                <a:gd name="T3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75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5" name="îśļiḍê"/>
            <p:cNvSpPr/>
            <p:nvPr/>
          </p:nvSpPr>
          <p:spPr bwMode="auto">
            <a:xfrm>
              <a:off x="3995316" y="2248864"/>
              <a:ext cx="1089704" cy="418479"/>
            </a:xfrm>
            <a:custGeom>
              <a:avLst/>
              <a:gdLst>
                <a:gd name="T0" fmla="*/ 249 w 253"/>
                <a:gd name="T1" fmla="*/ 0 h 97"/>
                <a:gd name="T2" fmla="*/ 163 w 253"/>
                <a:gd name="T3" fmla="*/ 57 h 97"/>
                <a:gd name="T4" fmla="*/ 69 w 253"/>
                <a:gd name="T5" fmla="*/ 78 h 97"/>
                <a:gd name="T6" fmla="*/ 0 w 253"/>
                <a:gd name="T7" fmla="*/ 69 h 97"/>
                <a:gd name="T8" fmla="*/ 64 w 253"/>
                <a:gd name="T9" fmla="*/ 91 h 97"/>
                <a:gd name="T10" fmla="*/ 65 w 253"/>
                <a:gd name="T11" fmla="*/ 89 h 97"/>
                <a:gd name="T12" fmla="*/ 66 w 253"/>
                <a:gd name="T13" fmla="*/ 94 h 97"/>
                <a:gd name="T14" fmla="*/ 96 w 253"/>
                <a:gd name="T15" fmla="*/ 97 h 97"/>
                <a:gd name="T16" fmla="*/ 121 w 253"/>
                <a:gd name="T17" fmla="*/ 95 h 97"/>
                <a:gd name="T18" fmla="*/ 216 w 253"/>
                <a:gd name="T19" fmla="*/ 50 h 97"/>
                <a:gd name="T20" fmla="*/ 253 w 253"/>
                <a:gd name="T21" fmla="*/ 13 h 97"/>
                <a:gd name="T22" fmla="*/ 249 w 253"/>
                <a:gd name="T2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3" h="97">
                  <a:moveTo>
                    <a:pt x="249" y="0"/>
                  </a:moveTo>
                  <a:cubicBezTo>
                    <a:pt x="241" y="9"/>
                    <a:pt x="220" y="29"/>
                    <a:pt x="163" y="57"/>
                  </a:cubicBezTo>
                  <a:cubicBezTo>
                    <a:pt x="131" y="73"/>
                    <a:pt x="98" y="78"/>
                    <a:pt x="69" y="78"/>
                  </a:cubicBezTo>
                  <a:cubicBezTo>
                    <a:pt x="37" y="78"/>
                    <a:pt x="11" y="72"/>
                    <a:pt x="0" y="69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5" y="89"/>
                    <a:pt x="65" y="89"/>
                  </a:cubicBezTo>
                  <a:cubicBezTo>
                    <a:pt x="65" y="89"/>
                    <a:pt x="66" y="90"/>
                    <a:pt x="66" y="94"/>
                  </a:cubicBezTo>
                  <a:cubicBezTo>
                    <a:pt x="75" y="96"/>
                    <a:pt x="85" y="97"/>
                    <a:pt x="96" y="97"/>
                  </a:cubicBezTo>
                  <a:cubicBezTo>
                    <a:pt x="104" y="97"/>
                    <a:pt x="112" y="96"/>
                    <a:pt x="121" y="95"/>
                  </a:cubicBezTo>
                  <a:cubicBezTo>
                    <a:pt x="160" y="90"/>
                    <a:pt x="193" y="69"/>
                    <a:pt x="216" y="50"/>
                  </a:cubicBezTo>
                  <a:cubicBezTo>
                    <a:pt x="236" y="33"/>
                    <a:pt x="249" y="18"/>
                    <a:pt x="253" y="13"/>
                  </a:cubicBezTo>
                  <a:cubicBezTo>
                    <a:pt x="252" y="8"/>
                    <a:pt x="251" y="4"/>
                    <a:pt x="249" y="0"/>
                  </a:cubicBezTo>
                </a:path>
              </a:pathLst>
            </a:custGeom>
            <a:solidFill>
              <a:srgbClr val="1365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6" name="ïṧľïḑè"/>
            <p:cNvSpPr/>
            <p:nvPr/>
          </p:nvSpPr>
          <p:spPr bwMode="auto">
            <a:xfrm>
              <a:off x="4279136" y="2232291"/>
              <a:ext cx="830744" cy="459913"/>
            </a:xfrm>
            <a:custGeom>
              <a:avLst/>
              <a:gdLst>
                <a:gd name="T0" fmla="*/ 186 w 193"/>
                <a:gd name="T1" fmla="*/ 0 h 107"/>
                <a:gd name="T2" fmla="*/ 183 w 193"/>
                <a:gd name="T3" fmla="*/ 4 h 107"/>
                <a:gd name="T4" fmla="*/ 187 w 193"/>
                <a:gd name="T5" fmla="*/ 17 h 107"/>
                <a:gd name="T6" fmla="*/ 150 w 193"/>
                <a:gd name="T7" fmla="*/ 54 h 107"/>
                <a:gd name="T8" fmla="*/ 55 w 193"/>
                <a:gd name="T9" fmla="*/ 99 h 107"/>
                <a:gd name="T10" fmla="*/ 30 w 193"/>
                <a:gd name="T11" fmla="*/ 101 h 107"/>
                <a:gd name="T12" fmla="*/ 0 w 193"/>
                <a:gd name="T13" fmla="*/ 98 h 107"/>
                <a:gd name="T14" fmla="*/ 1 w 193"/>
                <a:gd name="T15" fmla="*/ 104 h 107"/>
                <a:gd name="T16" fmla="*/ 30 w 193"/>
                <a:gd name="T17" fmla="*/ 107 h 107"/>
                <a:gd name="T18" fmla="*/ 55 w 193"/>
                <a:gd name="T19" fmla="*/ 105 h 107"/>
                <a:gd name="T20" fmla="*/ 193 w 193"/>
                <a:gd name="T21" fmla="*/ 18 h 107"/>
                <a:gd name="T22" fmla="*/ 186 w 193"/>
                <a:gd name="T23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3" h="107">
                  <a:moveTo>
                    <a:pt x="186" y="0"/>
                  </a:moveTo>
                  <a:cubicBezTo>
                    <a:pt x="186" y="0"/>
                    <a:pt x="186" y="1"/>
                    <a:pt x="183" y="4"/>
                  </a:cubicBezTo>
                  <a:cubicBezTo>
                    <a:pt x="185" y="8"/>
                    <a:pt x="186" y="12"/>
                    <a:pt x="187" y="17"/>
                  </a:cubicBezTo>
                  <a:cubicBezTo>
                    <a:pt x="183" y="22"/>
                    <a:pt x="170" y="37"/>
                    <a:pt x="150" y="54"/>
                  </a:cubicBezTo>
                  <a:cubicBezTo>
                    <a:pt x="127" y="73"/>
                    <a:pt x="94" y="94"/>
                    <a:pt x="55" y="99"/>
                  </a:cubicBezTo>
                  <a:cubicBezTo>
                    <a:pt x="46" y="100"/>
                    <a:pt x="38" y="101"/>
                    <a:pt x="30" y="101"/>
                  </a:cubicBezTo>
                  <a:cubicBezTo>
                    <a:pt x="19" y="101"/>
                    <a:pt x="9" y="100"/>
                    <a:pt x="0" y="98"/>
                  </a:cubicBezTo>
                  <a:cubicBezTo>
                    <a:pt x="0" y="100"/>
                    <a:pt x="0" y="102"/>
                    <a:pt x="1" y="104"/>
                  </a:cubicBezTo>
                  <a:cubicBezTo>
                    <a:pt x="10" y="106"/>
                    <a:pt x="20" y="107"/>
                    <a:pt x="30" y="107"/>
                  </a:cubicBezTo>
                  <a:cubicBezTo>
                    <a:pt x="38" y="107"/>
                    <a:pt x="47" y="106"/>
                    <a:pt x="55" y="105"/>
                  </a:cubicBezTo>
                  <a:cubicBezTo>
                    <a:pt x="138" y="93"/>
                    <a:pt x="193" y="18"/>
                    <a:pt x="193" y="18"/>
                  </a:cubicBezTo>
                  <a:cubicBezTo>
                    <a:pt x="192" y="11"/>
                    <a:pt x="189" y="5"/>
                    <a:pt x="186" y="0"/>
                  </a:cubicBezTo>
                </a:path>
              </a:pathLst>
            </a:custGeom>
            <a:solidFill>
              <a:srgbClr val="1365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7" name="ï$1iḓè"/>
            <p:cNvSpPr/>
            <p:nvPr/>
          </p:nvSpPr>
          <p:spPr bwMode="auto">
            <a:xfrm>
              <a:off x="3976670" y="2538900"/>
              <a:ext cx="290035" cy="967475"/>
            </a:xfrm>
            <a:custGeom>
              <a:avLst/>
              <a:gdLst>
                <a:gd name="T0" fmla="*/ 0 w 67"/>
                <a:gd name="T1" fmla="*/ 0 h 225"/>
                <a:gd name="T2" fmla="*/ 7 w 67"/>
                <a:gd name="T3" fmla="*/ 225 h 225"/>
                <a:gd name="T4" fmla="*/ 66 w 67"/>
                <a:gd name="T5" fmla="*/ 225 h 225"/>
                <a:gd name="T6" fmla="*/ 66 w 67"/>
                <a:gd name="T7" fmla="*/ 192 h 225"/>
                <a:gd name="T8" fmla="*/ 66 w 67"/>
                <a:gd name="T9" fmla="*/ 161 h 225"/>
                <a:gd name="T10" fmla="*/ 66 w 67"/>
                <a:gd name="T11" fmla="*/ 160 h 225"/>
                <a:gd name="T12" fmla="*/ 67 w 67"/>
                <a:gd name="T13" fmla="*/ 130 h 225"/>
                <a:gd name="T14" fmla="*/ 67 w 67"/>
                <a:gd name="T15" fmla="*/ 120 h 225"/>
                <a:gd name="T16" fmla="*/ 59 w 67"/>
                <a:gd name="T17" fmla="*/ 33 h 225"/>
                <a:gd name="T18" fmla="*/ 59 w 67"/>
                <a:gd name="T19" fmla="*/ 31 h 225"/>
                <a:gd name="T20" fmla="*/ 31 w 67"/>
                <a:gd name="T21" fmla="*/ 20 h 225"/>
                <a:gd name="T22" fmla="*/ 1 w 67"/>
                <a:gd name="T23" fmla="*/ 1 h 225"/>
                <a:gd name="T24" fmla="*/ 4 w 67"/>
                <a:gd name="T25" fmla="*/ 2 h 225"/>
                <a:gd name="T26" fmla="*/ 0 w 67"/>
                <a:gd name="T2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225">
                  <a:moveTo>
                    <a:pt x="0" y="0"/>
                  </a:moveTo>
                  <a:cubicBezTo>
                    <a:pt x="10" y="81"/>
                    <a:pt x="8" y="185"/>
                    <a:pt x="7" y="225"/>
                  </a:cubicBezTo>
                  <a:cubicBezTo>
                    <a:pt x="66" y="225"/>
                    <a:pt x="66" y="225"/>
                    <a:pt x="66" y="225"/>
                  </a:cubicBezTo>
                  <a:cubicBezTo>
                    <a:pt x="66" y="215"/>
                    <a:pt x="66" y="203"/>
                    <a:pt x="66" y="192"/>
                  </a:cubicBezTo>
                  <a:cubicBezTo>
                    <a:pt x="66" y="182"/>
                    <a:pt x="66" y="172"/>
                    <a:pt x="66" y="161"/>
                  </a:cubicBezTo>
                  <a:cubicBezTo>
                    <a:pt x="66" y="160"/>
                    <a:pt x="66" y="160"/>
                    <a:pt x="66" y="160"/>
                  </a:cubicBezTo>
                  <a:cubicBezTo>
                    <a:pt x="67" y="150"/>
                    <a:pt x="67" y="140"/>
                    <a:pt x="67" y="130"/>
                  </a:cubicBezTo>
                  <a:cubicBezTo>
                    <a:pt x="67" y="126"/>
                    <a:pt x="67" y="123"/>
                    <a:pt x="67" y="120"/>
                  </a:cubicBezTo>
                  <a:cubicBezTo>
                    <a:pt x="66" y="85"/>
                    <a:pt x="63" y="55"/>
                    <a:pt x="59" y="33"/>
                  </a:cubicBezTo>
                  <a:cubicBezTo>
                    <a:pt x="59" y="32"/>
                    <a:pt x="59" y="31"/>
                    <a:pt x="59" y="31"/>
                  </a:cubicBezTo>
                  <a:cubicBezTo>
                    <a:pt x="48" y="28"/>
                    <a:pt x="39" y="24"/>
                    <a:pt x="31" y="2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3" y="2"/>
                    <a:pt x="4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1365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8" name="íSḻíḓê"/>
            <p:cNvSpPr/>
            <p:nvPr/>
          </p:nvSpPr>
          <p:spPr bwMode="auto">
            <a:xfrm>
              <a:off x="4231488" y="2671487"/>
              <a:ext cx="82867" cy="863891"/>
            </a:xfrm>
            <a:custGeom>
              <a:avLst/>
              <a:gdLst>
                <a:gd name="T0" fmla="*/ 0 w 19"/>
                <a:gd name="T1" fmla="*/ 0 h 201"/>
                <a:gd name="T2" fmla="*/ 0 w 19"/>
                <a:gd name="T3" fmla="*/ 2 h 201"/>
                <a:gd name="T4" fmla="*/ 8 w 19"/>
                <a:gd name="T5" fmla="*/ 89 h 201"/>
                <a:gd name="T6" fmla="*/ 8 w 19"/>
                <a:gd name="T7" fmla="*/ 99 h 201"/>
                <a:gd name="T8" fmla="*/ 7 w 19"/>
                <a:gd name="T9" fmla="*/ 129 h 201"/>
                <a:gd name="T10" fmla="*/ 7 w 19"/>
                <a:gd name="T11" fmla="*/ 130 h 201"/>
                <a:gd name="T12" fmla="*/ 7 w 19"/>
                <a:gd name="T13" fmla="*/ 161 h 201"/>
                <a:gd name="T14" fmla="*/ 7 w 19"/>
                <a:gd name="T15" fmla="*/ 194 h 201"/>
                <a:gd name="T16" fmla="*/ 12 w 19"/>
                <a:gd name="T17" fmla="*/ 194 h 201"/>
                <a:gd name="T18" fmla="*/ 12 w 19"/>
                <a:gd name="T19" fmla="*/ 201 h 201"/>
                <a:gd name="T20" fmla="*/ 14 w 19"/>
                <a:gd name="T21" fmla="*/ 201 h 201"/>
                <a:gd name="T22" fmla="*/ 14 w 19"/>
                <a:gd name="T23" fmla="*/ 65 h 201"/>
                <a:gd name="T24" fmla="*/ 12 w 19"/>
                <a:gd name="T25" fmla="*/ 2 h 201"/>
                <a:gd name="T26" fmla="*/ 0 w 19"/>
                <a:gd name="T27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" h="201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4" y="24"/>
                    <a:pt x="7" y="54"/>
                    <a:pt x="8" y="89"/>
                  </a:cubicBezTo>
                  <a:cubicBezTo>
                    <a:pt x="8" y="92"/>
                    <a:pt x="8" y="95"/>
                    <a:pt x="8" y="99"/>
                  </a:cubicBezTo>
                  <a:cubicBezTo>
                    <a:pt x="8" y="109"/>
                    <a:pt x="8" y="119"/>
                    <a:pt x="7" y="129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7" y="141"/>
                    <a:pt x="7" y="151"/>
                    <a:pt x="7" y="161"/>
                  </a:cubicBezTo>
                  <a:cubicBezTo>
                    <a:pt x="7" y="172"/>
                    <a:pt x="7" y="184"/>
                    <a:pt x="7" y="194"/>
                  </a:cubicBezTo>
                  <a:cubicBezTo>
                    <a:pt x="12" y="194"/>
                    <a:pt x="12" y="194"/>
                    <a:pt x="12" y="194"/>
                  </a:cubicBezTo>
                  <a:cubicBezTo>
                    <a:pt x="12" y="201"/>
                    <a:pt x="12" y="201"/>
                    <a:pt x="12" y="201"/>
                  </a:cubicBezTo>
                  <a:cubicBezTo>
                    <a:pt x="14" y="201"/>
                    <a:pt x="14" y="201"/>
                    <a:pt x="14" y="201"/>
                  </a:cubicBezTo>
                  <a:cubicBezTo>
                    <a:pt x="19" y="177"/>
                    <a:pt x="15" y="118"/>
                    <a:pt x="14" y="65"/>
                  </a:cubicBezTo>
                  <a:cubicBezTo>
                    <a:pt x="13" y="31"/>
                    <a:pt x="12" y="12"/>
                    <a:pt x="12" y="2"/>
                  </a:cubicBezTo>
                  <a:cubicBezTo>
                    <a:pt x="8" y="1"/>
                    <a:pt x="4" y="0"/>
                    <a:pt x="0" y="0"/>
                  </a:cubicBezTo>
                </a:path>
              </a:pathLst>
            </a:custGeom>
            <a:solidFill>
              <a:srgbClr val="1365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9" name="iṡḻiḋe"/>
            <p:cNvSpPr/>
            <p:nvPr/>
          </p:nvSpPr>
          <p:spPr bwMode="auto">
            <a:xfrm>
              <a:off x="3980814" y="2543043"/>
              <a:ext cx="298322" cy="128444"/>
            </a:xfrm>
            <a:custGeom>
              <a:avLst/>
              <a:gdLst>
                <a:gd name="T0" fmla="*/ 0 w 69"/>
                <a:gd name="T1" fmla="*/ 0 h 30"/>
                <a:gd name="T2" fmla="*/ 30 w 69"/>
                <a:gd name="T3" fmla="*/ 19 h 30"/>
                <a:gd name="T4" fmla="*/ 58 w 69"/>
                <a:gd name="T5" fmla="*/ 30 h 30"/>
                <a:gd name="T6" fmla="*/ 60 w 69"/>
                <a:gd name="T7" fmla="*/ 27 h 30"/>
                <a:gd name="T8" fmla="*/ 64 w 69"/>
                <a:gd name="T9" fmla="*/ 25 h 30"/>
                <a:gd name="T10" fmla="*/ 65 w 69"/>
                <a:gd name="T11" fmla="*/ 25 h 30"/>
                <a:gd name="T12" fmla="*/ 69 w 69"/>
                <a:gd name="T13" fmla="*/ 26 h 30"/>
                <a:gd name="T14" fmla="*/ 68 w 69"/>
                <a:gd name="T15" fmla="*/ 21 h 30"/>
                <a:gd name="T16" fmla="*/ 67 w 69"/>
                <a:gd name="T17" fmla="*/ 23 h 30"/>
                <a:gd name="T18" fmla="*/ 3 w 69"/>
                <a:gd name="T19" fmla="*/ 1 h 30"/>
                <a:gd name="T20" fmla="*/ 0 w 69"/>
                <a:gd name="T2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30">
                  <a:moveTo>
                    <a:pt x="0" y="0"/>
                  </a:moveTo>
                  <a:cubicBezTo>
                    <a:pt x="30" y="19"/>
                    <a:pt x="30" y="19"/>
                    <a:pt x="30" y="19"/>
                  </a:cubicBezTo>
                  <a:cubicBezTo>
                    <a:pt x="38" y="23"/>
                    <a:pt x="47" y="27"/>
                    <a:pt x="58" y="30"/>
                  </a:cubicBezTo>
                  <a:cubicBezTo>
                    <a:pt x="59" y="28"/>
                    <a:pt x="59" y="28"/>
                    <a:pt x="60" y="27"/>
                  </a:cubicBezTo>
                  <a:cubicBezTo>
                    <a:pt x="61" y="26"/>
                    <a:pt x="62" y="25"/>
                    <a:pt x="64" y="25"/>
                  </a:cubicBezTo>
                  <a:cubicBezTo>
                    <a:pt x="64" y="25"/>
                    <a:pt x="65" y="25"/>
                    <a:pt x="65" y="25"/>
                  </a:cubicBezTo>
                  <a:cubicBezTo>
                    <a:pt x="66" y="26"/>
                    <a:pt x="68" y="26"/>
                    <a:pt x="69" y="26"/>
                  </a:cubicBezTo>
                  <a:cubicBezTo>
                    <a:pt x="69" y="22"/>
                    <a:pt x="68" y="21"/>
                    <a:pt x="68" y="21"/>
                  </a:cubicBezTo>
                  <a:cubicBezTo>
                    <a:pt x="68" y="21"/>
                    <a:pt x="67" y="23"/>
                    <a:pt x="67" y="2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0"/>
                    <a:pt x="0" y="0"/>
                  </a:cubicBezTo>
                </a:path>
              </a:pathLst>
            </a:custGeom>
            <a:solidFill>
              <a:srgbClr val="1365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0" name="ïşľiďè"/>
            <p:cNvSpPr/>
            <p:nvPr/>
          </p:nvSpPr>
          <p:spPr bwMode="auto">
            <a:xfrm>
              <a:off x="4231488" y="2650770"/>
              <a:ext cx="51793" cy="29004"/>
            </a:xfrm>
            <a:custGeom>
              <a:avLst/>
              <a:gdLst>
                <a:gd name="T0" fmla="*/ 6 w 12"/>
                <a:gd name="T1" fmla="*/ 0 h 7"/>
                <a:gd name="T2" fmla="*/ 2 w 12"/>
                <a:gd name="T3" fmla="*/ 2 h 7"/>
                <a:gd name="T4" fmla="*/ 0 w 12"/>
                <a:gd name="T5" fmla="*/ 5 h 7"/>
                <a:gd name="T6" fmla="*/ 12 w 12"/>
                <a:gd name="T7" fmla="*/ 7 h 7"/>
                <a:gd name="T8" fmla="*/ 11 w 12"/>
                <a:gd name="T9" fmla="*/ 1 h 7"/>
                <a:gd name="T10" fmla="*/ 7 w 12"/>
                <a:gd name="T11" fmla="*/ 0 h 7"/>
                <a:gd name="T12" fmla="*/ 6 w 12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1" y="3"/>
                    <a:pt x="1" y="3"/>
                    <a:pt x="0" y="5"/>
                  </a:cubicBezTo>
                  <a:cubicBezTo>
                    <a:pt x="4" y="5"/>
                    <a:pt x="8" y="6"/>
                    <a:pt x="12" y="7"/>
                  </a:cubicBezTo>
                  <a:cubicBezTo>
                    <a:pt x="11" y="5"/>
                    <a:pt x="11" y="3"/>
                    <a:pt x="11" y="1"/>
                  </a:cubicBezTo>
                  <a:cubicBezTo>
                    <a:pt x="10" y="1"/>
                    <a:pt x="8" y="1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</a:path>
              </a:pathLst>
            </a:custGeom>
            <a:solidFill>
              <a:srgbClr val="1365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1" name="îSlïḋé"/>
            <p:cNvSpPr/>
            <p:nvPr/>
          </p:nvSpPr>
          <p:spPr bwMode="auto">
            <a:xfrm>
              <a:off x="4167265" y="1836601"/>
              <a:ext cx="136731" cy="51793"/>
            </a:xfrm>
            <a:custGeom>
              <a:avLst/>
              <a:gdLst>
                <a:gd name="T0" fmla="*/ 27 w 32"/>
                <a:gd name="T1" fmla="*/ 1 h 12"/>
                <a:gd name="T2" fmla="*/ 5 w 32"/>
                <a:gd name="T3" fmla="*/ 2 h 12"/>
                <a:gd name="T4" fmla="*/ 4 w 32"/>
                <a:gd name="T5" fmla="*/ 9 h 12"/>
                <a:gd name="T6" fmla="*/ 28 w 32"/>
                <a:gd name="T7" fmla="*/ 7 h 12"/>
                <a:gd name="T8" fmla="*/ 27 w 32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2">
                  <a:moveTo>
                    <a:pt x="27" y="1"/>
                  </a:moveTo>
                  <a:cubicBezTo>
                    <a:pt x="19" y="3"/>
                    <a:pt x="12" y="5"/>
                    <a:pt x="5" y="2"/>
                  </a:cubicBezTo>
                  <a:cubicBezTo>
                    <a:pt x="1" y="1"/>
                    <a:pt x="0" y="7"/>
                    <a:pt x="4" y="9"/>
                  </a:cubicBezTo>
                  <a:cubicBezTo>
                    <a:pt x="12" y="12"/>
                    <a:pt x="20" y="10"/>
                    <a:pt x="28" y="7"/>
                  </a:cubicBezTo>
                  <a:cubicBezTo>
                    <a:pt x="32" y="6"/>
                    <a:pt x="31" y="0"/>
                    <a:pt x="27" y="1"/>
                  </a:cubicBezTo>
                  <a:close/>
                </a:path>
              </a:pathLst>
            </a:custGeom>
            <a:solidFill>
              <a:srgbClr val="BC8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2" name="iṣľïďé"/>
            <p:cNvSpPr/>
            <p:nvPr/>
          </p:nvSpPr>
          <p:spPr bwMode="auto">
            <a:xfrm>
              <a:off x="3549904" y="3562310"/>
              <a:ext cx="952973" cy="2353429"/>
            </a:xfrm>
            <a:custGeom>
              <a:avLst/>
              <a:gdLst>
                <a:gd name="T0" fmla="*/ 170 w 221"/>
                <a:gd name="T1" fmla="*/ 0 h 547"/>
                <a:gd name="T2" fmla="*/ 27 w 221"/>
                <a:gd name="T3" fmla="*/ 0 h 547"/>
                <a:gd name="T4" fmla="*/ 28 w 221"/>
                <a:gd name="T5" fmla="*/ 20 h 547"/>
                <a:gd name="T6" fmla="*/ 8 w 221"/>
                <a:gd name="T7" fmla="*/ 450 h 547"/>
                <a:gd name="T8" fmla="*/ 4 w 221"/>
                <a:gd name="T9" fmla="*/ 540 h 547"/>
                <a:gd name="T10" fmla="*/ 95 w 221"/>
                <a:gd name="T11" fmla="*/ 547 h 547"/>
                <a:gd name="T12" fmla="*/ 117 w 221"/>
                <a:gd name="T13" fmla="*/ 412 h 547"/>
                <a:gd name="T14" fmla="*/ 139 w 221"/>
                <a:gd name="T15" fmla="*/ 540 h 547"/>
                <a:gd name="T16" fmla="*/ 221 w 221"/>
                <a:gd name="T17" fmla="*/ 534 h 547"/>
                <a:gd name="T18" fmla="*/ 172 w 221"/>
                <a:gd name="T19" fmla="*/ 77 h 547"/>
                <a:gd name="T20" fmla="*/ 170 w 221"/>
                <a:gd name="T21" fmla="*/ 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" h="547">
                  <a:moveTo>
                    <a:pt x="17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7"/>
                    <a:pt x="28" y="14"/>
                    <a:pt x="28" y="20"/>
                  </a:cubicBezTo>
                  <a:cubicBezTo>
                    <a:pt x="39" y="174"/>
                    <a:pt x="15" y="369"/>
                    <a:pt x="8" y="450"/>
                  </a:cubicBezTo>
                  <a:cubicBezTo>
                    <a:pt x="0" y="531"/>
                    <a:pt x="4" y="540"/>
                    <a:pt x="4" y="540"/>
                  </a:cubicBezTo>
                  <a:cubicBezTo>
                    <a:pt x="95" y="547"/>
                    <a:pt x="95" y="547"/>
                    <a:pt x="95" y="547"/>
                  </a:cubicBezTo>
                  <a:cubicBezTo>
                    <a:pt x="98" y="536"/>
                    <a:pt x="106" y="483"/>
                    <a:pt x="117" y="412"/>
                  </a:cubicBezTo>
                  <a:cubicBezTo>
                    <a:pt x="139" y="540"/>
                    <a:pt x="139" y="540"/>
                    <a:pt x="139" y="540"/>
                  </a:cubicBezTo>
                  <a:cubicBezTo>
                    <a:pt x="221" y="534"/>
                    <a:pt x="221" y="534"/>
                    <a:pt x="221" y="534"/>
                  </a:cubicBezTo>
                  <a:cubicBezTo>
                    <a:pt x="203" y="345"/>
                    <a:pt x="168" y="140"/>
                    <a:pt x="172" y="77"/>
                  </a:cubicBezTo>
                  <a:cubicBezTo>
                    <a:pt x="173" y="48"/>
                    <a:pt x="170" y="37"/>
                    <a:pt x="170" y="0"/>
                  </a:cubicBezTo>
                </a:path>
              </a:pathLst>
            </a:custGeom>
            <a:solidFill>
              <a:srgbClr val="4759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3" name="ïṧľidé"/>
            <p:cNvSpPr/>
            <p:nvPr/>
          </p:nvSpPr>
          <p:spPr bwMode="auto">
            <a:xfrm>
              <a:off x="3537474" y="3541593"/>
              <a:ext cx="992336" cy="2399006"/>
            </a:xfrm>
            <a:custGeom>
              <a:avLst/>
              <a:gdLst>
                <a:gd name="T0" fmla="*/ 173 w 230"/>
                <a:gd name="T1" fmla="*/ 0 h 558"/>
                <a:gd name="T2" fmla="*/ 25 w 230"/>
                <a:gd name="T3" fmla="*/ 6 h 558"/>
                <a:gd name="T4" fmla="*/ 26 w 230"/>
                <a:gd name="T5" fmla="*/ 25 h 558"/>
                <a:gd name="T6" fmla="*/ 5 w 230"/>
                <a:gd name="T7" fmla="*/ 455 h 558"/>
                <a:gd name="T8" fmla="*/ 1 w 230"/>
                <a:gd name="T9" fmla="*/ 543 h 558"/>
                <a:gd name="T10" fmla="*/ 3 w 230"/>
                <a:gd name="T11" fmla="*/ 550 h 558"/>
                <a:gd name="T12" fmla="*/ 104 w 230"/>
                <a:gd name="T13" fmla="*/ 553 h 558"/>
                <a:gd name="T14" fmla="*/ 125 w 230"/>
                <a:gd name="T15" fmla="*/ 417 h 558"/>
                <a:gd name="T16" fmla="*/ 114 w 230"/>
                <a:gd name="T17" fmla="*/ 418 h 558"/>
                <a:gd name="T18" fmla="*/ 230 w 230"/>
                <a:gd name="T19" fmla="*/ 544 h 558"/>
                <a:gd name="T20" fmla="*/ 198 w 230"/>
                <a:gd name="T21" fmla="*/ 275 h 558"/>
                <a:gd name="T22" fmla="*/ 180 w 230"/>
                <a:gd name="T23" fmla="*/ 92 h 558"/>
                <a:gd name="T24" fmla="*/ 181 w 230"/>
                <a:gd name="T25" fmla="*/ 67 h 558"/>
                <a:gd name="T26" fmla="*/ 179 w 230"/>
                <a:gd name="T27" fmla="*/ 15 h 558"/>
                <a:gd name="T28" fmla="*/ 179 w 230"/>
                <a:gd name="T29" fmla="*/ 0 h 558"/>
                <a:gd name="T30" fmla="*/ 173 w 230"/>
                <a:gd name="T31" fmla="*/ 5 h 558"/>
                <a:gd name="T32" fmla="*/ 168 w 230"/>
                <a:gd name="T33" fmla="*/ 15 h 558"/>
                <a:gd name="T34" fmla="*/ 170 w 230"/>
                <a:gd name="T35" fmla="*/ 67 h 558"/>
                <a:gd name="T36" fmla="*/ 169 w 230"/>
                <a:gd name="T37" fmla="*/ 92 h 558"/>
                <a:gd name="T38" fmla="*/ 219 w 230"/>
                <a:gd name="T39" fmla="*/ 539 h 558"/>
                <a:gd name="T40" fmla="*/ 224 w 230"/>
                <a:gd name="T41" fmla="*/ 533 h 558"/>
                <a:gd name="T42" fmla="*/ 119 w 230"/>
                <a:gd name="T43" fmla="*/ 382 h 558"/>
                <a:gd name="T44" fmla="*/ 100 w 230"/>
                <a:gd name="T45" fmla="*/ 506 h 558"/>
                <a:gd name="T46" fmla="*/ 93 w 230"/>
                <a:gd name="T47" fmla="*/ 550 h 558"/>
                <a:gd name="T48" fmla="*/ 99 w 230"/>
                <a:gd name="T49" fmla="*/ 546 h 558"/>
                <a:gd name="T50" fmla="*/ 7 w 230"/>
                <a:gd name="T51" fmla="*/ 545 h 558"/>
                <a:gd name="T52" fmla="*/ 8 w 230"/>
                <a:gd name="T53" fmla="*/ 545 h 558"/>
                <a:gd name="T54" fmla="*/ 12 w 230"/>
                <a:gd name="T55" fmla="*/ 543 h 558"/>
                <a:gd name="T56" fmla="*/ 12 w 230"/>
                <a:gd name="T57" fmla="*/ 543 h 558"/>
                <a:gd name="T58" fmla="*/ 12 w 230"/>
                <a:gd name="T59" fmla="*/ 543 h 558"/>
                <a:gd name="T60" fmla="*/ 11 w 230"/>
                <a:gd name="T61" fmla="*/ 544 h 558"/>
                <a:gd name="T62" fmla="*/ 12 w 230"/>
                <a:gd name="T63" fmla="*/ 543 h 558"/>
                <a:gd name="T64" fmla="*/ 16 w 230"/>
                <a:gd name="T65" fmla="*/ 456 h 558"/>
                <a:gd name="T66" fmla="*/ 37 w 230"/>
                <a:gd name="T67" fmla="*/ 24 h 558"/>
                <a:gd name="T68" fmla="*/ 36 w 230"/>
                <a:gd name="T69" fmla="*/ 5 h 558"/>
                <a:gd name="T70" fmla="*/ 30 w 230"/>
                <a:gd name="T71" fmla="*/ 11 h 558"/>
                <a:gd name="T72" fmla="*/ 173 w 230"/>
                <a:gd name="T73" fmla="*/ 5 h 558"/>
                <a:gd name="T74" fmla="*/ 173 w 230"/>
                <a:gd name="T75" fmla="*/ 5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0" h="558">
                  <a:moveTo>
                    <a:pt x="173" y="5"/>
                  </a:moveTo>
                  <a:cubicBezTo>
                    <a:pt x="173" y="0"/>
                    <a:pt x="173" y="0"/>
                    <a:pt x="173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13"/>
                    <a:pt x="25" y="19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8" y="53"/>
                    <a:pt x="29" y="81"/>
                    <a:pt x="29" y="111"/>
                  </a:cubicBezTo>
                  <a:cubicBezTo>
                    <a:pt x="29" y="245"/>
                    <a:pt x="12" y="388"/>
                    <a:pt x="5" y="455"/>
                  </a:cubicBezTo>
                  <a:cubicBezTo>
                    <a:pt x="1" y="495"/>
                    <a:pt x="0" y="517"/>
                    <a:pt x="0" y="530"/>
                  </a:cubicBezTo>
                  <a:cubicBezTo>
                    <a:pt x="0" y="537"/>
                    <a:pt x="1" y="541"/>
                    <a:pt x="1" y="543"/>
                  </a:cubicBezTo>
                  <a:cubicBezTo>
                    <a:pt x="1" y="546"/>
                    <a:pt x="2" y="547"/>
                    <a:pt x="2" y="547"/>
                  </a:cubicBezTo>
                  <a:cubicBezTo>
                    <a:pt x="3" y="550"/>
                    <a:pt x="3" y="550"/>
                    <a:pt x="3" y="550"/>
                  </a:cubicBezTo>
                  <a:cubicBezTo>
                    <a:pt x="103" y="558"/>
                    <a:pt x="103" y="558"/>
                    <a:pt x="103" y="558"/>
                  </a:cubicBezTo>
                  <a:cubicBezTo>
                    <a:pt x="104" y="553"/>
                    <a:pt x="104" y="553"/>
                    <a:pt x="104" y="553"/>
                  </a:cubicBezTo>
                  <a:cubicBezTo>
                    <a:pt x="104" y="550"/>
                    <a:pt x="105" y="545"/>
                    <a:pt x="106" y="537"/>
                  </a:cubicBezTo>
                  <a:cubicBezTo>
                    <a:pt x="110" y="514"/>
                    <a:pt x="117" y="471"/>
                    <a:pt x="125" y="417"/>
                  </a:cubicBezTo>
                  <a:cubicBezTo>
                    <a:pt x="120" y="417"/>
                    <a:pt x="120" y="417"/>
                    <a:pt x="120" y="417"/>
                  </a:cubicBezTo>
                  <a:cubicBezTo>
                    <a:pt x="114" y="418"/>
                    <a:pt x="114" y="418"/>
                    <a:pt x="114" y="418"/>
                  </a:cubicBezTo>
                  <a:cubicBezTo>
                    <a:pt x="137" y="550"/>
                    <a:pt x="137" y="550"/>
                    <a:pt x="137" y="550"/>
                  </a:cubicBezTo>
                  <a:cubicBezTo>
                    <a:pt x="230" y="544"/>
                    <a:pt x="230" y="544"/>
                    <a:pt x="230" y="544"/>
                  </a:cubicBezTo>
                  <a:cubicBezTo>
                    <a:pt x="230" y="538"/>
                    <a:pt x="230" y="538"/>
                    <a:pt x="230" y="538"/>
                  </a:cubicBezTo>
                  <a:cubicBezTo>
                    <a:pt x="221" y="448"/>
                    <a:pt x="209" y="355"/>
                    <a:pt x="198" y="275"/>
                  </a:cubicBezTo>
                  <a:cubicBezTo>
                    <a:pt x="193" y="235"/>
                    <a:pt x="189" y="198"/>
                    <a:pt x="185" y="167"/>
                  </a:cubicBezTo>
                  <a:cubicBezTo>
                    <a:pt x="182" y="135"/>
                    <a:pt x="180" y="110"/>
                    <a:pt x="180" y="92"/>
                  </a:cubicBezTo>
                  <a:cubicBezTo>
                    <a:pt x="180" y="88"/>
                    <a:pt x="180" y="85"/>
                    <a:pt x="180" y="82"/>
                  </a:cubicBezTo>
                  <a:cubicBezTo>
                    <a:pt x="181" y="76"/>
                    <a:pt x="181" y="72"/>
                    <a:pt x="181" y="67"/>
                  </a:cubicBezTo>
                  <a:cubicBezTo>
                    <a:pt x="181" y="58"/>
                    <a:pt x="180" y="51"/>
                    <a:pt x="180" y="43"/>
                  </a:cubicBezTo>
                  <a:cubicBezTo>
                    <a:pt x="179" y="35"/>
                    <a:pt x="179" y="27"/>
                    <a:pt x="179" y="15"/>
                  </a:cubicBezTo>
                  <a:cubicBezTo>
                    <a:pt x="179" y="12"/>
                    <a:pt x="179" y="9"/>
                    <a:pt x="179" y="6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73" y="5"/>
                    <a:pt x="173" y="5"/>
                    <a:pt x="173" y="5"/>
                  </a:cubicBezTo>
                  <a:cubicBezTo>
                    <a:pt x="168" y="5"/>
                    <a:pt x="168" y="5"/>
                    <a:pt x="168" y="5"/>
                  </a:cubicBezTo>
                  <a:cubicBezTo>
                    <a:pt x="168" y="9"/>
                    <a:pt x="168" y="12"/>
                    <a:pt x="168" y="15"/>
                  </a:cubicBezTo>
                  <a:cubicBezTo>
                    <a:pt x="168" y="27"/>
                    <a:pt x="168" y="36"/>
                    <a:pt x="169" y="44"/>
                  </a:cubicBezTo>
                  <a:cubicBezTo>
                    <a:pt x="169" y="52"/>
                    <a:pt x="170" y="59"/>
                    <a:pt x="170" y="67"/>
                  </a:cubicBezTo>
                  <a:cubicBezTo>
                    <a:pt x="170" y="71"/>
                    <a:pt x="169" y="76"/>
                    <a:pt x="169" y="81"/>
                  </a:cubicBezTo>
                  <a:cubicBezTo>
                    <a:pt x="169" y="84"/>
                    <a:pt x="169" y="88"/>
                    <a:pt x="169" y="92"/>
                  </a:cubicBezTo>
                  <a:cubicBezTo>
                    <a:pt x="169" y="110"/>
                    <a:pt x="171" y="136"/>
                    <a:pt x="174" y="168"/>
                  </a:cubicBezTo>
                  <a:cubicBezTo>
                    <a:pt x="184" y="262"/>
                    <a:pt x="206" y="405"/>
                    <a:pt x="219" y="539"/>
                  </a:cubicBezTo>
                  <a:cubicBezTo>
                    <a:pt x="224" y="539"/>
                    <a:pt x="224" y="539"/>
                    <a:pt x="224" y="539"/>
                  </a:cubicBezTo>
                  <a:cubicBezTo>
                    <a:pt x="224" y="533"/>
                    <a:pt x="224" y="533"/>
                    <a:pt x="224" y="533"/>
                  </a:cubicBezTo>
                  <a:cubicBezTo>
                    <a:pt x="147" y="539"/>
                    <a:pt x="147" y="539"/>
                    <a:pt x="147" y="539"/>
                  </a:cubicBezTo>
                  <a:cubicBezTo>
                    <a:pt x="119" y="382"/>
                    <a:pt x="119" y="382"/>
                    <a:pt x="119" y="382"/>
                  </a:cubicBezTo>
                  <a:cubicBezTo>
                    <a:pt x="114" y="416"/>
                    <a:pt x="114" y="416"/>
                    <a:pt x="114" y="416"/>
                  </a:cubicBezTo>
                  <a:cubicBezTo>
                    <a:pt x="109" y="452"/>
                    <a:pt x="104" y="483"/>
                    <a:pt x="100" y="506"/>
                  </a:cubicBezTo>
                  <a:cubicBezTo>
                    <a:pt x="98" y="518"/>
                    <a:pt x="97" y="528"/>
                    <a:pt x="96" y="535"/>
                  </a:cubicBezTo>
                  <a:cubicBezTo>
                    <a:pt x="94" y="543"/>
                    <a:pt x="93" y="548"/>
                    <a:pt x="93" y="550"/>
                  </a:cubicBezTo>
                  <a:cubicBezTo>
                    <a:pt x="98" y="552"/>
                    <a:pt x="98" y="552"/>
                    <a:pt x="98" y="552"/>
                  </a:cubicBezTo>
                  <a:cubicBezTo>
                    <a:pt x="99" y="546"/>
                    <a:pt x="99" y="546"/>
                    <a:pt x="99" y="546"/>
                  </a:cubicBezTo>
                  <a:cubicBezTo>
                    <a:pt x="7" y="540"/>
                    <a:pt x="7" y="540"/>
                    <a:pt x="7" y="540"/>
                  </a:cubicBezTo>
                  <a:cubicBezTo>
                    <a:pt x="7" y="545"/>
                    <a:pt x="7" y="545"/>
                    <a:pt x="7" y="545"/>
                  </a:cubicBezTo>
                  <a:cubicBezTo>
                    <a:pt x="12" y="543"/>
                    <a:pt x="12" y="543"/>
                    <a:pt x="12" y="543"/>
                  </a:cubicBezTo>
                  <a:cubicBezTo>
                    <a:pt x="8" y="545"/>
                    <a:pt x="8" y="545"/>
                    <a:pt x="8" y="545"/>
                  </a:cubicBezTo>
                  <a:cubicBezTo>
                    <a:pt x="12" y="543"/>
                    <a:pt x="12" y="543"/>
                    <a:pt x="12" y="543"/>
                  </a:cubicBezTo>
                  <a:cubicBezTo>
                    <a:pt x="12" y="543"/>
                    <a:pt x="12" y="543"/>
                    <a:pt x="12" y="543"/>
                  </a:cubicBezTo>
                  <a:cubicBezTo>
                    <a:pt x="8" y="545"/>
                    <a:pt x="8" y="545"/>
                    <a:pt x="8" y="545"/>
                  </a:cubicBezTo>
                  <a:cubicBezTo>
                    <a:pt x="12" y="543"/>
                    <a:pt x="12" y="543"/>
                    <a:pt x="12" y="543"/>
                  </a:cubicBezTo>
                  <a:cubicBezTo>
                    <a:pt x="11" y="544"/>
                    <a:pt x="11" y="544"/>
                    <a:pt x="11" y="544"/>
                  </a:cubicBezTo>
                  <a:cubicBezTo>
                    <a:pt x="12" y="543"/>
                    <a:pt x="12" y="543"/>
                    <a:pt x="12" y="543"/>
                  </a:cubicBezTo>
                  <a:cubicBezTo>
                    <a:pt x="12" y="543"/>
                    <a:pt x="12" y="543"/>
                    <a:pt x="12" y="543"/>
                  </a:cubicBezTo>
                  <a:cubicBezTo>
                    <a:pt x="11" y="544"/>
                    <a:pt x="11" y="544"/>
                    <a:pt x="11" y="544"/>
                  </a:cubicBezTo>
                  <a:cubicBezTo>
                    <a:pt x="12" y="543"/>
                    <a:pt x="12" y="543"/>
                    <a:pt x="12" y="543"/>
                  </a:cubicBezTo>
                  <a:cubicBezTo>
                    <a:pt x="12" y="543"/>
                    <a:pt x="12" y="543"/>
                    <a:pt x="12" y="543"/>
                  </a:cubicBezTo>
                  <a:cubicBezTo>
                    <a:pt x="12" y="543"/>
                    <a:pt x="12" y="539"/>
                    <a:pt x="12" y="530"/>
                  </a:cubicBezTo>
                  <a:cubicBezTo>
                    <a:pt x="12" y="518"/>
                    <a:pt x="13" y="496"/>
                    <a:pt x="16" y="456"/>
                  </a:cubicBezTo>
                  <a:cubicBezTo>
                    <a:pt x="23" y="390"/>
                    <a:pt x="40" y="246"/>
                    <a:pt x="40" y="111"/>
                  </a:cubicBezTo>
                  <a:cubicBezTo>
                    <a:pt x="40" y="81"/>
                    <a:pt x="39" y="52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6" y="18"/>
                    <a:pt x="36" y="12"/>
                    <a:pt x="36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173" y="11"/>
                    <a:pt x="173" y="11"/>
                    <a:pt x="173" y="11"/>
                  </a:cubicBezTo>
                  <a:cubicBezTo>
                    <a:pt x="173" y="5"/>
                    <a:pt x="173" y="5"/>
                    <a:pt x="173" y="5"/>
                  </a:cubicBezTo>
                  <a:cubicBezTo>
                    <a:pt x="168" y="5"/>
                    <a:pt x="168" y="5"/>
                    <a:pt x="168" y="5"/>
                  </a:cubicBezTo>
                  <a:cubicBezTo>
                    <a:pt x="173" y="5"/>
                    <a:pt x="173" y="5"/>
                    <a:pt x="173" y="5"/>
                  </a:cubicBezTo>
                </a:path>
              </a:pathLst>
            </a:custGeom>
            <a:solidFill>
              <a:srgbClr val="334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4" name="isļïdê"/>
            <p:cNvSpPr/>
            <p:nvPr/>
          </p:nvSpPr>
          <p:spPr bwMode="auto">
            <a:xfrm>
              <a:off x="3688707" y="3506375"/>
              <a:ext cx="319039" cy="29004"/>
            </a:xfrm>
            <a:custGeom>
              <a:avLst/>
              <a:gdLst>
                <a:gd name="T0" fmla="*/ 74 w 74"/>
                <a:gd name="T1" fmla="*/ 0 h 7"/>
                <a:gd name="T2" fmla="*/ 0 w 74"/>
                <a:gd name="T3" fmla="*/ 0 h 7"/>
                <a:gd name="T4" fmla="*/ 0 w 74"/>
                <a:gd name="T5" fmla="*/ 7 h 7"/>
                <a:gd name="T6" fmla="*/ 73 w 74"/>
                <a:gd name="T7" fmla="*/ 7 h 7"/>
                <a:gd name="T8" fmla="*/ 74 w 74"/>
                <a:gd name="T9" fmla="*/ 7 h 7"/>
                <a:gd name="T10" fmla="*/ 74 w 74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7">
                  <a:moveTo>
                    <a:pt x="7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4" y="5"/>
                    <a:pt x="74" y="3"/>
                    <a:pt x="74" y="0"/>
                  </a:cubicBezTo>
                </a:path>
              </a:pathLst>
            </a:custGeom>
            <a:solidFill>
              <a:srgbClr val="1365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5" name="ïŝļídé"/>
            <p:cNvSpPr/>
            <p:nvPr/>
          </p:nvSpPr>
          <p:spPr bwMode="auto">
            <a:xfrm>
              <a:off x="3661775" y="3506375"/>
              <a:ext cx="26932" cy="29004"/>
            </a:xfrm>
            <a:custGeom>
              <a:avLst/>
              <a:gdLst>
                <a:gd name="T0" fmla="*/ 6 w 6"/>
                <a:gd name="T1" fmla="*/ 0 h 7"/>
                <a:gd name="T2" fmla="*/ 0 w 6"/>
                <a:gd name="T3" fmla="*/ 0 h 7"/>
                <a:gd name="T4" fmla="*/ 0 w 6"/>
                <a:gd name="T5" fmla="*/ 7 h 7"/>
                <a:gd name="T6" fmla="*/ 6 w 6"/>
                <a:gd name="T7" fmla="*/ 7 h 7"/>
                <a:gd name="T8" fmla="*/ 6 w 6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3"/>
                    <a:pt x="6" y="0"/>
                  </a:cubicBezTo>
                </a:path>
              </a:pathLst>
            </a:custGeom>
            <a:solidFill>
              <a:srgbClr val="1365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6" name="iṣlîḍé"/>
            <p:cNvSpPr/>
            <p:nvPr/>
          </p:nvSpPr>
          <p:spPr bwMode="auto">
            <a:xfrm>
              <a:off x="4007746" y="3506375"/>
              <a:ext cx="254817" cy="29004"/>
            </a:xfrm>
            <a:custGeom>
              <a:avLst/>
              <a:gdLst>
                <a:gd name="T0" fmla="*/ 59 w 59"/>
                <a:gd name="T1" fmla="*/ 0 h 7"/>
                <a:gd name="T2" fmla="*/ 0 w 59"/>
                <a:gd name="T3" fmla="*/ 0 h 7"/>
                <a:gd name="T4" fmla="*/ 0 w 59"/>
                <a:gd name="T5" fmla="*/ 7 h 7"/>
                <a:gd name="T6" fmla="*/ 27 w 59"/>
                <a:gd name="T7" fmla="*/ 7 h 7"/>
                <a:gd name="T8" fmla="*/ 27 w 59"/>
                <a:gd name="T9" fmla="*/ 5 h 7"/>
                <a:gd name="T10" fmla="*/ 41 w 59"/>
                <a:gd name="T11" fmla="*/ 5 h 7"/>
                <a:gd name="T12" fmla="*/ 41 w 59"/>
                <a:gd name="T13" fmla="*/ 7 h 7"/>
                <a:gd name="T14" fmla="*/ 59 w 59"/>
                <a:gd name="T15" fmla="*/ 7 h 7"/>
                <a:gd name="T16" fmla="*/ 59 w 59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7">
                  <a:moveTo>
                    <a:pt x="5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9" y="5"/>
                    <a:pt x="59" y="3"/>
                    <a:pt x="59" y="0"/>
                  </a:cubicBezTo>
                </a:path>
              </a:pathLst>
            </a:custGeom>
            <a:solidFill>
              <a:srgbClr val="1365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7" name="iṩḷiḍe"/>
            <p:cNvSpPr/>
            <p:nvPr/>
          </p:nvSpPr>
          <p:spPr bwMode="auto">
            <a:xfrm>
              <a:off x="4262562" y="3506375"/>
              <a:ext cx="20717" cy="29004"/>
            </a:xfrm>
            <a:custGeom>
              <a:avLst/>
              <a:gdLst>
                <a:gd name="T0" fmla="*/ 5 w 5"/>
                <a:gd name="T1" fmla="*/ 0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7 h 7"/>
                <a:gd name="T8" fmla="*/ 5 w 5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1365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8" name="íSļíḍé"/>
            <p:cNvSpPr/>
            <p:nvPr/>
          </p:nvSpPr>
          <p:spPr bwMode="auto">
            <a:xfrm>
              <a:off x="4028463" y="3897922"/>
              <a:ext cx="198881" cy="1582764"/>
            </a:xfrm>
            <a:custGeom>
              <a:avLst/>
              <a:gdLst>
                <a:gd name="T0" fmla="*/ 0 w 46"/>
                <a:gd name="T1" fmla="*/ 368 h 368"/>
                <a:gd name="T2" fmla="*/ 33 w 46"/>
                <a:gd name="T3" fmla="*/ 41 h 368"/>
                <a:gd name="T4" fmla="*/ 46 w 46"/>
                <a:gd name="T5" fmla="*/ 0 h 368"/>
                <a:gd name="T6" fmla="*/ 0 w 46"/>
                <a:gd name="T7" fmla="*/ 36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368">
                  <a:moveTo>
                    <a:pt x="0" y="368"/>
                  </a:moveTo>
                  <a:cubicBezTo>
                    <a:pt x="2" y="357"/>
                    <a:pt x="29" y="142"/>
                    <a:pt x="33" y="41"/>
                  </a:cubicBezTo>
                  <a:cubicBezTo>
                    <a:pt x="33" y="41"/>
                    <a:pt x="46" y="26"/>
                    <a:pt x="46" y="0"/>
                  </a:cubicBezTo>
                  <a:cubicBezTo>
                    <a:pt x="0" y="368"/>
                    <a:pt x="0" y="368"/>
                    <a:pt x="0" y="368"/>
                  </a:cubicBezTo>
                </a:path>
              </a:pathLst>
            </a:custGeom>
            <a:solidFill>
              <a:srgbClr val="4759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9" name="ïŝḻïdê"/>
            <p:cNvSpPr/>
            <p:nvPr/>
          </p:nvSpPr>
          <p:spPr bwMode="auto">
            <a:xfrm>
              <a:off x="4007746" y="3893779"/>
              <a:ext cx="240315" cy="1591051"/>
            </a:xfrm>
            <a:custGeom>
              <a:avLst/>
              <a:gdLst>
                <a:gd name="T0" fmla="*/ 5 w 56"/>
                <a:gd name="T1" fmla="*/ 369 h 370"/>
                <a:gd name="T2" fmla="*/ 11 w 56"/>
                <a:gd name="T3" fmla="*/ 370 h 370"/>
                <a:gd name="T4" fmla="*/ 13 w 56"/>
                <a:gd name="T5" fmla="*/ 356 h 370"/>
                <a:gd name="T6" fmla="*/ 44 w 56"/>
                <a:gd name="T7" fmla="*/ 43 h 370"/>
                <a:gd name="T8" fmla="*/ 38 w 56"/>
                <a:gd name="T9" fmla="*/ 42 h 370"/>
                <a:gd name="T10" fmla="*/ 43 w 56"/>
                <a:gd name="T11" fmla="*/ 46 h 370"/>
                <a:gd name="T12" fmla="*/ 50 w 56"/>
                <a:gd name="T13" fmla="*/ 34 h 370"/>
                <a:gd name="T14" fmla="*/ 56 w 56"/>
                <a:gd name="T15" fmla="*/ 1 h 370"/>
                <a:gd name="T16" fmla="*/ 45 w 56"/>
                <a:gd name="T17" fmla="*/ 0 h 370"/>
                <a:gd name="T18" fmla="*/ 0 w 56"/>
                <a:gd name="T19" fmla="*/ 368 h 370"/>
                <a:gd name="T20" fmla="*/ 11 w 56"/>
                <a:gd name="T21" fmla="*/ 370 h 370"/>
                <a:gd name="T22" fmla="*/ 5 w 56"/>
                <a:gd name="T23" fmla="*/ 369 h 370"/>
                <a:gd name="T24" fmla="*/ 11 w 56"/>
                <a:gd name="T25" fmla="*/ 370 h 370"/>
                <a:gd name="T26" fmla="*/ 56 w 56"/>
                <a:gd name="T27" fmla="*/ 2 h 370"/>
                <a:gd name="T28" fmla="*/ 51 w 56"/>
                <a:gd name="T29" fmla="*/ 1 h 370"/>
                <a:gd name="T30" fmla="*/ 45 w 56"/>
                <a:gd name="T31" fmla="*/ 1 h 370"/>
                <a:gd name="T32" fmla="*/ 39 w 56"/>
                <a:gd name="T33" fmla="*/ 29 h 370"/>
                <a:gd name="T34" fmla="*/ 36 w 56"/>
                <a:gd name="T35" fmla="*/ 37 h 370"/>
                <a:gd name="T36" fmla="*/ 34 w 56"/>
                <a:gd name="T37" fmla="*/ 38 h 370"/>
                <a:gd name="T38" fmla="*/ 34 w 56"/>
                <a:gd name="T39" fmla="*/ 39 h 370"/>
                <a:gd name="T40" fmla="*/ 34 w 56"/>
                <a:gd name="T41" fmla="*/ 39 h 370"/>
                <a:gd name="T42" fmla="*/ 35 w 56"/>
                <a:gd name="T43" fmla="*/ 40 h 370"/>
                <a:gd name="T44" fmla="*/ 34 w 56"/>
                <a:gd name="T45" fmla="*/ 39 h 370"/>
                <a:gd name="T46" fmla="*/ 34 w 56"/>
                <a:gd name="T47" fmla="*/ 39 h 370"/>
                <a:gd name="T48" fmla="*/ 35 w 56"/>
                <a:gd name="T49" fmla="*/ 40 h 370"/>
                <a:gd name="T50" fmla="*/ 34 w 56"/>
                <a:gd name="T51" fmla="*/ 39 h 370"/>
                <a:gd name="T52" fmla="*/ 33 w 56"/>
                <a:gd name="T53" fmla="*/ 40 h 370"/>
                <a:gd name="T54" fmla="*/ 33 w 56"/>
                <a:gd name="T55" fmla="*/ 42 h 370"/>
                <a:gd name="T56" fmla="*/ 15 w 56"/>
                <a:gd name="T57" fmla="*/ 238 h 370"/>
                <a:gd name="T58" fmla="*/ 5 w 56"/>
                <a:gd name="T59" fmla="*/ 327 h 370"/>
                <a:gd name="T60" fmla="*/ 1 w 56"/>
                <a:gd name="T61" fmla="*/ 355 h 370"/>
                <a:gd name="T62" fmla="*/ 0 w 56"/>
                <a:gd name="T63" fmla="*/ 368 h 370"/>
                <a:gd name="T64" fmla="*/ 5 w 56"/>
                <a:gd name="T65" fmla="*/ 369 h 370"/>
                <a:gd name="T66" fmla="*/ 11 w 56"/>
                <a:gd name="T67" fmla="*/ 370 h 370"/>
                <a:gd name="T68" fmla="*/ 5 w 56"/>
                <a:gd name="T69" fmla="*/ 36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" h="370">
                  <a:moveTo>
                    <a:pt x="5" y="369"/>
                  </a:moveTo>
                  <a:cubicBezTo>
                    <a:pt x="11" y="370"/>
                    <a:pt x="11" y="370"/>
                    <a:pt x="11" y="370"/>
                  </a:cubicBezTo>
                  <a:cubicBezTo>
                    <a:pt x="11" y="368"/>
                    <a:pt x="12" y="364"/>
                    <a:pt x="13" y="356"/>
                  </a:cubicBezTo>
                  <a:cubicBezTo>
                    <a:pt x="19" y="306"/>
                    <a:pt x="40" y="131"/>
                    <a:pt x="44" y="43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3" y="46"/>
                    <a:pt x="46" y="41"/>
                    <a:pt x="50" y="34"/>
                  </a:cubicBezTo>
                  <a:cubicBezTo>
                    <a:pt x="53" y="26"/>
                    <a:pt x="56" y="15"/>
                    <a:pt x="56" y="1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0" y="368"/>
                    <a:pt x="0" y="368"/>
                    <a:pt x="0" y="368"/>
                  </a:cubicBezTo>
                  <a:cubicBezTo>
                    <a:pt x="11" y="370"/>
                    <a:pt x="11" y="370"/>
                    <a:pt x="11" y="370"/>
                  </a:cubicBezTo>
                  <a:cubicBezTo>
                    <a:pt x="5" y="369"/>
                    <a:pt x="5" y="369"/>
                    <a:pt x="5" y="369"/>
                  </a:cubicBezTo>
                  <a:cubicBezTo>
                    <a:pt x="11" y="370"/>
                    <a:pt x="11" y="370"/>
                    <a:pt x="11" y="370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3"/>
                    <a:pt x="42" y="23"/>
                    <a:pt x="39" y="29"/>
                  </a:cubicBezTo>
                  <a:cubicBezTo>
                    <a:pt x="38" y="32"/>
                    <a:pt x="37" y="35"/>
                    <a:pt x="36" y="37"/>
                  </a:cubicBezTo>
                  <a:cubicBezTo>
                    <a:pt x="35" y="37"/>
                    <a:pt x="35" y="38"/>
                    <a:pt x="34" y="38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0" y="92"/>
                    <a:pt x="23" y="171"/>
                    <a:pt x="15" y="238"/>
                  </a:cubicBezTo>
                  <a:cubicBezTo>
                    <a:pt x="11" y="272"/>
                    <a:pt x="8" y="303"/>
                    <a:pt x="5" y="327"/>
                  </a:cubicBezTo>
                  <a:cubicBezTo>
                    <a:pt x="4" y="338"/>
                    <a:pt x="2" y="348"/>
                    <a:pt x="1" y="355"/>
                  </a:cubicBezTo>
                  <a:cubicBezTo>
                    <a:pt x="1" y="362"/>
                    <a:pt x="0" y="367"/>
                    <a:pt x="0" y="368"/>
                  </a:cubicBezTo>
                  <a:cubicBezTo>
                    <a:pt x="5" y="369"/>
                    <a:pt x="5" y="369"/>
                    <a:pt x="5" y="369"/>
                  </a:cubicBezTo>
                  <a:cubicBezTo>
                    <a:pt x="11" y="370"/>
                    <a:pt x="11" y="370"/>
                    <a:pt x="11" y="370"/>
                  </a:cubicBezTo>
                  <a:cubicBezTo>
                    <a:pt x="5" y="369"/>
                    <a:pt x="5" y="369"/>
                    <a:pt x="5" y="369"/>
                  </a:cubicBezTo>
                </a:path>
              </a:pathLst>
            </a:custGeom>
            <a:solidFill>
              <a:srgbClr val="334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0" name="îṧḻiďé"/>
            <p:cNvSpPr/>
            <p:nvPr/>
          </p:nvSpPr>
          <p:spPr bwMode="auto">
            <a:xfrm>
              <a:off x="3632771" y="3535379"/>
              <a:ext cx="694014" cy="167807"/>
            </a:xfrm>
            <a:custGeom>
              <a:avLst/>
              <a:gdLst>
                <a:gd name="T0" fmla="*/ 331 w 335"/>
                <a:gd name="T1" fmla="*/ 81 h 81"/>
                <a:gd name="T2" fmla="*/ 4 w 335"/>
                <a:gd name="T3" fmla="*/ 81 h 81"/>
                <a:gd name="T4" fmla="*/ 0 w 335"/>
                <a:gd name="T5" fmla="*/ 0 h 81"/>
                <a:gd name="T6" fmla="*/ 335 w 335"/>
                <a:gd name="T7" fmla="*/ 0 h 81"/>
                <a:gd name="T8" fmla="*/ 331 w 335"/>
                <a:gd name="T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81">
                  <a:moveTo>
                    <a:pt x="331" y="81"/>
                  </a:moveTo>
                  <a:lnTo>
                    <a:pt x="4" y="81"/>
                  </a:lnTo>
                  <a:lnTo>
                    <a:pt x="0" y="0"/>
                  </a:lnTo>
                  <a:lnTo>
                    <a:pt x="335" y="0"/>
                  </a:lnTo>
                  <a:lnTo>
                    <a:pt x="331" y="81"/>
                  </a:lnTo>
                  <a:close/>
                </a:path>
              </a:pathLst>
            </a:custGeom>
            <a:solidFill>
              <a:srgbClr val="0605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1" name="iŝļïďe"/>
            <p:cNvSpPr/>
            <p:nvPr/>
          </p:nvSpPr>
          <p:spPr bwMode="auto">
            <a:xfrm>
              <a:off x="3632771" y="3535379"/>
              <a:ext cx="694014" cy="167807"/>
            </a:xfrm>
            <a:custGeom>
              <a:avLst/>
              <a:gdLst>
                <a:gd name="T0" fmla="*/ 331 w 335"/>
                <a:gd name="T1" fmla="*/ 81 h 81"/>
                <a:gd name="T2" fmla="*/ 4 w 335"/>
                <a:gd name="T3" fmla="*/ 81 h 81"/>
                <a:gd name="T4" fmla="*/ 0 w 335"/>
                <a:gd name="T5" fmla="*/ 0 h 81"/>
                <a:gd name="T6" fmla="*/ 335 w 335"/>
                <a:gd name="T7" fmla="*/ 0 h 81"/>
                <a:gd name="T8" fmla="*/ 331 w 335"/>
                <a:gd name="T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81">
                  <a:moveTo>
                    <a:pt x="331" y="81"/>
                  </a:moveTo>
                  <a:lnTo>
                    <a:pt x="4" y="81"/>
                  </a:lnTo>
                  <a:lnTo>
                    <a:pt x="0" y="0"/>
                  </a:lnTo>
                  <a:lnTo>
                    <a:pt x="335" y="0"/>
                  </a:lnTo>
                  <a:lnTo>
                    <a:pt x="331" y="8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2" name="ísľîďé"/>
            <p:cNvSpPr/>
            <p:nvPr/>
          </p:nvSpPr>
          <p:spPr bwMode="auto">
            <a:xfrm>
              <a:off x="3632771" y="3535379"/>
              <a:ext cx="8287" cy="167807"/>
            </a:xfrm>
            <a:custGeom>
              <a:avLst/>
              <a:gdLst>
                <a:gd name="T0" fmla="*/ 0 w 4"/>
                <a:gd name="T1" fmla="*/ 0 h 81"/>
                <a:gd name="T2" fmla="*/ 0 w 4"/>
                <a:gd name="T3" fmla="*/ 81 h 81"/>
                <a:gd name="T4" fmla="*/ 4 w 4"/>
                <a:gd name="T5" fmla="*/ 81 h 81"/>
                <a:gd name="T6" fmla="*/ 0 w 4"/>
                <a:gd name="T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81">
                  <a:moveTo>
                    <a:pt x="0" y="0"/>
                  </a:moveTo>
                  <a:lnTo>
                    <a:pt x="0" y="81"/>
                  </a:lnTo>
                  <a:lnTo>
                    <a:pt x="4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A2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3" name="ïšḷîḑe"/>
            <p:cNvSpPr/>
            <p:nvPr/>
          </p:nvSpPr>
          <p:spPr bwMode="auto">
            <a:xfrm>
              <a:off x="3632771" y="3535379"/>
              <a:ext cx="8287" cy="167807"/>
            </a:xfrm>
            <a:custGeom>
              <a:avLst/>
              <a:gdLst>
                <a:gd name="T0" fmla="*/ 0 w 4"/>
                <a:gd name="T1" fmla="*/ 0 h 81"/>
                <a:gd name="T2" fmla="*/ 0 w 4"/>
                <a:gd name="T3" fmla="*/ 81 h 81"/>
                <a:gd name="T4" fmla="*/ 4 w 4"/>
                <a:gd name="T5" fmla="*/ 81 h 81"/>
                <a:gd name="T6" fmla="*/ 0 w 4"/>
                <a:gd name="T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81">
                  <a:moveTo>
                    <a:pt x="0" y="0"/>
                  </a:moveTo>
                  <a:lnTo>
                    <a:pt x="0" y="81"/>
                  </a:lnTo>
                  <a:lnTo>
                    <a:pt x="4" y="8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4" name="íṣliḍè"/>
            <p:cNvSpPr/>
            <p:nvPr/>
          </p:nvSpPr>
          <p:spPr bwMode="auto">
            <a:xfrm>
              <a:off x="3632771" y="3535379"/>
              <a:ext cx="370831" cy="167807"/>
            </a:xfrm>
            <a:custGeom>
              <a:avLst/>
              <a:gdLst>
                <a:gd name="T0" fmla="*/ 179 w 179"/>
                <a:gd name="T1" fmla="*/ 0 h 81"/>
                <a:gd name="T2" fmla="*/ 27 w 179"/>
                <a:gd name="T3" fmla="*/ 0 h 81"/>
                <a:gd name="T4" fmla="*/ 14 w 179"/>
                <a:gd name="T5" fmla="*/ 0 h 81"/>
                <a:gd name="T6" fmla="*/ 0 w 179"/>
                <a:gd name="T7" fmla="*/ 0 h 81"/>
                <a:gd name="T8" fmla="*/ 4 w 179"/>
                <a:gd name="T9" fmla="*/ 81 h 81"/>
                <a:gd name="T10" fmla="*/ 179 w 179"/>
                <a:gd name="T11" fmla="*/ 81 h 81"/>
                <a:gd name="T12" fmla="*/ 179 w 179"/>
                <a:gd name="T13" fmla="*/ 81 h 81"/>
                <a:gd name="T14" fmla="*/ 179 w 179"/>
                <a:gd name="T1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9" h="81">
                  <a:moveTo>
                    <a:pt x="179" y="0"/>
                  </a:moveTo>
                  <a:lnTo>
                    <a:pt x="27" y="0"/>
                  </a:lnTo>
                  <a:lnTo>
                    <a:pt x="14" y="0"/>
                  </a:lnTo>
                  <a:lnTo>
                    <a:pt x="0" y="0"/>
                  </a:lnTo>
                  <a:lnTo>
                    <a:pt x="4" y="81"/>
                  </a:lnTo>
                  <a:lnTo>
                    <a:pt x="179" y="81"/>
                  </a:lnTo>
                  <a:lnTo>
                    <a:pt x="179" y="81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272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5" name="î$ļíďé"/>
            <p:cNvSpPr/>
            <p:nvPr/>
          </p:nvSpPr>
          <p:spPr bwMode="auto">
            <a:xfrm>
              <a:off x="3632771" y="3535379"/>
              <a:ext cx="370831" cy="167807"/>
            </a:xfrm>
            <a:custGeom>
              <a:avLst/>
              <a:gdLst>
                <a:gd name="T0" fmla="*/ 179 w 179"/>
                <a:gd name="T1" fmla="*/ 0 h 81"/>
                <a:gd name="T2" fmla="*/ 27 w 179"/>
                <a:gd name="T3" fmla="*/ 0 h 81"/>
                <a:gd name="T4" fmla="*/ 14 w 179"/>
                <a:gd name="T5" fmla="*/ 0 h 81"/>
                <a:gd name="T6" fmla="*/ 0 w 179"/>
                <a:gd name="T7" fmla="*/ 0 h 81"/>
                <a:gd name="T8" fmla="*/ 4 w 179"/>
                <a:gd name="T9" fmla="*/ 81 h 81"/>
                <a:gd name="T10" fmla="*/ 179 w 179"/>
                <a:gd name="T11" fmla="*/ 81 h 81"/>
                <a:gd name="T12" fmla="*/ 179 w 179"/>
                <a:gd name="T13" fmla="*/ 81 h 81"/>
                <a:gd name="T14" fmla="*/ 179 w 179"/>
                <a:gd name="T1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9" h="81">
                  <a:moveTo>
                    <a:pt x="179" y="0"/>
                  </a:moveTo>
                  <a:lnTo>
                    <a:pt x="27" y="0"/>
                  </a:lnTo>
                  <a:lnTo>
                    <a:pt x="14" y="0"/>
                  </a:lnTo>
                  <a:lnTo>
                    <a:pt x="0" y="0"/>
                  </a:lnTo>
                  <a:lnTo>
                    <a:pt x="4" y="81"/>
                  </a:lnTo>
                  <a:lnTo>
                    <a:pt x="179" y="81"/>
                  </a:lnTo>
                  <a:lnTo>
                    <a:pt x="179" y="81"/>
                  </a:lnTo>
                  <a:lnTo>
                    <a:pt x="17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6" name="îšľiďé"/>
            <p:cNvSpPr/>
            <p:nvPr/>
          </p:nvSpPr>
          <p:spPr bwMode="auto">
            <a:xfrm>
              <a:off x="3748785" y="3527092"/>
              <a:ext cx="60079" cy="194738"/>
            </a:xfrm>
            <a:prstGeom prst="rect">
              <a:avLst/>
            </a:prstGeom>
            <a:solidFill>
              <a:srgbClr val="4759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7" name="íṡ1ídè"/>
            <p:cNvSpPr/>
            <p:nvPr/>
          </p:nvSpPr>
          <p:spPr bwMode="auto">
            <a:xfrm>
              <a:off x="4123760" y="3527092"/>
              <a:ext cx="60079" cy="194738"/>
            </a:xfrm>
            <a:prstGeom prst="rect">
              <a:avLst/>
            </a:prstGeom>
            <a:solidFill>
              <a:srgbClr val="4759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8" name="i$ḷiďe"/>
            <p:cNvSpPr/>
            <p:nvPr/>
          </p:nvSpPr>
          <p:spPr bwMode="auto">
            <a:xfrm>
              <a:off x="4123760" y="3527092"/>
              <a:ext cx="60079" cy="194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9" name="ïslïḓè"/>
            <p:cNvSpPr/>
            <p:nvPr/>
          </p:nvSpPr>
          <p:spPr bwMode="auto">
            <a:xfrm>
              <a:off x="3701137" y="2068629"/>
              <a:ext cx="534494" cy="283821"/>
            </a:xfrm>
            <a:custGeom>
              <a:avLst/>
              <a:gdLst>
                <a:gd name="T0" fmla="*/ 124 w 124"/>
                <a:gd name="T1" fmla="*/ 66 h 66"/>
                <a:gd name="T2" fmla="*/ 93 w 124"/>
                <a:gd name="T3" fmla="*/ 55 h 66"/>
                <a:gd name="T4" fmla="*/ 70 w 124"/>
                <a:gd name="T5" fmla="*/ 43 h 66"/>
                <a:gd name="T6" fmla="*/ 61 w 124"/>
                <a:gd name="T7" fmla="*/ 23 h 66"/>
                <a:gd name="T8" fmla="*/ 32 w 124"/>
                <a:gd name="T9" fmla="*/ 12 h 66"/>
                <a:gd name="T10" fmla="*/ 8 w 124"/>
                <a:gd name="T11" fmla="*/ 15 h 66"/>
                <a:gd name="T12" fmla="*/ 16 w 124"/>
                <a:gd name="T13" fmla="*/ 6 h 66"/>
                <a:gd name="T14" fmla="*/ 98 w 124"/>
                <a:gd name="T15" fmla="*/ 22 h 66"/>
                <a:gd name="T16" fmla="*/ 124 w 124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66">
                  <a:moveTo>
                    <a:pt x="124" y="66"/>
                  </a:moveTo>
                  <a:cubicBezTo>
                    <a:pt x="124" y="66"/>
                    <a:pt x="114" y="65"/>
                    <a:pt x="93" y="55"/>
                  </a:cubicBezTo>
                  <a:cubicBezTo>
                    <a:pt x="73" y="45"/>
                    <a:pt x="70" y="43"/>
                    <a:pt x="70" y="43"/>
                  </a:cubicBezTo>
                  <a:cubicBezTo>
                    <a:pt x="70" y="43"/>
                    <a:pt x="70" y="36"/>
                    <a:pt x="61" y="23"/>
                  </a:cubicBezTo>
                  <a:cubicBezTo>
                    <a:pt x="58" y="19"/>
                    <a:pt x="45" y="15"/>
                    <a:pt x="32" y="12"/>
                  </a:cubicBezTo>
                  <a:cubicBezTo>
                    <a:pt x="18" y="9"/>
                    <a:pt x="8" y="15"/>
                    <a:pt x="8" y="15"/>
                  </a:cubicBezTo>
                  <a:cubicBezTo>
                    <a:pt x="0" y="13"/>
                    <a:pt x="7" y="9"/>
                    <a:pt x="16" y="6"/>
                  </a:cubicBezTo>
                  <a:cubicBezTo>
                    <a:pt x="37" y="0"/>
                    <a:pt x="94" y="20"/>
                    <a:pt x="98" y="22"/>
                  </a:cubicBezTo>
                  <a:lnTo>
                    <a:pt x="124" y="66"/>
                  </a:lnTo>
                  <a:close/>
                </a:path>
              </a:pathLst>
            </a:custGeom>
            <a:solidFill>
              <a:srgbClr val="1365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0" name="í$liḋé"/>
            <p:cNvSpPr/>
            <p:nvPr/>
          </p:nvSpPr>
          <p:spPr bwMode="auto">
            <a:xfrm>
              <a:off x="3696994" y="2000263"/>
              <a:ext cx="499276" cy="236172"/>
            </a:xfrm>
            <a:custGeom>
              <a:avLst/>
              <a:gdLst>
                <a:gd name="T0" fmla="*/ 10 w 116"/>
                <a:gd name="T1" fmla="*/ 0 h 55"/>
                <a:gd name="T2" fmla="*/ 111 w 116"/>
                <a:gd name="T3" fmla="*/ 24 h 55"/>
                <a:gd name="T4" fmla="*/ 116 w 116"/>
                <a:gd name="T5" fmla="*/ 55 h 55"/>
                <a:gd name="T6" fmla="*/ 25 w 116"/>
                <a:gd name="T7" fmla="*/ 19 h 55"/>
                <a:gd name="T8" fmla="*/ 0 w 116"/>
                <a:gd name="T9" fmla="*/ 18 h 55"/>
                <a:gd name="T10" fmla="*/ 10 w 116"/>
                <a:gd name="T1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55">
                  <a:moveTo>
                    <a:pt x="10" y="0"/>
                  </a:moveTo>
                  <a:cubicBezTo>
                    <a:pt x="111" y="24"/>
                    <a:pt x="111" y="24"/>
                    <a:pt x="111" y="24"/>
                  </a:cubicBezTo>
                  <a:cubicBezTo>
                    <a:pt x="116" y="55"/>
                    <a:pt x="116" y="55"/>
                    <a:pt x="116" y="55"/>
                  </a:cubicBezTo>
                  <a:cubicBezTo>
                    <a:pt x="116" y="55"/>
                    <a:pt x="72" y="23"/>
                    <a:pt x="25" y="19"/>
                  </a:cubicBezTo>
                  <a:cubicBezTo>
                    <a:pt x="12" y="18"/>
                    <a:pt x="12" y="18"/>
                    <a:pt x="0" y="18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1" name="îṧ1îďe"/>
            <p:cNvSpPr/>
            <p:nvPr/>
          </p:nvSpPr>
          <p:spPr bwMode="auto">
            <a:xfrm>
              <a:off x="3916592" y="2047912"/>
              <a:ext cx="279678" cy="188524"/>
            </a:xfrm>
            <a:custGeom>
              <a:avLst/>
              <a:gdLst>
                <a:gd name="T0" fmla="*/ 0 w 65"/>
                <a:gd name="T1" fmla="*/ 13 h 44"/>
                <a:gd name="T2" fmla="*/ 65 w 65"/>
                <a:gd name="T3" fmla="*/ 44 h 44"/>
                <a:gd name="T4" fmla="*/ 60 w 65"/>
                <a:gd name="T5" fmla="*/ 13 h 44"/>
                <a:gd name="T6" fmla="*/ 6 w 65"/>
                <a:gd name="T7" fmla="*/ 0 h 44"/>
                <a:gd name="T8" fmla="*/ 0 w 65"/>
                <a:gd name="T9" fmla="*/ 1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4">
                  <a:moveTo>
                    <a:pt x="0" y="13"/>
                  </a:moveTo>
                  <a:cubicBezTo>
                    <a:pt x="37" y="22"/>
                    <a:pt x="65" y="44"/>
                    <a:pt x="65" y="44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2" name="iṧḻide"/>
            <p:cNvSpPr/>
            <p:nvPr/>
          </p:nvSpPr>
          <p:spPr bwMode="auto">
            <a:xfrm>
              <a:off x="4132047" y="5752077"/>
              <a:ext cx="370831" cy="35219"/>
            </a:xfrm>
            <a:custGeom>
              <a:avLst/>
              <a:gdLst>
                <a:gd name="T0" fmla="*/ 0 w 179"/>
                <a:gd name="T1" fmla="*/ 17 h 17"/>
                <a:gd name="T2" fmla="*/ 179 w 179"/>
                <a:gd name="T3" fmla="*/ 0 h 17"/>
                <a:gd name="T4" fmla="*/ 0 w 179"/>
                <a:gd name="T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9" h="17">
                  <a:moveTo>
                    <a:pt x="0" y="17"/>
                  </a:moveTo>
                  <a:lnTo>
                    <a:pt x="179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4759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3" name="ïsļiďè"/>
            <p:cNvSpPr/>
            <p:nvPr/>
          </p:nvSpPr>
          <p:spPr bwMode="auto">
            <a:xfrm>
              <a:off x="4132047" y="5752077"/>
              <a:ext cx="370831" cy="35219"/>
            </a:xfrm>
            <a:custGeom>
              <a:avLst/>
              <a:gdLst>
                <a:gd name="T0" fmla="*/ 0 w 179"/>
                <a:gd name="T1" fmla="*/ 17 h 17"/>
                <a:gd name="T2" fmla="*/ 179 w 179"/>
                <a:gd name="T3" fmla="*/ 0 h 17"/>
                <a:gd name="T4" fmla="*/ 0 w 179"/>
                <a:gd name="T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9" h="17">
                  <a:moveTo>
                    <a:pt x="0" y="17"/>
                  </a:moveTo>
                  <a:lnTo>
                    <a:pt x="179" y="0"/>
                  </a:lnTo>
                  <a:lnTo>
                    <a:pt x="0" y="1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4" name="îṩlíḍê"/>
            <p:cNvSpPr/>
            <p:nvPr/>
          </p:nvSpPr>
          <p:spPr bwMode="auto">
            <a:xfrm>
              <a:off x="4132047" y="5731360"/>
              <a:ext cx="374975" cy="80796"/>
            </a:xfrm>
            <a:custGeom>
              <a:avLst/>
              <a:gdLst>
                <a:gd name="T0" fmla="*/ 0 w 181"/>
                <a:gd name="T1" fmla="*/ 27 h 39"/>
                <a:gd name="T2" fmla="*/ 2 w 181"/>
                <a:gd name="T3" fmla="*/ 39 h 39"/>
                <a:gd name="T4" fmla="*/ 181 w 181"/>
                <a:gd name="T5" fmla="*/ 22 h 39"/>
                <a:gd name="T6" fmla="*/ 179 w 181"/>
                <a:gd name="T7" fmla="*/ 0 h 39"/>
                <a:gd name="T8" fmla="*/ 0 w 181"/>
                <a:gd name="T9" fmla="*/ 16 h 39"/>
                <a:gd name="T10" fmla="*/ 2 w 181"/>
                <a:gd name="T11" fmla="*/ 39 h 39"/>
                <a:gd name="T12" fmla="*/ 0 w 181"/>
                <a:gd name="T13" fmla="*/ 27 h 39"/>
                <a:gd name="T14" fmla="*/ 2 w 181"/>
                <a:gd name="T15" fmla="*/ 39 h 39"/>
                <a:gd name="T16" fmla="*/ 181 w 181"/>
                <a:gd name="T17" fmla="*/ 22 h 39"/>
                <a:gd name="T18" fmla="*/ 179 w 181"/>
                <a:gd name="T19" fmla="*/ 0 h 39"/>
                <a:gd name="T20" fmla="*/ 0 w 181"/>
                <a:gd name="T21" fmla="*/ 16 h 39"/>
                <a:gd name="T22" fmla="*/ 2 w 181"/>
                <a:gd name="T23" fmla="*/ 39 h 39"/>
                <a:gd name="T24" fmla="*/ 0 w 181"/>
                <a:gd name="T25" fmla="*/ 2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1" h="39">
                  <a:moveTo>
                    <a:pt x="0" y="27"/>
                  </a:moveTo>
                  <a:lnTo>
                    <a:pt x="2" y="39"/>
                  </a:lnTo>
                  <a:lnTo>
                    <a:pt x="181" y="22"/>
                  </a:lnTo>
                  <a:lnTo>
                    <a:pt x="179" y="0"/>
                  </a:lnTo>
                  <a:lnTo>
                    <a:pt x="0" y="16"/>
                  </a:lnTo>
                  <a:lnTo>
                    <a:pt x="2" y="39"/>
                  </a:lnTo>
                  <a:lnTo>
                    <a:pt x="0" y="27"/>
                  </a:lnTo>
                  <a:lnTo>
                    <a:pt x="2" y="39"/>
                  </a:lnTo>
                  <a:lnTo>
                    <a:pt x="181" y="22"/>
                  </a:lnTo>
                  <a:lnTo>
                    <a:pt x="179" y="0"/>
                  </a:lnTo>
                  <a:lnTo>
                    <a:pt x="0" y="16"/>
                  </a:lnTo>
                  <a:lnTo>
                    <a:pt x="2" y="39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334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5" name="íṧ1iḓé"/>
            <p:cNvSpPr/>
            <p:nvPr/>
          </p:nvSpPr>
          <p:spPr bwMode="auto">
            <a:xfrm>
              <a:off x="4132047" y="5731360"/>
              <a:ext cx="374975" cy="80796"/>
            </a:xfrm>
            <a:custGeom>
              <a:avLst/>
              <a:gdLst>
                <a:gd name="T0" fmla="*/ 0 w 181"/>
                <a:gd name="T1" fmla="*/ 27 h 39"/>
                <a:gd name="T2" fmla="*/ 2 w 181"/>
                <a:gd name="T3" fmla="*/ 39 h 39"/>
                <a:gd name="T4" fmla="*/ 181 w 181"/>
                <a:gd name="T5" fmla="*/ 22 h 39"/>
                <a:gd name="T6" fmla="*/ 179 w 181"/>
                <a:gd name="T7" fmla="*/ 0 h 39"/>
                <a:gd name="T8" fmla="*/ 0 w 181"/>
                <a:gd name="T9" fmla="*/ 16 h 39"/>
                <a:gd name="T10" fmla="*/ 2 w 181"/>
                <a:gd name="T11" fmla="*/ 39 h 39"/>
                <a:gd name="T12" fmla="*/ 0 w 181"/>
                <a:gd name="T13" fmla="*/ 27 h 39"/>
                <a:gd name="T14" fmla="*/ 2 w 181"/>
                <a:gd name="T15" fmla="*/ 39 h 39"/>
                <a:gd name="T16" fmla="*/ 181 w 181"/>
                <a:gd name="T17" fmla="*/ 22 h 39"/>
                <a:gd name="T18" fmla="*/ 179 w 181"/>
                <a:gd name="T19" fmla="*/ 0 h 39"/>
                <a:gd name="T20" fmla="*/ 0 w 181"/>
                <a:gd name="T21" fmla="*/ 16 h 39"/>
                <a:gd name="T22" fmla="*/ 2 w 181"/>
                <a:gd name="T23" fmla="*/ 39 h 39"/>
                <a:gd name="T24" fmla="*/ 0 w 181"/>
                <a:gd name="T25" fmla="*/ 2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1" h="39">
                  <a:moveTo>
                    <a:pt x="0" y="27"/>
                  </a:moveTo>
                  <a:lnTo>
                    <a:pt x="2" y="39"/>
                  </a:lnTo>
                  <a:lnTo>
                    <a:pt x="181" y="22"/>
                  </a:lnTo>
                  <a:lnTo>
                    <a:pt x="179" y="0"/>
                  </a:lnTo>
                  <a:lnTo>
                    <a:pt x="0" y="16"/>
                  </a:lnTo>
                  <a:lnTo>
                    <a:pt x="2" y="39"/>
                  </a:lnTo>
                  <a:lnTo>
                    <a:pt x="0" y="27"/>
                  </a:lnTo>
                  <a:lnTo>
                    <a:pt x="2" y="39"/>
                  </a:lnTo>
                  <a:lnTo>
                    <a:pt x="181" y="22"/>
                  </a:lnTo>
                  <a:lnTo>
                    <a:pt x="179" y="0"/>
                  </a:lnTo>
                  <a:lnTo>
                    <a:pt x="0" y="16"/>
                  </a:lnTo>
                  <a:lnTo>
                    <a:pt x="2" y="39"/>
                  </a:lnTo>
                  <a:lnTo>
                    <a:pt x="0" y="2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6" name="íś1íḓe"/>
            <p:cNvSpPr/>
            <p:nvPr/>
          </p:nvSpPr>
          <p:spPr bwMode="auto">
            <a:xfrm>
              <a:off x="3564407" y="5787295"/>
              <a:ext cx="416408" cy="20717"/>
            </a:xfrm>
            <a:custGeom>
              <a:avLst/>
              <a:gdLst>
                <a:gd name="T0" fmla="*/ 0 w 201"/>
                <a:gd name="T1" fmla="*/ 0 h 10"/>
                <a:gd name="T2" fmla="*/ 201 w 201"/>
                <a:gd name="T3" fmla="*/ 10 h 10"/>
                <a:gd name="T4" fmla="*/ 0 w 201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1" h="10">
                  <a:moveTo>
                    <a:pt x="0" y="0"/>
                  </a:moveTo>
                  <a:lnTo>
                    <a:pt x="201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759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7" name="iṩlîde"/>
            <p:cNvSpPr/>
            <p:nvPr/>
          </p:nvSpPr>
          <p:spPr bwMode="auto">
            <a:xfrm>
              <a:off x="3564407" y="5787295"/>
              <a:ext cx="416408" cy="20717"/>
            </a:xfrm>
            <a:custGeom>
              <a:avLst/>
              <a:gdLst>
                <a:gd name="T0" fmla="*/ 0 w 201"/>
                <a:gd name="T1" fmla="*/ 0 h 10"/>
                <a:gd name="T2" fmla="*/ 201 w 201"/>
                <a:gd name="T3" fmla="*/ 10 h 10"/>
                <a:gd name="T4" fmla="*/ 0 w 201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1" h="10">
                  <a:moveTo>
                    <a:pt x="0" y="0"/>
                  </a:moveTo>
                  <a:lnTo>
                    <a:pt x="201" y="1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8" name="íṧ1idé"/>
            <p:cNvSpPr/>
            <p:nvPr/>
          </p:nvSpPr>
          <p:spPr bwMode="auto">
            <a:xfrm>
              <a:off x="3564407" y="5764507"/>
              <a:ext cx="416408" cy="68366"/>
            </a:xfrm>
            <a:custGeom>
              <a:avLst/>
              <a:gdLst>
                <a:gd name="T0" fmla="*/ 0 w 201"/>
                <a:gd name="T1" fmla="*/ 11 h 33"/>
                <a:gd name="T2" fmla="*/ 0 w 201"/>
                <a:gd name="T3" fmla="*/ 23 h 33"/>
                <a:gd name="T4" fmla="*/ 199 w 201"/>
                <a:gd name="T5" fmla="*/ 33 h 33"/>
                <a:gd name="T6" fmla="*/ 201 w 201"/>
                <a:gd name="T7" fmla="*/ 9 h 33"/>
                <a:gd name="T8" fmla="*/ 0 w 201"/>
                <a:gd name="T9" fmla="*/ 0 h 33"/>
                <a:gd name="T10" fmla="*/ 0 w 201"/>
                <a:gd name="T11" fmla="*/ 23 h 33"/>
                <a:gd name="T12" fmla="*/ 0 w 201"/>
                <a:gd name="T13" fmla="*/ 11 h 33"/>
                <a:gd name="T14" fmla="*/ 0 w 201"/>
                <a:gd name="T15" fmla="*/ 23 h 33"/>
                <a:gd name="T16" fmla="*/ 199 w 201"/>
                <a:gd name="T17" fmla="*/ 33 h 33"/>
                <a:gd name="T18" fmla="*/ 201 w 201"/>
                <a:gd name="T19" fmla="*/ 9 h 33"/>
                <a:gd name="T20" fmla="*/ 0 w 201"/>
                <a:gd name="T21" fmla="*/ 0 h 33"/>
                <a:gd name="T22" fmla="*/ 0 w 201"/>
                <a:gd name="T23" fmla="*/ 23 h 33"/>
                <a:gd name="T24" fmla="*/ 0 w 201"/>
                <a:gd name="T25" fmla="*/ 1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1" h="33">
                  <a:moveTo>
                    <a:pt x="0" y="11"/>
                  </a:moveTo>
                  <a:lnTo>
                    <a:pt x="0" y="23"/>
                  </a:lnTo>
                  <a:lnTo>
                    <a:pt x="199" y="33"/>
                  </a:lnTo>
                  <a:lnTo>
                    <a:pt x="201" y="9"/>
                  </a:lnTo>
                  <a:lnTo>
                    <a:pt x="0" y="0"/>
                  </a:lnTo>
                  <a:lnTo>
                    <a:pt x="0" y="23"/>
                  </a:lnTo>
                  <a:lnTo>
                    <a:pt x="0" y="11"/>
                  </a:lnTo>
                  <a:lnTo>
                    <a:pt x="0" y="23"/>
                  </a:lnTo>
                  <a:lnTo>
                    <a:pt x="199" y="33"/>
                  </a:lnTo>
                  <a:lnTo>
                    <a:pt x="201" y="9"/>
                  </a:lnTo>
                  <a:lnTo>
                    <a:pt x="0" y="0"/>
                  </a:lnTo>
                  <a:lnTo>
                    <a:pt x="0" y="23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334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9" name="îśľiḑê"/>
            <p:cNvSpPr/>
            <p:nvPr/>
          </p:nvSpPr>
          <p:spPr bwMode="auto">
            <a:xfrm>
              <a:off x="3564407" y="5764507"/>
              <a:ext cx="416408" cy="68366"/>
            </a:xfrm>
            <a:custGeom>
              <a:avLst/>
              <a:gdLst>
                <a:gd name="T0" fmla="*/ 0 w 201"/>
                <a:gd name="T1" fmla="*/ 11 h 33"/>
                <a:gd name="T2" fmla="*/ 0 w 201"/>
                <a:gd name="T3" fmla="*/ 23 h 33"/>
                <a:gd name="T4" fmla="*/ 199 w 201"/>
                <a:gd name="T5" fmla="*/ 33 h 33"/>
                <a:gd name="T6" fmla="*/ 201 w 201"/>
                <a:gd name="T7" fmla="*/ 9 h 33"/>
                <a:gd name="T8" fmla="*/ 0 w 201"/>
                <a:gd name="T9" fmla="*/ 0 h 33"/>
                <a:gd name="T10" fmla="*/ 0 w 201"/>
                <a:gd name="T11" fmla="*/ 23 h 33"/>
                <a:gd name="T12" fmla="*/ 0 w 201"/>
                <a:gd name="T13" fmla="*/ 11 h 33"/>
                <a:gd name="T14" fmla="*/ 0 w 201"/>
                <a:gd name="T15" fmla="*/ 23 h 33"/>
                <a:gd name="T16" fmla="*/ 199 w 201"/>
                <a:gd name="T17" fmla="*/ 33 h 33"/>
                <a:gd name="T18" fmla="*/ 201 w 201"/>
                <a:gd name="T19" fmla="*/ 9 h 33"/>
                <a:gd name="T20" fmla="*/ 0 w 201"/>
                <a:gd name="T21" fmla="*/ 0 h 33"/>
                <a:gd name="T22" fmla="*/ 0 w 201"/>
                <a:gd name="T23" fmla="*/ 23 h 33"/>
                <a:gd name="T24" fmla="*/ 0 w 201"/>
                <a:gd name="T25" fmla="*/ 1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1" h="33">
                  <a:moveTo>
                    <a:pt x="0" y="11"/>
                  </a:moveTo>
                  <a:lnTo>
                    <a:pt x="0" y="23"/>
                  </a:lnTo>
                  <a:lnTo>
                    <a:pt x="199" y="33"/>
                  </a:lnTo>
                  <a:lnTo>
                    <a:pt x="201" y="9"/>
                  </a:lnTo>
                  <a:lnTo>
                    <a:pt x="0" y="0"/>
                  </a:lnTo>
                  <a:lnTo>
                    <a:pt x="0" y="23"/>
                  </a:lnTo>
                  <a:lnTo>
                    <a:pt x="0" y="11"/>
                  </a:lnTo>
                  <a:lnTo>
                    <a:pt x="0" y="23"/>
                  </a:lnTo>
                  <a:lnTo>
                    <a:pt x="199" y="33"/>
                  </a:lnTo>
                  <a:lnTo>
                    <a:pt x="201" y="9"/>
                  </a:lnTo>
                  <a:lnTo>
                    <a:pt x="0" y="0"/>
                  </a:lnTo>
                  <a:lnTo>
                    <a:pt x="0" y="23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0" name="íślíḍe"/>
            <p:cNvSpPr/>
            <p:nvPr/>
          </p:nvSpPr>
          <p:spPr bwMode="auto">
            <a:xfrm>
              <a:off x="4127904" y="3893779"/>
              <a:ext cx="72509" cy="267247"/>
            </a:xfrm>
            <a:custGeom>
              <a:avLst/>
              <a:gdLst>
                <a:gd name="T0" fmla="*/ 15 w 17"/>
                <a:gd name="T1" fmla="*/ 62 h 62"/>
                <a:gd name="T2" fmla="*/ 4 w 17"/>
                <a:gd name="T3" fmla="*/ 61 h 62"/>
                <a:gd name="T4" fmla="*/ 0 w 17"/>
                <a:gd name="T5" fmla="*/ 2 h 62"/>
                <a:gd name="T6" fmla="*/ 11 w 17"/>
                <a:gd name="T7" fmla="*/ 0 h 62"/>
                <a:gd name="T8" fmla="*/ 15 w 17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2">
                  <a:moveTo>
                    <a:pt x="15" y="62"/>
                  </a:moveTo>
                  <a:cubicBezTo>
                    <a:pt x="4" y="61"/>
                    <a:pt x="4" y="61"/>
                    <a:pt x="4" y="61"/>
                  </a:cubicBezTo>
                  <a:cubicBezTo>
                    <a:pt x="6" y="33"/>
                    <a:pt x="0" y="2"/>
                    <a:pt x="0" y="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2"/>
                    <a:pt x="17" y="33"/>
                    <a:pt x="15" y="62"/>
                  </a:cubicBezTo>
                </a:path>
              </a:pathLst>
            </a:custGeom>
            <a:solidFill>
              <a:srgbClr val="334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1" name="iSḻiďê"/>
            <p:cNvSpPr/>
            <p:nvPr/>
          </p:nvSpPr>
          <p:spPr bwMode="auto">
            <a:xfrm>
              <a:off x="3804722" y="3815055"/>
              <a:ext cx="223741" cy="151233"/>
            </a:xfrm>
            <a:custGeom>
              <a:avLst/>
              <a:gdLst>
                <a:gd name="T0" fmla="*/ 13 w 52"/>
                <a:gd name="T1" fmla="*/ 35 h 35"/>
                <a:gd name="T2" fmla="*/ 0 w 52"/>
                <a:gd name="T3" fmla="*/ 34 h 35"/>
                <a:gd name="T4" fmla="*/ 2 w 52"/>
                <a:gd name="T5" fmla="*/ 23 h 35"/>
                <a:gd name="T6" fmla="*/ 32 w 52"/>
                <a:gd name="T7" fmla="*/ 19 h 35"/>
                <a:gd name="T8" fmla="*/ 41 w 52"/>
                <a:gd name="T9" fmla="*/ 0 h 35"/>
                <a:gd name="T10" fmla="*/ 52 w 52"/>
                <a:gd name="T11" fmla="*/ 0 h 35"/>
                <a:gd name="T12" fmla="*/ 39 w 52"/>
                <a:gd name="T13" fmla="*/ 27 h 35"/>
                <a:gd name="T14" fmla="*/ 13 w 52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35">
                  <a:moveTo>
                    <a:pt x="13" y="35"/>
                  </a:moveTo>
                  <a:cubicBezTo>
                    <a:pt x="9" y="35"/>
                    <a:pt x="5" y="35"/>
                    <a:pt x="0" y="3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5" y="25"/>
                    <a:pt x="25" y="24"/>
                    <a:pt x="32" y="19"/>
                  </a:cubicBezTo>
                  <a:cubicBezTo>
                    <a:pt x="40" y="12"/>
                    <a:pt x="41" y="0"/>
                    <a:pt x="41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"/>
                    <a:pt x="51" y="17"/>
                    <a:pt x="39" y="27"/>
                  </a:cubicBezTo>
                  <a:cubicBezTo>
                    <a:pt x="32" y="33"/>
                    <a:pt x="24" y="35"/>
                    <a:pt x="13" y="35"/>
                  </a:cubicBezTo>
                </a:path>
              </a:pathLst>
            </a:custGeom>
            <a:solidFill>
              <a:srgbClr val="334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2" name="ïṥľíďè"/>
            <p:cNvSpPr/>
            <p:nvPr/>
          </p:nvSpPr>
          <p:spPr bwMode="auto">
            <a:xfrm>
              <a:off x="3784005" y="3703184"/>
              <a:ext cx="694014" cy="2185624"/>
            </a:xfrm>
            <a:custGeom>
              <a:avLst/>
              <a:gdLst>
                <a:gd name="T0" fmla="*/ 2 w 161"/>
                <a:gd name="T1" fmla="*/ 492 h 508"/>
                <a:gd name="T2" fmla="*/ 0 w 161"/>
                <a:gd name="T3" fmla="*/ 505 h 508"/>
                <a:gd name="T4" fmla="*/ 37 w 161"/>
                <a:gd name="T5" fmla="*/ 508 h 508"/>
                <a:gd name="T6" fmla="*/ 39 w 161"/>
                <a:gd name="T7" fmla="*/ 497 h 508"/>
                <a:gd name="T8" fmla="*/ 39 w 161"/>
                <a:gd name="T9" fmla="*/ 494 h 508"/>
                <a:gd name="T10" fmla="*/ 2 w 161"/>
                <a:gd name="T11" fmla="*/ 492 h 508"/>
                <a:gd name="T12" fmla="*/ 160 w 161"/>
                <a:gd name="T13" fmla="*/ 482 h 508"/>
                <a:gd name="T14" fmla="*/ 88 w 161"/>
                <a:gd name="T15" fmla="*/ 489 h 508"/>
                <a:gd name="T16" fmla="*/ 90 w 161"/>
                <a:gd name="T17" fmla="*/ 501 h 508"/>
                <a:gd name="T18" fmla="*/ 161 w 161"/>
                <a:gd name="T19" fmla="*/ 495 h 508"/>
                <a:gd name="T20" fmla="*/ 160 w 161"/>
                <a:gd name="T21" fmla="*/ 482 h 508"/>
                <a:gd name="T22" fmla="*/ 111 w 161"/>
                <a:gd name="T23" fmla="*/ 0 h 508"/>
                <a:gd name="T24" fmla="*/ 93 w 161"/>
                <a:gd name="T25" fmla="*/ 0 h 508"/>
                <a:gd name="T26" fmla="*/ 93 w 161"/>
                <a:gd name="T27" fmla="*/ 4 h 508"/>
                <a:gd name="T28" fmla="*/ 79 w 161"/>
                <a:gd name="T29" fmla="*/ 4 h 508"/>
                <a:gd name="T30" fmla="*/ 79 w 161"/>
                <a:gd name="T31" fmla="*/ 0 h 508"/>
                <a:gd name="T32" fmla="*/ 51 w 161"/>
                <a:gd name="T33" fmla="*/ 0 h 508"/>
                <a:gd name="T34" fmla="*/ 51 w 161"/>
                <a:gd name="T35" fmla="*/ 26 h 508"/>
                <a:gd name="T36" fmla="*/ 57 w 161"/>
                <a:gd name="T37" fmla="*/ 26 h 508"/>
                <a:gd name="T38" fmla="*/ 44 w 161"/>
                <a:gd name="T39" fmla="*/ 53 h 508"/>
                <a:gd name="T40" fmla="*/ 18 w 161"/>
                <a:gd name="T41" fmla="*/ 61 h 508"/>
                <a:gd name="T42" fmla="*/ 14 w 161"/>
                <a:gd name="T43" fmla="*/ 61 h 508"/>
                <a:gd name="T44" fmla="*/ 45 w 161"/>
                <a:gd name="T45" fmla="*/ 99 h 508"/>
                <a:gd name="T46" fmla="*/ 3 w 161"/>
                <a:gd name="T47" fmla="*/ 481 h 508"/>
                <a:gd name="T48" fmla="*/ 41 w 161"/>
                <a:gd name="T49" fmla="*/ 483 h 508"/>
                <a:gd name="T50" fmla="*/ 43 w 161"/>
                <a:gd name="T51" fmla="*/ 468 h 508"/>
                <a:gd name="T52" fmla="*/ 52 w 161"/>
                <a:gd name="T53" fmla="*/ 412 h 508"/>
                <a:gd name="T54" fmla="*/ 52 w 161"/>
                <a:gd name="T55" fmla="*/ 412 h 508"/>
                <a:gd name="T56" fmla="*/ 61 w 161"/>
                <a:gd name="T57" fmla="*/ 340 h 508"/>
                <a:gd name="T58" fmla="*/ 67 w 161"/>
                <a:gd name="T59" fmla="*/ 282 h 508"/>
                <a:gd name="T60" fmla="*/ 84 w 161"/>
                <a:gd name="T61" fmla="*/ 105 h 508"/>
                <a:gd name="T62" fmla="*/ 84 w 161"/>
                <a:gd name="T63" fmla="*/ 105 h 508"/>
                <a:gd name="T64" fmla="*/ 84 w 161"/>
                <a:gd name="T65" fmla="*/ 105 h 508"/>
                <a:gd name="T66" fmla="*/ 84 w 161"/>
                <a:gd name="T67" fmla="*/ 102 h 508"/>
                <a:gd name="T68" fmla="*/ 80 w 161"/>
                <a:gd name="T69" fmla="*/ 46 h 508"/>
                <a:gd name="T70" fmla="*/ 91 w 161"/>
                <a:gd name="T71" fmla="*/ 44 h 508"/>
                <a:gd name="T72" fmla="*/ 94 w 161"/>
                <a:gd name="T73" fmla="*/ 66 h 508"/>
                <a:gd name="T74" fmla="*/ 95 w 161"/>
                <a:gd name="T75" fmla="*/ 63 h 508"/>
                <a:gd name="T76" fmla="*/ 97 w 161"/>
                <a:gd name="T77" fmla="*/ 44 h 508"/>
                <a:gd name="T78" fmla="*/ 108 w 161"/>
                <a:gd name="T79" fmla="*/ 45 h 508"/>
                <a:gd name="T80" fmla="*/ 106 w 161"/>
                <a:gd name="T81" fmla="*/ 65 h 508"/>
                <a:gd name="T82" fmla="*/ 72 w 161"/>
                <a:gd name="T83" fmla="*/ 342 h 508"/>
                <a:gd name="T84" fmla="*/ 68 w 161"/>
                <a:gd name="T85" fmla="*/ 375 h 508"/>
                <a:gd name="T86" fmla="*/ 86 w 161"/>
                <a:gd name="T87" fmla="*/ 478 h 508"/>
                <a:gd name="T88" fmla="*/ 159 w 161"/>
                <a:gd name="T89" fmla="*/ 471 h 508"/>
                <a:gd name="T90" fmla="*/ 117 w 161"/>
                <a:gd name="T91" fmla="*/ 130 h 508"/>
                <a:gd name="T92" fmla="*/ 112 w 161"/>
                <a:gd name="T93" fmla="*/ 54 h 508"/>
                <a:gd name="T94" fmla="*/ 112 w 161"/>
                <a:gd name="T95" fmla="*/ 43 h 508"/>
                <a:gd name="T96" fmla="*/ 113 w 161"/>
                <a:gd name="T97" fmla="*/ 29 h 508"/>
                <a:gd name="T98" fmla="*/ 112 w 161"/>
                <a:gd name="T99" fmla="*/ 6 h 508"/>
                <a:gd name="T100" fmla="*/ 111 w 161"/>
                <a:gd name="T101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1" h="508">
                  <a:moveTo>
                    <a:pt x="2" y="492"/>
                  </a:moveTo>
                  <a:cubicBezTo>
                    <a:pt x="1" y="498"/>
                    <a:pt x="0" y="502"/>
                    <a:pt x="0" y="505"/>
                  </a:cubicBezTo>
                  <a:cubicBezTo>
                    <a:pt x="37" y="508"/>
                    <a:pt x="37" y="508"/>
                    <a:pt x="37" y="508"/>
                  </a:cubicBezTo>
                  <a:cubicBezTo>
                    <a:pt x="37" y="505"/>
                    <a:pt x="38" y="501"/>
                    <a:pt x="39" y="497"/>
                  </a:cubicBezTo>
                  <a:cubicBezTo>
                    <a:pt x="39" y="496"/>
                    <a:pt x="39" y="495"/>
                    <a:pt x="39" y="494"/>
                  </a:cubicBezTo>
                  <a:cubicBezTo>
                    <a:pt x="2" y="492"/>
                    <a:pt x="2" y="492"/>
                    <a:pt x="2" y="492"/>
                  </a:cubicBezTo>
                  <a:moveTo>
                    <a:pt x="160" y="482"/>
                  </a:moveTo>
                  <a:cubicBezTo>
                    <a:pt x="88" y="489"/>
                    <a:pt x="88" y="489"/>
                    <a:pt x="88" y="489"/>
                  </a:cubicBezTo>
                  <a:cubicBezTo>
                    <a:pt x="90" y="501"/>
                    <a:pt x="90" y="501"/>
                    <a:pt x="90" y="501"/>
                  </a:cubicBezTo>
                  <a:cubicBezTo>
                    <a:pt x="161" y="495"/>
                    <a:pt x="161" y="495"/>
                    <a:pt x="161" y="495"/>
                  </a:cubicBezTo>
                  <a:cubicBezTo>
                    <a:pt x="161" y="491"/>
                    <a:pt x="160" y="487"/>
                    <a:pt x="160" y="482"/>
                  </a:cubicBezTo>
                  <a:moveTo>
                    <a:pt x="111" y="0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8"/>
                    <a:pt x="52" y="18"/>
                    <a:pt x="51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7"/>
                    <a:pt x="56" y="43"/>
                    <a:pt x="44" y="53"/>
                  </a:cubicBezTo>
                  <a:cubicBezTo>
                    <a:pt x="37" y="59"/>
                    <a:pt x="29" y="61"/>
                    <a:pt x="18" y="61"/>
                  </a:cubicBezTo>
                  <a:cubicBezTo>
                    <a:pt x="17" y="61"/>
                    <a:pt x="16" y="61"/>
                    <a:pt x="14" y="61"/>
                  </a:cubicBezTo>
                  <a:cubicBezTo>
                    <a:pt x="23" y="72"/>
                    <a:pt x="46" y="96"/>
                    <a:pt x="45" y="99"/>
                  </a:cubicBezTo>
                  <a:cubicBezTo>
                    <a:pt x="34" y="237"/>
                    <a:pt x="12" y="411"/>
                    <a:pt x="3" y="481"/>
                  </a:cubicBezTo>
                  <a:cubicBezTo>
                    <a:pt x="41" y="483"/>
                    <a:pt x="41" y="483"/>
                    <a:pt x="41" y="483"/>
                  </a:cubicBezTo>
                  <a:cubicBezTo>
                    <a:pt x="42" y="479"/>
                    <a:pt x="42" y="474"/>
                    <a:pt x="43" y="468"/>
                  </a:cubicBezTo>
                  <a:cubicBezTo>
                    <a:pt x="46" y="453"/>
                    <a:pt x="49" y="434"/>
                    <a:pt x="52" y="412"/>
                  </a:cubicBezTo>
                  <a:cubicBezTo>
                    <a:pt x="52" y="412"/>
                    <a:pt x="52" y="412"/>
                    <a:pt x="52" y="412"/>
                  </a:cubicBezTo>
                  <a:cubicBezTo>
                    <a:pt x="61" y="340"/>
                    <a:pt x="61" y="340"/>
                    <a:pt x="61" y="340"/>
                  </a:cubicBezTo>
                  <a:cubicBezTo>
                    <a:pt x="63" y="323"/>
                    <a:pt x="65" y="303"/>
                    <a:pt x="67" y="282"/>
                  </a:cubicBezTo>
                  <a:cubicBezTo>
                    <a:pt x="74" y="223"/>
                    <a:pt x="81" y="155"/>
                    <a:pt x="84" y="105"/>
                  </a:cubicBezTo>
                  <a:cubicBezTo>
                    <a:pt x="84" y="105"/>
                    <a:pt x="84" y="105"/>
                    <a:pt x="84" y="105"/>
                  </a:cubicBezTo>
                  <a:cubicBezTo>
                    <a:pt x="84" y="105"/>
                    <a:pt x="84" y="105"/>
                    <a:pt x="84" y="105"/>
                  </a:cubicBezTo>
                  <a:cubicBezTo>
                    <a:pt x="84" y="104"/>
                    <a:pt x="84" y="103"/>
                    <a:pt x="84" y="102"/>
                  </a:cubicBezTo>
                  <a:cubicBezTo>
                    <a:pt x="85" y="75"/>
                    <a:pt x="80" y="46"/>
                    <a:pt x="80" y="46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2" y="45"/>
                    <a:pt x="93" y="54"/>
                    <a:pt x="94" y="66"/>
                  </a:cubicBezTo>
                  <a:cubicBezTo>
                    <a:pt x="94" y="65"/>
                    <a:pt x="95" y="64"/>
                    <a:pt x="95" y="63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108" y="45"/>
                    <a:pt x="108" y="45"/>
                    <a:pt x="108" y="45"/>
                  </a:cubicBezTo>
                  <a:cubicBezTo>
                    <a:pt x="108" y="53"/>
                    <a:pt x="107" y="60"/>
                    <a:pt x="106" y="65"/>
                  </a:cubicBezTo>
                  <a:cubicBezTo>
                    <a:pt x="72" y="342"/>
                    <a:pt x="72" y="342"/>
                    <a:pt x="72" y="342"/>
                  </a:cubicBezTo>
                  <a:cubicBezTo>
                    <a:pt x="70" y="354"/>
                    <a:pt x="69" y="365"/>
                    <a:pt x="68" y="375"/>
                  </a:cubicBezTo>
                  <a:cubicBezTo>
                    <a:pt x="86" y="478"/>
                    <a:pt x="86" y="478"/>
                    <a:pt x="86" y="478"/>
                  </a:cubicBezTo>
                  <a:cubicBezTo>
                    <a:pt x="159" y="471"/>
                    <a:pt x="159" y="471"/>
                    <a:pt x="159" y="471"/>
                  </a:cubicBezTo>
                  <a:cubicBezTo>
                    <a:pt x="146" y="346"/>
                    <a:pt x="127" y="217"/>
                    <a:pt x="117" y="130"/>
                  </a:cubicBezTo>
                  <a:cubicBezTo>
                    <a:pt x="114" y="98"/>
                    <a:pt x="112" y="72"/>
                    <a:pt x="112" y="54"/>
                  </a:cubicBezTo>
                  <a:cubicBezTo>
                    <a:pt x="112" y="50"/>
                    <a:pt x="112" y="46"/>
                    <a:pt x="112" y="43"/>
                  </a:cubicBezTo>
                  <a:cubicBezTo>
                    <a:pt x="112" y="38"/>
                    <a:pt x="113" y="33"/>
                    <a:pt x="113" y="29"/>
                  </a:cubicBezTo>
                  <a:cubicBezTo>
                    <a:pt x="113" y="21"/>
                    <a:pt x="112" y="14"/>
                    <a:pt x="112" y="6"/>
                  </a:cubicBezTo>
                  <a:cubicBezTo>
                    <a:pt x="112" y="4"/>
                    <a:pt x="111" y="2"/>
                    <a:pt x="111" y="0"/>
                  </a:cubicBezTo>
                </a:path>
              </a:pathLst>
            </a:custGeom>
            <a:solidFill>
              <a:srgbClr val="4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3" name="işľidé"/>
            <p:cNvSpPr/>
            <p:nvPr/>
          </p:nvSpPr>
          <p:spPr bwMode="auto">
            <a:xfrm>
              <a:off x="3779861" y="3703184"/>
              <a:ext cx="723017" cy="2212555"/>
            </a:xfrm>
            <a:custGeom>
              <a:avLst/>
              <a:gdLst>
                <a:gd name="T0" fmla="*/ 40 w 168"/>
                <a:gd name="T1" fmla="*/ 494 h 514"/>
                <a:gd name="T2" fmla="*/ 40 w 168"/>
                <a:gd name="T3" fmla="*/ 497 h 514"/>
                <a:gd name="T4" fmla="*/ 38 w 168"/>
                <a:gd name="T5" fmla="*/ 508 h 514"/>
                <a:gd name="T6" fmla="*/ 1 w 168"/>
                <a:gd name="T7" fmla="*/ 505 h 514"/>
                <a:gd name="T8" fmla="*/ 0 w 168"/>
                <a:gd name="T9" fmla="*/ 514 h 514"/>
                <a:gd name="T10" fmla="*/ 42 w 168"/>
                <a:gd name="T11" fmla="*/ 514 h 514"/>
                <a:gd name="T12" fmla="*/ 45 w 168"/>
                <a:gd name="T13" fmla="*/ 494 h 514"/>
                <a:gd name="T14" fmla="*/ 40 w 168"/>
                <a:gd name="T15" fmla="*/ 494 h 514"/>
                <a:gd name="T16" fmla="*/ 166 w 168"/>
                <a:gd name="T17" fmla="*/ 482 h 514"/>
                <a:gd name="T18" fmla="*/ 161 w 168"/>
                <a:gd name="T19" fmla="*/ 482 h 514"/>
                <a:gd name="T20" fmla="*/ 162 w 168"/>
                <a:gd name="T21" fmla="*/ 495 h 514"/>
                <a:gd name="T22" fmla="*/ 91 w 168"/>
                <a:gd name="T23" fmla="*/ 501 h 514"/>
                <a:gd name="T24" fmla="*/ 89 w 168"/>
                <a:gd name="T25" fmla="*/ 489 h 514"/>
                <a:gd name="T26" fmla="*/ 86 w 168"/>
                <a:gd name="T27" fmla="*/ 490 h 514"/>
                <a:gd name="T28" fmla="*/ 89 w 168"/>
                <a:gd name="T29" fmla="*/ 506 h 514"/>
                <a:gd name="T30" fmla="*/ 168 w 168"/>
                <a:gd name="T31" fmla="*/ 501 h 514"/>
                <a:gd name="T32" fmla="*/ 166 w 168"/>
                <a:gd name="T33" fmla="*/ 482 h 514"/>
                <a:gd name="T34" fmla="*/ 53 w 168"/>
                <a:gd name="T35" fmla="*/ 412 h 514"/>
                <a:gd name="T36" fmla="*/ 44 w 168"/>
                <a:gd name="T37" fmla="*/ 468 h 514"/>
                <a:gd name="T38" fmla="*/ 42 w 168"/>
                <a:gd name="T39" fmla="*/ 483 h 514"/>
                <a:gd name="T40" fmla="*/ 47 w 168"/>
                <a:gd name="T41" fmla="*/ 483 h 514"/>
                <a:gd name="T42" fmla="*/ 47 w 168"/>
                <a:gd name="T43" fmla="*/ 485 h 514"/>
                <a:gd name="T44" fmla="*/ 58 w 168"/>
                <a:gd name="T45" fmla="*/ 413 h 514"/>
                <a:gd name="T46" fmla="*/ 53 w 168"/>
                <a:gd name="T47" fmla="*/ 412 h 514"/>
                <a:gd name="T48" fmla="*/ 69 w 168"/>
                <a:gd name="T49" fmla="*/ 375 h 514"/>
                <a:gd name="T50" fmla="*/ 66 w 168"/>
                <a:gd name="T51" fmla="*/ 393 h 514"/>
                <a:gd name="T52" fmla="*/ 83 w 168"/>
                <a:gd name="T53" fmla="*/ 479 h 514"/>
                <a:gd name="T54" fmla="*/ 87 w 168"/>
                <a:gd name="T55" fmla="*/ 478 h 514"/>
                <a:gd name="T56" fmla="*/ 69 w 168"/>
                <a:gd name="T57" fmla="*/ 375 h 514"/>
                <a:gd name="T58" fmla="*/ 118 w 168"/>
                <a:gd name="T59" fmla="*/ 0 h 514"/>
                <a:gd name="T60" fmla="*/ 112 w 168"/>
                <a:gd name="T61" fmla="*/ 0 h 514"/>
                <a:gd name="T62" fmla="*/ 113 w 168"/>
                <a:gd name="T63" fmla="*/ 6 h 514"/>
                <a:gd name="T64" fmla="*/ 114 w 168"/>
                <a:gd name="T65" fmla="*/ 29 h 514"/>
                <a:gd name="T66" fmla="*/ 113 w 168"/>
                <a:gd name="T67" fmla="*/ 43 h 514"/>
                <a:gd name="T68" fmla="*/ 113 w 168"/>
                <a:gd name="T69" fmla="*/ 54 h 514"/>
                <a:gd name="T70" fmla="*/ 118 w 168"/>
                <a:gd name="T71" fmla="*/ 130 h 514"/>
                <a:gd name="T72" fmla="*/ 160 w 168"/>
                <a:gd name="T73" fmla="*/ 471 h 514"/>
                <a:gd name="T74" fmla="*/ 165 w 168"/>
                <a:gd name="T75" fmla="*/ 471 h 514"/>
                <a:gd name="T76" fmla="*/ 152 w 168"/>
                <a:gd name="T77" fmla="*/ 359 h 514"/>
                <a:gd name="T78" fmla="*/ 118 w 168"/>
                <a:gd name="T79" fmla="*/ 75 h 514"/>
                <a:gd name="T80" fmla="*/ 118 w 168"/>
                <a:gd name="T81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514">
                  <a:moveTo>
                    <a:pt x="40" y="494"/>
                  </a:moveTo>
                  <a:cubicBezTo>
                    <a:pt x="40" y="495"/>
                    <a:pt x="40" y="496"/>
                    <a:pt x="40" y="497"/>
                  </a:cubicBezTo>
                  <a:cubicBezTo>
                    <a:pt x="39" y="501"/>
                    <a:pt x="38" y="505"/>
                    <a:pt x="38" y="508"/>
                  </a:cubicBezTo>
                  <a:cubicBezTo>
                    <a:pt x="1" y="505"/>
                    <a:pt x="1" y="505"/>
                    <a:pt x="1" y="505"/>
                  </a:cubicBezTo>
                  <a:cubicBezTo>
                    <a:pt x="0" y="511"/>
                    <a:pt x="0" y="514"/>
                    <a:pt x="0" y="514"/>
                  </a:cubicBezTo>
                  <a:cubicBezTo>
                    <a:pt x="42" y="514"/>
                    <a:pt x="42" y="514"/>
                    <a:pt x="42" y="514"/>
                  </a:cubicBezTo>
                  <a:cubicBezTo>
                    <a:pt x="45" y="494"/>
                    <a:pt x="45" y="494"/>
                    <a:pt x="45" y="494"/>
                  </a:cubicBezTo>
                  <a:cubicBezTo>
                    <a:pt x="40" y="494"/>
                    <a:pt x="40" y="494"/>
                    <a:pt x="40" y="494"/>
                  </a:cubicBezTo>
                  <a:moveTo>
                    <a:pt x="166" y="482"/>
                  </a:moveTo>
                  <a:cubicBezTo>
                    <a:pt x="161" y="482"/>
                    <a:pt x="161" y="482"/>
                    <a:pt x="161" y="482"/>
                  </a:cubicBezTo>
                  <a:cubicBezTo>
                    <a:pt x="161" y="487"/>
                    <a:pt x="162" y="491"/>
                    <a:pt x="162" y="495"/>
                  </a:cubicBezTo>
                  <a:cubicBezTo>
                    <a:pt x="91" y="501"/>
                    <a:pt x="91" y="501"/>
                    <a:pt x="91" y="501"/>
                  </a:cubicBezTo>
                  <a:cubicBezTo>
                    <a:pt x="89" y="489"/>
                    <a:pt x="89" y="489"/>
                    <a:pt x="89" y="489"/>
                  </a:cubicBezTo>
                  <a:cubicBezTo>
                    <a:pt x="86" y="490"/>
                    <a:pt x="86" y="490"/>
                    <a:pt x="86" y="490"/>
                  </a:cubicBezTo>
                  <a:cubicBezTo>
                    <a:pt x="89" y="506"/>
                    <a:pt x="89" y="506"/>
                    <a:pt x="89" y="506"/>
                  </a:cubicBezTo>
                  <a:cubicBezTo>
                    <a:pt x="168" y="501"/>
                    <a:pt x="168" y="501"/>
                    <a:pt x="168" y="501"/>
                  </a:cubicBezTo>
                  <a:cubicBezTo>
                    <a:pt x="166" y="482"/>
                    <a:pt x="166" y="482"/>
                    <a:pt x="166" y="482"/>
                  </a:cubicBezTo>
                  <a:moveTo>
                    <a:pt x="53" y="412"/>
                  </a:moveTo>
                  <a:cubicBezTo>
                    <a:pt x="50" y="434"/>
                    <a:pt x="47" y="453"/>
                    <a:pt x="44" y="468"/>
                  </a:cubicBezTo>
                  <a:cubicBezTo>
                    <a:pt x="43" y="474"/>
                    <a:pt x="43" y="479"/>
                    <a:pt x="42" y="483"/>
                  </a:cubicBezTo>
                  <a:cubicBezTo>
                    <a:pt x="47" y="483"/>
                    <a:pt x="47" y="483"/>
                    <a:pt x="47" y="483"/>
                  </a:cubicBezTo>
                  <a:cubicBezTo>
                    <a:pt x="47" y="485"/>
                    <a:pt x="47" y="485"/>
                    <a:pt x="47" y="485"/>
                  </a:cubicBezTo>
                  <a:cubicBezTo>
                    <a:pt x="58" y="413"/>
                    <a:pt x="58" y="413"/>
                    <a:pt x="58" y="413"/>
                  </a:cubicBezTo>
                  <a:cubicBezTo>
                    <a:pt x="53" y="412"/>
                    <a:pt x="53" y="412"/>
                    <a:pt x="53" y="412"/>
                  </a:cubicBezTo>
                  <a:moveTo>
                    <a:pt x="69" y="375"/>
                  </a:moveTo>
                  <a:cubicBezTo>
                    <a:pt x="68" y="382"/>
                    <a:pt x="67" y="388"/>
                    <a:pt x="66" y="393"/>
                  </a:cubicBezTo>
                  <a:cubicBezTo>
                    <a:pt x="83" y="479"/>
                    <a:pt x="83" y="479"/>
                    <a:pt x="83" y="479"/>
                  </a:cubicBezTo>
                  <a:cubicBezTo>
                    <a:pt x="87" y="478"/>
                    <a:pt x="87" y="478"/>
                    <a:pt x="87" y="478"/>
                  </a:cubicBezTo>
                  <a:cubicBezTo>
                    <a:pt x="69" y="375"/>
                    <a:pt x="69" y="375"/>
                    <a:pt x="69" y="375"/>
                  </a:cubicBezTo>
                  <a:moveTo>
                    <a:pt x="118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2"/>
                    <a:pt x="113" y="4"/>
                    <a:pt x="113" y="6"/>
                  </a:cubicBezTo>
                  <a:cubicBezTo>
                    <a:pt x="113" y="14"/>
                    <a:pt x="114" y="21"/>
                    <a:pt x="114" y="29"/>
                  </a:cubicBezTo>
                  <a:cubicBezTo>
                    <a:pt x="114" y="33"/>
                    <a:pt x="113" y="38"/>
                    <a:pt x="113" y="43"/>
                  </a:cubicBezTo>
                  <a:cubicBezTo>
                    <a:pt x="113" y="46"/>
                    <a:pt x="113" y="50"/>
                    <a:pt x="113" y="54"/>
                  </a:cubicBezTo>
                  <a:cubicBezTo>
                    <a:pt x="113" y="72"/>
                    <a:pt x="115" y="98"/>
                    <a:pt x="118" y="130"/>
                  </a:cubicBezTo>
                  <a:cubicBezTo>
                    <a:pt x="128" y="217"/>
                    <a:pt x="147" y="346"/>
                    <a:pt x="160" y="471"/>
                  </a:cubicBezTo>
                  <a:cubicBezTo>
                    <a:pt x="165" y="471"/>
                    <a:pt x="165" y="471"/>
                    <a:pt x="165" y="471"/>
                  </a:cubicBezTo>
                  <a:cubicBezTo>
                    <a:pt x="152" y="359"/>
                    <a:pt x="152" y="359"/>
                    <a:pt x="152" y="359"/>
                  </a:cubicBezTo>
                  <a:cubicBezTo>
                    <a:pt x="118" y="75"/>
                    <a:pt x="118" y="75"/>
                    <a:pt x="118" y="75"/>
                  </a:cubicBezTo>
                  <a:cubicBezTo>
                    <a:pt x="118" y="0"/>
                    <a:pt x="118" y="0"/>
                    <a:pt x="118" y="0"/>
                  </a:cubicBezTo>
                </a:path>
              </a:pathLst>
            </a:custGeom>
            <a:solidFill>
              <a:srgbClr val="334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4" name="îsḷíḍé"/>
            <p:cNvSpPr/>
            <p:nvPr/>
          </p:nvSpPr>
          <p:spPr bwMode="auto">
            <a:xfrm>
              <a:off x="4007746" y="3893779"/>
              <a:ext cx="240315" cy="1586907"/>
            </a:xfrm>
            <a:custGeom>
              <a:avLst/>
              <a:gdLst>
                <a:gd name="T0" fmla="*/ 32 w 56"/>
                <a:gd name="T1" fmla="*/ 58 h 369"/>
                <a:gd name="T2" fmla="*/ 32 w 56"/>
                <a:gd name="T3" fmla="*/ 61 h 369"/>
                <a:gd name="T4" fmla="*/ 32 w 56"/>
                <a:gd name="T5" fmla="*/ 58 h 369"/>
                <a:gd name="T6" fmla="*/ 45 w 56"/>
                <a:gd name="T7" fmla="*/ 0 h 369"/>
                <a:gd name="T8" fmla="*/ 43 w 56"/>
                <a:gd name="T9" fmla="*/ 19 h 369"/>
                <a:gd name="T10" fmla="*/ 42 w 56"/>
                <a:gd name="T11" fmla="*/ 22 h 369"/>
                <a:gd name="T12" fmla="*/ 43 w 56"/>
                <a:gd name="T13" fmla="*/ 62 h 369"/>
                <a:gd name="T14" fmla="*/ 32 w 56"/>
                <a:gd name="T15" fmla="*/ 61 h 369"/>
                <a:gd name="T16" fmla="*/ 15 w 56"/>
                <a:gd name="T17" fmla="*/ 238 h 369"/>
                <a:gd name="T18" fmla="*/ 9 w 56"/>
                <a:gd name="T19" fmla="*/ 296 h 369"/>
                <a:gd name="T20" fmla="*/ 0 w 56"/>
                <a:gd name="T21" fmla="*/ 368 h 369"/>
                <a:gd name="T22" fmla="*/ 0 w 56"/>
                <a:gd name="T23" fmla="*/ 368 h 369"/>
                <a:gd name="T24" fmla="*/ 5 w 56"/>
                <a:gd name="T25" fmla="*/ 369 h 369"/>
                <a:gd name="T26" fmla="*/ 11 w 56"/>
                <a:gd name="T27" fmla="*/ 334 h 369"/>
                <a:gd name="T28" fmla="*/ 13 w 56"/>
                <a:gd name="T29" fmla="*/ 349 h 369"/>
                <a:gd name="T30" fmla="*/ 16 w 56"/>
                <a:gd name="T31" fmla="*/ 331 h 369"/>
                <a:gd name="T32" fmla="*/ 20 w 56"/>
                <a:gd name="T33" fmla="*/ 298 h 369"/>
                <a:gd name="T34" fmla="*/ 54 w 56"/>
                <a:gd name="T35" fmla="*/ 21 h 369"/>
                <a:gd name="T36" fmla="*/ 56 w 56"/>
                <a:gd name="T37" fmla="*/ 1 h 369"/>
                <a:gd name="T38" fmla="*/ 45 w 56"/>
                <a:gd name="T39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6" h="369">
                  <a:moveTo>
                    <a:pt x="32" y="58"/>
                  </a:moveTo>
                  <a:cubicBezTo>
                    <a:pt x="32" y="59"/>
                    <a:pt x="32" y="60"/>
                    <a:pt x="32" y="61"/>
                  </a:cubicBezTo>
                  <a:cubicBezTo>
                    <a:pt x="32" y="60"/>
                    <a:pt x="32" y="59"/>
                    <a:pt x="32" y="58"/>
                  </a:cubicBezTo>
                  <a:moveTo>
                    <a:pt x="45" y="0"/>
                  </a:moveTo>
                  <a:cubicBezTo>
                    <a:pt x="43" y="19"/>
                    <a:pt x="43" y="19"/>
                    <a:pt x="43" y="19"/>
                  </a:cubicBezTo>
                  <a:cubicBezTo>
                    <a:pt x="43" y="20"/>
                    <a:pt x="42" y="21"/>
                    <a:pt x="42" y="22"/>
                  </a:cubicBezTo>
                  <a:cubicBezTo>
                    <a:pt x="43" y="34"/>
                    <a:pt x="44" y="48"/>
                    <a:pt x="43" y="62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9" y="111"/>
                    <a:pt x="22" y="179"/>
                    <a:pt x="15" y="238"/>
                  </a:cubicBezTo>
                  <a:cubicBezTo>
                    <a:pt x="13" y="259"/>
                    <a:pt x="11" y="279"/>
                    <a:pt x="9" y="296"/>
                  </a:cubicBezTo>
                  <a:cubicBezTo>
                    <a:pt x="0" y="368"/>
                    <a:pt x="0" y="368"/>
                    <a:pt x="0" y="368"/>
                  </a:cubicBezTo>
                  <a:cubicBezTo>
                    <a:pt x="0" y="368"/>
                    <a:pt x="0" y="368"/>
                    <a:pt x="0" y="368"/>
                  </a:cubicBezTo>
                  <a:cubicBezTo>
                    <a:pt x="5" y="369"/>
                    <a:pt x="5" y="369"/>
                    <a:pt x="5" y="369"/>
                  </a:cubicBezTo>
                  <a:cubicBezTo>
                    <a:pt x="11" y="334"/>
                    <a:pt x="11" y="334"/>
                    <a:pt x="11" y="334"/>
                  </a:cubicBezTo>
                  <a:cubicBezTo>
                    <a:pt x="13" y="349"/>
                    <a:pt x="13" y="349"/>
                    <a:pt x="13" y="349"/>
                  </a:cubicBezTo>
                  <a:cubicBezTo>
                    <a:pt x="14" y="344"/>
                    <a:pt x="15" y="338"/>
                    <a:pt x="16" y="331"/>
                  </a:cubicBezTo>
                  <a:cubicBezTo>
                    <a:pt x="17" y="321"/>
                    <a:pt x="18" y="310"/>
                    <a:pt x="20" y="298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5" y="16"/>
                    <a:pt x="56" y="9"/>
                    <a:pt x="56" y="1"/>
                  </a:cubicBezTo>
                  <a:cubicBezTo>
                    <a:pt x="45" y="0"/>
                    <a:pt x="45" y="0"/>
                    <a:pt x="45" y="0"/>
                  </a:cubicBezTo>
                </a:path>
              </a:pathLst>
            </a:custGeom>
            <a:solidFill>
              <a:srgbClr val="334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5" name="íśḷíďè"/>
            <p:cNvSpPr/>
            <p:nvPr/>
          </p:nvSpPr>
          <p:spPr bwMode="auto">
            <a:xfrm>
              <a:off x="4003603" y="3703184"/>
              <a:ext cx="283821" cy="0"/>
            </a:xfrm>
            <a:custGeom>
              <a:avLst/>
              <a:gdLst>
                <a:gd name="T0" fmla="*/ 58 w 137"/>
                <a:gd name="T1" fmla="*/ 0 w 137"/>
                <a:gd name="T2" fmla="*/ 0 w 137"/>
                <a:gd name="T3" fmla="*/ 0 w 137"/>
                <a:gd name="T4" fmla="*/ 58 w 137"/>
                <a:gd name="T5" fmla="*/ 137 w 137"/>
                <a:gd name="T6" fmla="*/ 87 w 137"/>
                <a:gd name="T7" fmla="*/ 125 w 137"/>
                <a:gd name="T8" fmla="*/ 137 w 13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137">
                  <a:moveTo>
                    <a:pt x="58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8" y="0"/>
                  </a:lnTo>
                  <a:close/>
                  <a:moveTo>
                    <a:pt x="137" y="0"/>
                  </a:moveTo>
                  <a:lnTo>
                    <a:pt x="87" y="0"/>
                  </a:lnTo>
                  <a:lnTo>
                    <a:pt x="125" y="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1417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6" name="ïṧ1iḑe"/>
            <p:cNvSpPr/>
            <p:nvPr/>
          </p:nvSpPr>
          <p:spPr bwMode="auto">
            <a:xfrm>
              <a:off x="4003603" y="3703184"/>
              <a:ext cx="283821" cy="0"/>
            </a:xfrm>
            <a:custGeom>
              <a:avLst/>
              <a:gdLst>
                <a:gd name="T0" fmla="*/ 58 w 137"/>
                <a:gd name="T1" fmla="*/ 0 w 137"/>
                <a:gd name="T2" fmla="*/ 0 w 137"/>
                <a:gd name="T3" fmla="*/ 0 w 137"/>
                <a:gd name="T4" fmla="*/ 58 w 137"/>
                <a:gd name="T5" fmla="*/ 137 w 137"/>
                <a:gd name="T6" fmla="*/ 87 w 137"/>
                <a:gd name="T7" fmla="*/ 125 w 137"/>
                <a:gd name="T8" fmla="*/ 137 w 13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137">
                  <a:moveTo>
                    <a:pt x="58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8" y="0"/>
                  </a:lnTo>
                  <a:moveTo>
                    <a:pt x="137" y="0"/>
                  </a:moveTo>
                  <a:lnTo>
                    <a:pt x="87" y="0"/>
                  </a:lnTo>
                  <a:lnTo>
                    <a:pt x="125" y="0"/>
                  </a:lnTo>
                  <a:lnTo>
                    <a:pt x="13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7" name="isḻiḋè"/>
            <p:cNvSpPr/>
            <p:nvPr/>
          </p:nvSpPr>
          <p:spPr bwMode="auto">
            <a:xfrm>
              <a:off x="4136190" y="5731360"/>
              <a:ext cx="358401" cy="80796"/>
            </a:xfrm>
            <a:custGeom>
              <a:avLst/>
              <a:gdLst>
                <a:gd name="T0" fmla="*/ 171 w 173"/>
                <a:gd name="T1" fmla="*/ 0 h 39"/>
                <a:gd name="T2" fmla="*/ 160 w 173"/>
                <a:gd name="T3" fmla="*/ 0 h 39"/>
                <a:gd name="T4" fmla="*/ 9 w 173"/>
                <a:gd name="T5" fmla="*/ 14 h 39"/>
                <a:gd name="T6" fmla="*/ 0 w 173"/>
                <a:gd name="T7" fmla="*/ 16 h 39"/>
                <a:gd name="T8" fmla="*/ 7 w 173"/>
                <a:gd name="T9" fmla="*/ 39 h 39"/>
                <a:gd name="T10" fmla="*/ 13 w 173"/>
                <a:gd name="T11" fmla="*/ 37 h 39"/>
                <a:gd name="T12" fmla="*/ 163 w 173"/>
                <a:gd name="T13" fmla="*/ 22 h 39"/>
                <a:gd name="T14" fmla="*/ 173 w 173"/>
                <a:gd name="T15" fmla="*/ 22 h 39"/>
                <a:gd name="T16" fmla="*/ 171 w 173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39">
                  <a:moveTo>
                    <a:pt x="171" y="0"/>
                  </a:moveTo>
                  <a:lnTo>
                    <a:pt x="160" y="0"/>
                  </a:lnTo>
                  <a:lnTo>
                    <a:pt x="9" y="14"/>
                  </a:lnTo>
                  <a:lnTo>
                    <a:pt x="0" y="16"/>
                  </a:lnTo>
                  <a:lnTo>
                    <a:pt x="7" y="39"/>
                  </a:lnTo>
                  <a:lnTo>
                    <a:pt x="13" y="37"/>
                  </a:lnTo>
                  <a:lnTo>
                    <a:pt x="163" y="22"/>
                  </a:lnTo>
                  <a:lnTo>
                    <a:pt x="173" y="22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334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8" name="íśľïďé"/>
            <p:cNvSpPr/>
            <p:nvPr/>
          </p:nvSpPr>
          <p:spPr bwMode="auto">
            <a:xfrm>
              <a:off x="4136190" y="5731360"/>
              <a:ext cx="358401" cy="80796"/>
            </a:xfrm>
            <a:custGeom>
              <a:avLst/>
              <a:gdLst>
                <a:gd name="T0" fmla="*/ 171 w 173"/>
                <a:gd name="T1" fmla="*/ 0 h 39"/>
                <a:gd name="T2" fmla="*/ 160 w 173"/>
                <a:gd name="T3" fmla="*/ 0 h 39"/>
                <a:gd name="T4" fmla="*/ 9 w 173"/>
                <a:gd name="T5" fmla="*/ 14 h 39"/>
                <a:gd name="T6" fmla="*/ 0 w 173"/>
                <a:gd name="T7" fmla="*/ 16 h 39"/>
                <a:gd name="T8" fmla="*/ 7 w 173"/>
                <a:gd name="T9" fmla="*/ 39 h 39"/>
                <a:gd name="T10" fmla="*/ 13 w 173"/>
                <a:gd name="T11" fmla="*/ 37 h 39"/>
                <a:gd name="T12" fmla="*/ 163 w 173"/>
                <a:gd name="T13" fmla="*/ 22 h 39"/>
                <a:gd name="T14" fmla="*/ 173 w 173"/>
                <a:gd name="T15" fmla="*/ 22 h 39"/>
                <a:gd name="T16" fmla="*/ 171 w 173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39">
                  <a:moveTo>
                    <a:pt x="171" y="0"/>
                  </a:moveTo>
                  <a:lnTo>
                    <a:pt x="160" y="0"/>
                  </a:lnTo>
                  <a:lnTo>
                    <a:pt x="9" y="14"/>
                  </a:lnTo>
                  <a:lnTo>
                    <a:pt x="0" y="16"/>
                  </a:lnTo>
                  <a:lnTo>
                    <a:pt x="7" y="39"/>
                  </a:lnTo>
                  <a:lnTo>
                    <a:pt x="13" y="37"/>
                  </a:lnTo>
                  <a:lnTo>
                    <a:pt x="163" y="22"/>
                  </a:lnTo>
                  <a:lnTo>
                    <a:pt x="173" y="22"/>
                  </a:lnTo>
                  <a:lnTo>
                    <a:pt x="17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9" name="í$lîḑe"/>
            <p:cNvSpPr/>
            <p:nvPr/>
          </p:nvSpPr>
          <p:spPr bwMode="auto">
            <a:xfrm>
              <a:off x="3792291" y="5772794"/>
              <a:ext cx="188524" cy="55936"/>
            </a:xfrm>
            <a:custGeom>
              <a:avLst/>
              <a:gdLst>
                <a:gd name="T0" fmla="*/ 1 w 44"/>
                <a:gd name="T1" fmla="*/ 0 h 13"/>
                <a:gd name="T2" fmla="*/ 0 w 44"/>
                <a:gd name="T3" fmla="*/ 11 h 13"/>
                <a:gd name="T4" fmla="*/ 37 w 44"/>
                <a:gd name="T5" fmla="*/ 13 h 13"/>
                <a:gd name="T6" fmla="*/ 42 w 44"/>
                <a:gd name="T7" fmla="*/ 13 h 13"/>
                <a:gd name="T8" fmla="*/ 44 w 44"/>
                <a:gd name="T9" fmla="*/ 4 h 13"/>
                <a:gd name="T10" fmla="*/ 44 w 44"/>
                <a:gd name="T11" fmla="*/ 2 h 13"/>
                <a:gd name="T12" fmla="*/ 39 w 44"/>
                <a:gd name="T13" fmla="*/ 2 h 13"/>
                <a:gd name="T14" fmla="*/ 1 w 44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13">
                  <a:moveTo>
                    <a:pt x="1" y="0"/>
                  </a:moveTo>
                  <a:cubicBezTo>
                    <a:pt x="1" y="4"/>
                    <a:pt x="0" y="8"/>
                    <a:pt x="0" y="11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334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0" name="íŝļíḓé"/>
            <p:cNvSpPr/>
            <p:nvPr/>
          </p:nvSpPr>
          <p:spPr bwMode="auto">
            <a:xfrm>
              <a:off x="4127904" y="3893779"/>
              <a:ext cx="68366" cy="267247"/>
            </a:xfrm>
            <a:custGeom>
              <a:avLst/>
              <a:gdLst>
                <a:gd name="T0" fmla="*/ 11 w 16"/>
                <a:gd name="T1" fmla="*/ 0 h 62"/>
                <a:gd name="T2" fmla="*/ 0 w 16"/>
                <a:gd name="T3" fmla="*/ 2 h 62"/>
                <a:gd name="T4" fmla="*/ 4 w 16"/>
                <a:gd name="T5" fmla="*/ 58 h 62"/>
                <a:gd name="T6" fmla="*/ 4 w 16"/>
                <a:gd name="T7" fmla="*/ 61 h 62"/>
                <a:gd name="T8" fmla="*/ 4 w 16"/>
                <a:gd name="T9" fmla="*/ 61 h 62"/>
                <a:gd name="T10" fmla="*/ 4 w 16"/>
                <a:gd name="T11" fmla="*/ 61 h 62"/>
                <a:gd name="T12" fmla="*/ 15 w 16"/>
                <a:gd name="T13" fmla="*/ 62 h 62"/>
                <a:gd name="T14" fmla="*/ 14 w 16"/>
                <a:gd name="T15" fmla="*/ 22 h 62"/>
                <a:gd name="T16" fmla="*/ 11 w 16"/>
                <a:gd name="T1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62">
                  <a:moveTo>
                    <a:pt x="11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5" y="31"/>
                    <a:pt x="4" y="58"/>
                  </a:cubicBezTo>
                  <a:cubicBezTo>
                    <a:pt x="4" y="59"/>
                    <a:pt x="4" y="60"/>
                    <a:pt x="4" y="61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6" y="48"/>
                    <a:pt x="15" y="34"/>
                    <a:pt x="14" y="22"/>
                  </a:cubicBezTo>
                  <a:cubicBezTo>
                    <a:pt x="13" y="10"/>
                    <a:pt x="12" y="1"/>
                    <a:pt x="11" y="0"/>
                  </a:cubicBezTo>
                </a:path>
              </a:pathLst>
            </a:custGeom>
            <a:solidFill>
              <a:srgbClr val="334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1" name="iŝļïḍe"/>
            <p:cNvSpPr/>
            <p:nvPr/>
          </p:nvSpPr>
          <p:spPr bwMode="auto">
            <a:xfrm>
              <a:off x="3825438" y="3815055"/>
              <a:ext cx="203025" cy="151233"/>
            </a:xfrm>
            <a:custGeom>
              <a:avLst/>
              <a:gdLst>
                <a:gd name="T0" fmla="*/ 41 w 47"/>
                <a:gd name="T1" fmla="*/ 0 h 35"/>
                <a:gd name="T2" fmla="*/ 1 w 47"/>
                <a:gd name="T3" fmla="*/ 30 h 35"/>
                <a:gd name="T4" fmla="*/ 4 w 47"/>
                <a:gd name="T5" fmla="*/ 35 h 35"/>
                <a:gd name="T6" fmla="*/ 8 w 47"/>
                <a:gd name="T7" fmla="*/ 35 h 35"/>
                <a:gd name="T8" fmla="*/ 34 w 47"/>
                <a:gd name="T9" fmla="*/ 27 h 35"/>
                <a:gd name="T10" fmla="*/ 47 w 47"/>
                <a:gd name="T11" fmla="*/ 0 h 35"/>
                <a:gd name="T12" fmla="*/ 41 w 47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35">
                  <a:moveTo>
                    <a:pt x="41" y="0"/>
                  </a:moveTo>
                  <a:cubicBezTo>
                    <a:pt x="39" y="16"/>
                    <a:pt x="32" y="30"/>
                    <a:pt x="1" y="30"/>
                  </a:cubicBezTo>
                  <a:cubicBezTo>
                    <a:pt x="0" y="30"/>
                    <a:pt x="1" y="32"/>
                    <a:pt x="4" y="35"/>
                  </a:cubicBezTo>
                  <a:cubicBezTo>
                    <a:pt x="6" y="35"/>
                    <a:pt x="7" y="35"/>
                    <a:pt x="8" y="35"/>
                  </a:cubicBezTo>
                  <a:cubicBezTo>
                    <a:pt x="19" y="35"/>
                    <a:pt x="27" y="33"/>
                    <a:pt x="34" y="27"/>
                  </a:cubicBezTo>
                  <a:cubicBezTo>
                    <a:pt x="46" y="17"/>
                    <a:pt x="47" y="1"/>
                    <a:pt x="47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rgbClr val="334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2" name="íşľíďê"/>
            <p:cNvSpPr/>
            <p:nvPr/>
          </p:nvSpPr>
          <p:spPr bwMode="auto">
            <a:xfrm>
              <a:off x="4123760" y="3527092"/>
              <a:ext cx="60079" cy="176093"/>
            </a:xfrm>
            <a:custGeom>
              <a:avLst/>
              <a:gdLst>
                <a:gd name="T0" fmla="*/ 29 w 29"/>
                <a:gd name="T1" fmla="*/ 0 h 85"/>
                <a:gd name="T2" fmla="*/ 0 w 29"/>
                <a:gd name="T3" fmla="*/ 0 h 85"/>
                <a:gd name="T4" fmla="*/ 0 w 29"/>
                <a:gd name="T5" fmla="*/ 85 h 85"/>
                <a:gd name="T6" fmla="*/ 29 w 29"/>
                <a:gd name="T7" fmla="*/ 85 h 85"/>
                <a:gd name="T8" fmla="*/ 29 w 29"/>
                <a:gd name="T9" fmla="*/ 4 h 85"/>
                <a:gd name="T10" fmla="*/ 29 w 29"/>
                <a:gd name="T1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85">
                  <a:moveTo>
                    <a:pt x="29" y="0"/>
                  </a:moveTo>
                  <a:lnTo>
                    <a:pt x="0" y="0"/>
                  </a:lnTo>
                  <a:lnTo>
                    <a:pt x="0" y="85"/>
                  </a:lnTo>
                  <a:lnTo>
                    <a:pt x="29" y="85"/>
                  </a:lnTo>
                  <a:lnTo>
                    <a:pt x="29" y="4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4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3" name="ïṩḻíde"/>
            <p:cNvSpPr/>
            <p:nvPr/>
          </p:nvSpPr>
          <p:spPr bwMode="auto">
            <a:xfrm>
              <a:off x="4123760" y="3527092"/>
              <a:ext cx="60079" cy="176093"/>
            </a:xfrm>
            <a:custGeom>
              <a:avLst/>
              <a:gdLst>
                <a:gd name="T0" fmla="*/ 29 w 29"/>
                <a:gd name="T1" fmla="*/ 0 h 85"/>
                <a:gd name="T2" fmla="*/ 0 w 29"/>
                <a:gd name="T3" fmla="*/ 0 h 85"/>
                <a:gd name="T4" fmla="*/ 0 w 29"/>
                <a:gd name="T5" fmla="*/ 85 h 85"/>
                <a:gd name="T6" fmla="*/ 29 w 29"/>
                <a:gd name="T7" fmla="*/ 85 h 85"/>
                <a:gd name="T8" fmla="*/ 29 w 29"/>
                <a:gd name="T9" fmla="*/ 4 h 85"/>
                <a:gd name="T10" fmla="*/ 29 w 29"/>
                <a:gd name="T1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85">
                  <a:moveTo>
                    <a:pt x="29" y="0"/>
                  </a:moveTo>
                  <a:lnTo>
                    <a:pt x="0" y="0"/>
                  </a:lnTo>
                  <a:lnTo>
                    <a:pt x="0" y="85"/>
                  </a:lnTo>
                  <a:lnTo>
                    <a:pt x="29" y="85"/>
                  </a:lnTo>
                  <a:lnTo>
                    <a:pt x="29" y="4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4" name="iṩliďê"/>
            <p:cNvSpPr/>
            <p:nvPr/>
          </p:nvSpPr>
          <p:spPr bwMode="auto">
            <a:xfrm>
              <a:off x="4123760" y="3703184"/>
              <a:ext cx="60079" cy="18646"/>
            </a:xfrm>
            <a:prstGeom prst="rect">
              <a:avLst/>
            </a:prstGeom>
            <a:solidFill>
              <a:srgbClr val="3D4D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5" name="iś1ïḓê"/>
            <p:cNvSpPr/>
            <p:nvPr/>
          </p:nvSpPr>
          <p:spPr bwMode="auto">
            <a:xfrm>
              <a:off x="4123760" y="3703184"/>
              <a:ext cx="60079" cy="18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Entropy </a:t>
            </a:r>
            <a:endParaRPr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zh-CN" altLang="en-US" dirty="0"/>
              <a:t>乘云小程序 </a:t>
            </a:r>
            <a:r>
              <a:rPr lang="en-US" altLang="zh-CN" dirty="0"/>
              <a:t>@Lionad-Guirotar &lt;</a:t>
            </a:r>
            <a:r>
              <a:rPr lang="zh-CN" altLang="en-US" dirty="0"/>
              <a:t>前端状态管理 </a:t>
            </a:r>
            <a:r>
              <a:rPr lang="en-US" altLang="zh-CN" dirty="0"/>
              <a:t>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107" name="矩形 106"/>
          <p:cNvSpPr/>
          <p:nvPr/>
        </p:nvSpPr>
        <p:spPr>
          <a:xfrm>
            <a:off x="352425" y="542925"/>
            <a:ext cx="238125" cy="485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>
            <a:spLocks noChangeAspect="1"/>
          </p:cNvSpPr>
          <p:nvPr/>
        </p:nvSpPr>
        <p:spPr>
          <a:xfrm>
            <a:off x="1761606" y="2230014"/>
            <a:ext cx="3909491" cy="2541169"/>
          </a:xfrm>
          <a:prstGeom prst="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" contrast="-20000"/>
                      </a14:imgEffect>
                      <a14:imgEffect>
                        <a14:sharpenSoften amount="6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softEdge rad="254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6" name="矩形 865"/>
          <p:cNvSpPr>
            <a:spLocks noChangeAspect="1"/>
          </p:cNvSpPr>
          <p:nvPr/>
        </p:nvSpPr>
        <p:spPr>
          <a:xfrm>
            <a:off x="6520903" y="2230014"/>
            <a:ext cx="3909491" cy="2541169"/>
          </a:xfrm>
          <a:prstGeom prst="rect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/>
            <a:stretch>
              <a:fillRect t="-1367" b="-1357"/>
            </a:stretch>
          </a:blipFill>
          <a:ln w="12700" cap="flat" cmpd="sng" algn="ctr">
            <a:noFill/>
            <a:prstDash val="solid"/>
            <a:miter lim="800000"/>
          </a:ln>
          <a:effectLst>
            <a:softEdge rad="25400"/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dk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Entropy </a:t>
            </a:r>
            <a:endParaRPr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zh-CN" altLang="en-US" dirty="0"/>
              <a:t>乘云小程序 </a:t>
            </a:r>
            <a:r>
              <a:rPr lang="en-US" altLang="zh-CN" dirty="0"/>
              <a:t>@Lionad-Guirotar &lt;</a:t>
            </a:r>
            <a:r>
              <a:rPr lang="zh-CN" altLang="en-US" dirty="0"/>
              <a:t>前端状态管理 </a:t>
            </a:r>
            <a:r>
              <a:rPr lang="en-US" altLang="zh-CN" dirty="0"/>
              <a:t>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107" name="矩形 106"/>
          <p:cNvSpPr/>
          <p:nvPr/>
        </p:nvSpPr>
        <p:spPr>
          <a:xfrm>
            <a:off x="352425" y="542925"/>
            <a:ext cx="238125" cy="485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690492" y="2755030"/>
            <a:ext cx="880942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dirty="0">
                <a:latin typeface="微软雅黑" panose="020B0503020204020204" charset="-122"/>
                <a:ea typeface="微软雅黑" panose="020B0503020204020204" charset="-122"/>
              </a:rPr>
              <a:t>世间好物不坚牢，彩云易散琉璃脆</a:t>
            </a:r>
            <a:endParaRPr lang="zh-CN" altLang="en-US" sz="4400" dirty="0"/>
          </a:p>
        </p:txBody>
      </p:sp>
      <p:sp>
        <p:nvSpPr>
          <p:cNvPr id="7" name="矩形 6"/>
          <p:cNvSpPr/>
          <p:nvPr/>
        </p:nvSpPr>
        <p:spPr>
          <a:xfrm>
            <a:off x="3652642" y="2755029"/>
            <a:ext cx="880942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dirty="0"/>
              <a:t>将混乱转移至别处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b="0" dirty="0"/>
              <a:t>拓展与总结</a:t>
            </a:r>
          </a:p>
        </p:txBody>
      </p:sp>
      <p:sp>
        <p:nvSpPr>
          <p:cNvPr id="3" name="PA-Text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状态管理机</a:t>
            </a:r>
            <a:endParaRPr lang="en-US" altLang="zh-CN" dirty="0"/>
          </a:p>
          <a:p>
            <a:r>
              <a:rPr lang="zh-CN" altLang="en-US" dirty="0"/>
              <a:t>前端状态管理总结</a:t>
            </a:r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56" name="a316144c-69fc-41b4-8617-5b3e1bf0228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6832498" y="1594367"/>
            <a:ext cx="4127970" cy="3903653"/>
            <a:chOff x="3554413" y="1025526"/>
            <a:chExt cx="5083175" cy="4806950"/>
          </a:xfrm>
        </p:grpSpPr>
        <p:sp>
          <p:nvSpPr>
            <p:cNvPr id="57" name="íṣḻïḍe"/>
            <p:cNvSpPr/>
            <p:nvPr/>
          </p:nvSpPr>
          <p:spPr bwMode="auto">
            <a:xfrm>
              <a:off x="5424488" y="4021138"/>
              <a:ext cx="1343025" cy="1341438"/>
            </a:xfrm>
            <a:prstGeom prst="rect">
              <a:avLst/>
            </a:prstGeom>
            <a:solidFill>
              <a:srgbClr val="F3B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iśḷíḍè"/>
            <p:cNvSpPr/>
            <p:nvPr/>
          </p:nvSpPr>
          <p:spPr bwMode="auto">
            <a:xfrm>
              <a:off x="6067425" y="4919663"/>
              <a:ext cx="185738" cy="371475"/>
            </a:xfrm>
            <a:custGeom>
              <a:avLst/>
              <a:gdLst>
                <a:gd name="T0" fmla="*/ 13 w 13"/>
                <a:gd name="T1" fmla="*/ 12 h 26"/>
                <a:gd name="T2" fmla="*/ 13 w 13"/>
                <a:gd name="T3" fmla="*/ 0 h 26"/>
                <a:gd name="T4" fmla="*/ 0 w 13"/>
                <a:gd name="T5" fmla="*/ 0 h 26"/>
                <a:gd name="T6" fmla="*/ 0 w 13"/>
                <a:gd name="T7" fmla="*/ 12 h 26"/>
                <a:gd name="T8" fmla="*/ 5 w 13"/>
                <a:gd name="T9" fmla="*/ 18 h 26"/>
                <a:gd name="T10" fmla="*/ 5 w 13"/>
                <a:gd name="T11" fmla="*/ 24 h 26"/>
                <a:gd name="T12" fmla="*/ 0 w 13"/>
                <a:gd name="T13" fmla="*/ 26 h 26"/>
                <a:gd name="T14" fmla="*/ 13 w 13"/>
                <a:gd name="T15" fmla="*/ 26 h 26"/>
                <a:gd name="T16" fmla="*/ 8 w 13"/>
                <a:gd name="T17" fmla="*/ 24 h 26"/>
                <a:gd name="T18" fmla="*/ 8 w 13"/>
                <a:gd name="T19" fmla="*/ 18 h 26"/>
                <a:gd name="T20" fmla="*/ 13 w 13"/>
                <a:gd name="T21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13" y="12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5"/>
                    <a:pt x="2" y="18"/>
                    <a:pt x="5" y="18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3" y="24"/>
                    <a:pt x="1" y="25"/>
                    <a:pt x="0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5"/>
                    <a:pt x="11" y="24"/>
                    <a:pt x="8" y="24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11" y="18"/>
                    <a:pt x="13" y="15"/>
                    <a:pt x="13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îṩḻïḑe"/>
            <p:cNvSpPr/>
            <p:nvPr/>
          </p:nvSpPr>
          <p:spPr bwMode="auto">
            <a:xfrm>
              <a:off x="6367463" y="5248276"/>
              <a:ext cx="257175" cy="428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ïşľïḍé"/>
            <p:cNvSpPr/>
            <p:nvPr/>
          </p:nvSpPr>
          <p:spPr bwMode="auto">
            <a:xfrm>
              <a:off x="6367463" y="4919663"/>
              <a:ext cx="114300" cy="314325"/>
            </a:xfrm>
            <a:custGeom>
              <a:avLst/>
              <a:gdLst>
                <a:gd name="T0" fmla="*/ 27 w 72"/>
                <a:gd name="T1" fmla="*/ 198 h 198"/>
                <a:gd name="T2" fmla="*/ 45 w 72"/>
                <a:gd name="T3" fmla="*/ 198 h 198"/>
                <a:gd name="T4" fmla="*/ 45 w 72"/>
                <a:gd name="T5" fmla="*/ 36 h 198"/>
                <a:gd name="T6" fmla="*/ 72 w 72"/>
                <a:gd name="T7" fmla="*/ 36 h 198"/>
                <a:gd name="T8" fmla="*/ 36 w 72"/>
                <a:gd name="T9" fmla="*/ 0 h 198"/>
                <a:gd name="T10" fmla="*/ 0 w 72"/>
                <a:gd name="T11" fmla="*/ 36 h 198"/>
                <a:gd name="T12" fmla="*/ 27 w 72"/>
                <a:gd name="T13" fmla="*/ 36 h 198"/>
                <a:gd name="T14" fmla="*/ 27 w 72"/>
                <a:gd name="T15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98">
                  <a:moveTo>
                    <a:pt x="27" y="198"/>
                  </a:moveTo>
                  <a:lnTo>
                    <a:pt x="45" y="198"/>
                  </a:lnTo>
                  <a:lnTo>
                    <a:pt x="45" y="36"/>
                  </a:lnTo>
                  <a:lnTo>
                    <a:pt x="72" y="36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27" y="36"/>
                  </a:lnTo>
                  <a:lnTo>
                    <a:pt x="27" y="1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ïśḻïḓê"/>
            <p:cNvSpPr/>
            <p:nvPr/>
          </p:nvSpPr>
          <p:spPr bwMode="auto">
            <a:xfrm>
              <a:off x="6510338" y="4919663"/>
              <a:ext cx="114300" cy="314325"/>
            </a:xfrm>
            <a:custGeom>
              <a:avLst/>
              <a:gdLst>
                <a:gd name="T0" fmla="*/ 18 w 72"/>
                <a:gd name="T1" fmla="*/ 198 h 198"/>
                <a:gd name="T2" fmla="*/ 45 w 72"/>
                <a:gd name="T3" fmla="*/ 198 h 198"/>
                <a:gd name="T4" fmla="*/ 45 w 72"/>
                <a:gd name="T5" fmla="*/ 36 h 198"/>
                <a:gd name="T6" fmla="*/ 72 w 72"/>
                <a:gd name="T7" fmla="*/ 36 h 198"/>
                <a:gd name="T8" fmla="*/ 36 w 72"/>
                <a:gd name="T9" fmla="*/ 0 h 198"/>
                <a:gd name="T10" fmla="*/ 0 w 72"/>
                <a:gd name="T11" fmla="*/ 36 h 198"/>
                <a:gd name="T12" fmla="*/ 18 w 72"/>
                <a:gd name="T13" fmla="*/ 36 h 198"/>
                <a:gd name="T14" fmla="*/ 18 w 72"/>
                <a:gd name="T15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98">
                  <a:moveTo>
                    <a:pt x="18" y="198"/>
                  </a:moveTo>
                  <a:lnTo>
                    <a:pt x="45" y="198"/>
                  </a:lnTo>
                  <a:lnTo>
                    <a:pt x="45" y="36"/>
                  </a:lnTo>
                  <a:lnTo>
                    <a:pt x="72" y="36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8" y="36"/>
                  </a:lnTo>
                  <a:lnTo>
                    <a:pt x="18" y="1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ísḻîḋê"/>
            <p:cNvSpPr/>
            <p:nvPr/>
          </p:nvSpPr>
          <p:spPr bwMode="auto">
            <a:xfrm>
              <a:off x="5953125" y="4021138"/>
              <a:ext cx="300038" cy="357188"/>
            </a:xfrm>
            <a:prstGeom prst="rect">
              <a:avLst/>
            </a:prstGeom>
            <a:solidFill>
              <a:srgbClr val="B6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iṧľidé"/>
            <p:cNvSpPr/>
            <p:nvPr/>
          </p:nvSpPr>
          <p:spPr bwMode="auto">
            <a:xfrm>
              <a:off x="7053263" y="4021138"/>
              <a:ext cx="1341438" cy="1341438"/>
            </a:xfrm>
            <a:prstGeom prst="rect">
              <a:avLst/>
            </a:prstGeom>
            <a:solidFill>
              <a:srgbClr val="F3B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íṩḷïdê"/>
            <p:cNvSpPr/>
            <p:nvPr/>
          </p:nvSpPr>
          <p:spPr bwMode="auto">
            <a:xfrm>
              <a:off x="7694613" y="4919663"/>
              <a:ext cx="185738" cy="371475"/>
            </a:xfrm>
            <a:custGeom>
              <a:avLst/>
              <a:gdLst>
                <a:gd name="T0" fmla="*/ 13 w 13"/>
                <a:gd name="T1" fmla="*/ 12 h 26"/>
                <a:gd name="T2" fmla="*/ 13 w 13"/>
                <a:gd name="T3" fmla="*/ 0 h 26"/>
                <a:gd name="T4" fmla="*/ 0 w 13"/>
                <a:gd name="T5" fmla="*/ 0 h 26"/>
                <a:gd name="T6" fmla="*/ 0 w 13"/>
                <a:gd name="T7" fmla="*/ 12 h 26"/>
                <a:gd name="T8" fmla="*/ 6 w 13"/>
                <a:gd name="T9" fmla="*/ 18 h 26"/>
                <a:gd name="T10" fmla="*/ 6 w 13"/>
                <a:gd name="T11" fmla="*/ 24 h 26"/>
                <a:gd name="T12" fmla="*/ 0 w 13"/>
                <a:gd name="T13" fmla="*/ 26 h 26"/>
                <a:gd name="T14" fmla="*/ 13 w 13"/>
                <a:gd name="T15" fmla="*/ 26 h 26"/>
                <a:gd name="T16" fmla="*/ 8 w 13"/>
                <a:gd name="T17" fmla="*/ 24 h 26"/>
                <a:gd name="T18" fmla="*/ 8 w 13"/>
                <a:gd name="T19" fmla="*/ 18 h 26"/>
                <a:gd name="T20" fmla="*/ 13 w 13"/>
                <a:gd name="T21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13" y="12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5"/>
                    <a:pt x="3" y="18"/>
                    <a:pt x="6" y="18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3" y="24"/>
                    <a:pt x="1" y="25"/>
                    <a:pt x="0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5"/>
                    <a:pt x="11" y="24"/>
                    <a:pt x="8" y="24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11" y="18"/>
                    <a:pt x="13" y="15"/>
                    <a:pt x="13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íṣḷïḓe"/>
            <p:cNvSpPr/>
            <p:nvPr/>
          </p:nvSpPr>
          <p:spPr bwMode="auto">
            <a:xfrm>
              <a:off x="7994650" y="5248276"/>
              <a:ext cx="257175" cy="428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íṥlíďe"/>
            <p:cNvSpPr/>
            <p:nvPr/>
          </p:nvSpPr>
          <p:spPr bwMode="auto">
            <a:xfrm>
              <a:off x="7994650" y="4919663"/>
              <a:ext cx="114300" cy="314325"/>
            </a:xfrm>
            <a:custGeom>
              <a:avLst/>
              <a:gdLst>
                <a:gd name="T0" fmla="*/ 27 w 72"/>
                <a:gd name="T1" fmla="*/ 198 h 198"/>
                <a:gd name="T2" fmla="*/ 45 w 72"/>
                <a:gd name="T3" fmla="*/ 198 h 198"/>
                <a:gd name="T4" fmla="*/ 45 w 72"/>
                <a:gd name="T5" fmla="*/ 36 h 198"/>
                <a:gd name="T6" fmla="*/ 72 w 72"/>
                <a:gd name="T7" fmla="*/ 36 h 198"/>
                <a:gd name="T8" fmla="*/ 36 w 72"/>
                <a:gd name="T9" fmla="*/ 0 h 198"/>
                <a:gd name="T10" fmla="*/ 0 w 72"/>
                <a:gd name="T11" fmla="*/ 36 h 198"/>
                <a:gd name="T12" fmla="*/ 27 w 72"/>
                <a:gd name="T13" fmla="*/ 36 h 198"/>
                <a:gd name="T14" fmla="*/ 27 w 72"/>
                <a:gd name="T15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98">
                  <a:moveTo>
                    <a:pt x="27" y="198"/>
                  </a:moveTo>
                  <a:lnTo>
                    <a:pt x="45" y="198"/>
                  </a:lnTo>
                  <a:lnTo>
                    <a:pt x="45" y="36"/>
                  </a:lnTo>
                  <a:lnTo>
                    <a:pt x="72" y="36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27" y="36"/>
                  </a:lnTo>
                  <a:lnTo>
                    <a:pt x="27" y="1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$ľîdè"/>
            <p:cNvSpPr/>
            <p:nvPr/>
          </p:nvSpPr>
          <p:spPr bwMode="auto">
            <a:xfrm>
              <a:off x="8137525" y="4919663"/>
              <a:ext cx="114300" cy="314325"/>
            </a:xfrm>
            <a:custGeom>
              <a:avLst/>
              <a:gdLst>
                <a:gd name="T0" fmla="*/ 27 w 72"/>
                <a:gd name="T1" fmla="*/ 198 h 198"/>
                <a:gd name="T2" fmla="*/ 45 w 72"/>
                <a:gd name="T3" fmla="*/ 198 h 198"/>
                <a:gd name="T4" fmla="*/ 45 w 72"/>
                <a:gd name="T5" fmla="*/ 36 h 198"/>
                <a:gd name="T6" fmla="*/ 72 w 72"/>
                <a:gd name="T7" fmla="*/ 36 h 198"/>
                <a:gd name="T8" fmla="*/ 36 w 72"/>
                <a:gd name="T9" fmla="*/ 0 h 198"/>
                <a:gd name="T10" fmla="*/ 0 w 72"/>
                <a:gd name="T11" fmla="*/ 36 h 198"/>
                <a:gd name="T12" fmla="*/ 27 w 72"/>
                <a:gd name="T13" fmla="*/ 36 h 198"/>
                <a:gd name="T14" fmla="*/ 27 w 72"/>
                <a:gd name="T15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98">
                  <a:moveTo>
                    <a:pt x="27" y="198"/>
                  </a:moveTo>
                  <a:lnTo>
                    <a:pt x="45" y="198"/>
                  </a:lnTo>
                  <a:lnTo>
                    <a:pt x="45" y="36"/>
                  </a:lnTo>
                  <a:lnTo>
                    <a:pt x="72" y="36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27" y="36"/>
                  </a:lnTo>
                  <a:lnTo>
                    <a:pt x="27" y="1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îš1iḑé"/>
            <p:cNvSpPr/>
            <p:nvPr/>
          </p:nvSpPr>
          <p:spPr bwMode="auto">
            <a:xfrm>
              <a:off x="7580313" y="4021138"/>
              <a:ext cx="300038" cy="357188"/>
            </a:xfrm>
            <a:prstGeom prst="rect">
              <a:avLst/>
            </a:prstGeom>
            <a:solidFill>
              <a:srgbClr val="B6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ïṧḻïḍê"/>
            <p:cNvSpPr/>
            <p:nvPr/>
          </p:nvSpPr>
          <p:spPr bwMode="auto">
            <a:xfrm>
              <a:off x="7053263" y="2608263"/>
              <a:ext cx="1341438" cy="1327150"/>
            </a:xfrm>
            <a:prstGeom prst="rect">
              <a:avLst/>
            </a:prstGeom>
            <a:solidFill>
              <a:srgbClr val="F3B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ï$1iḍe"/>
            <p:cNvSpPr/>
            <p:nvPr/>
          </p:nvSpPr>
          <p:spPr bwMode="auto">
            <a:xfrm>
              <a:off x="7694613" y="3494088"/>
              <a:ext cx="185738" cy="384175"/>
            </a:xfrm>
            <a:custGeom>
              <a:avLst/>
              <a:gdLst>
                <a:gd name="T0" fmla="*/ 13 w 13"/>
                <a:gd name="T1" fmla="*/ 12 h 27"/>
                <a:gd name="T2" fmla="*/ 13 w 13"/>
                <a:gd name="T3" fmla="*/ 0 h 27"/>
                <a:gd name="T4" fmla="*/ 0 w 13"/>
                <a:gd name="T5" fmla="*/ 0 h 27"/>
                <a:gd name="T6" fmla="*/ 0 w 13"/>
                <a:gd name="T7" fmla="*/ 12 h 27"/>
                <a:gd name="T8" fmla="*/ 6 w 13"/>
                <a:gd name="T9" fmla="*/ 19 h 27"/>
                <a:gd name="T10" fmla="*/ 6 w 13"/>
                <a:gd name="T11" fmla="*/ 25 h 27"/>
                <a:gd name="T12" fmla="*/ 0 w 13"/>
                <a:gd name="T13" fmla="*/ 27 h 27"/>
                <a:gd name="T14" fmla="*/ 13 w 13"/>
                <a:gd name="T15" fmla="*/ 27 h 27"/>
                <a:gd name="T16" fmla="*/ 8 w 13"/>
                <a:gd name="T17" fmla="*/ 25 h 27"/>
                <a:gd name="T18" fmla="*/ 8 w 13"/>
                <a:gd name="T19" fmla="*/ 19 h 27"/>
                <a:gd name="T20" fmla="*/ 13 w 13"/>
                <a:gd name="T21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7">
                  <a:moveTo>
                    <a:pt x="13" y="12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5"/>
                    <a:pt x="3" y="18"/>
                    <a:pt x="6" y="19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3" y="25"/>
                    <a:pt x="1" y="26"/>
                    <a:pt x="0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6"/>
                    <a:pt x="11" y="25"/>
                    <a:pt x="8" y="25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1" y="18"/>
                    <a:pt x="13" y="15"/>
                    <a:pt x="13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iśľïḋé"/>
            <p:cNvSpPr/>
            <p:nvPr/>
          </p:nvSpPr>
          <p:spPr bwMode="auto">
            <a:xfrm>
              <a:off x="7994650" y="3835401"/>
              <a:ext cx="257175" cy="428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îŝḻidê"/>
            <p:cNvSpPr/>
            <p:nvPr/>
          </p:nvSpPr>
          <p:spPr bwMode="auto">
            <a:xfrm>
              <a:off x="7994650" y="3494088"/>
              <a:ext cx="114300" cy="327025"/>
            </a:xfrm>
            <a:custGeom>
              <a:avLst/>
              <a:gdLst>
                <a:gd name="T0" fmla="*/ 27 w 72"/>
                <a:gd name="T1" fmla="*/ 206 h 206"/>
                <a:gd name="T2" fmla="*/ 45 w 72"/>
                <a:gd name="T3" fmla="*/ 206 h 206"/>
                <a:gd name="T4" fmla="*/ 45 w 72"/>
                <a:gd name="T5" fmla="*/ 44 h 206"/>
                <a:gd name="T6" fmla="*/ 72 w 72"/>
                <a:gd name="T7" fmla="*/ 44 h 206"/>
                <a:gd name="T8" fmla="*/ 36 w 72"/>
                <a:gd name="T9" fmla="*/ 0 h 206"/>
                <a:gd name="T10" fmla="*/ 0 w 72"/>
                <a:gd name="T11" fmla="*/ 44 h 206"/>
                <a:gd name="T12" fmla="*/ 27 w 72"/>
                <a:gd name="T13" fmla="*/ 44 h 206"/>
                <a:gd name="T14" fmla="*/ 27 w 72"/>
                <a:gd name="T1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206">
                  <a:moveTo>
                    <a:pt x="27" y="206"/>
                  </a:moveTo>
                  <a:lnTo>
                    <a:pt x="45" y="206"/>
                  </a:lnTo>
                  <a:lnTo>
                    <a:pt x="45" y="44"/>
                  </a:lnTo>
                  <a:lnTo>
                    <a:pt x="72" y="44"/>
                  </a:lnTo>
                  <a:lnTo>
                    <a:pt x="36" y="0"/>
                  </a:lnTo>
                  <a:lnTo>
                    <a:pt x="0" y="44"/>
                  </a:lnTo>
                  <a:lnTo>
                    <a:pt x="27" y="44"/>
                  </a:lnTo>
                  <a:lnTo>
                    <a:pt x="27" y="2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iṧľíḋe"/>
            <p:cNvSpPr/>
            <p:nvPr/>
          </p:nvSpPr>
          <p:spPr bwMode="auto">
            <a:xfrm>
              <a:off x="8137525" y="3494088"/>
              <a:ext cx="114300" cy="327025"/>
            </a:xfrm>
            <a:custGeom>
              <a:avLst/>
              <a:gdLst>
                <a:gd name="T0" fmla="*/ 27 w 72"/>
                <a:gd name="T1" fmla="*/ 206 h 206"/>
                <a:gd name="T2" fmla="*/ 45 w 72"/>
                <a:gd name="T3" fmla="*/ 206 h 206"/>
                <a:gd name="T4" fmla="*/ 45 w 72"/>
                <a:gd name="T5" fmla="*/ 44 h 206"/>
                <a:gd name="T6" fmla="*/ 72 w 72"/>
                <a:gd name="T7" fmla="*/ 44 h 206"/>
                <a:gd name="T8" fmla="*/ 36 w 72"/>
                <a:gd name="T9" fmla="*/ 0 h 206"/>
                <a:gd name="T10" fmla="*/ 0 w 72"/>
                <a:gd name="T11" fmla="*/ 44 h 206"/>
                <a:gd name="T12" fmla="*/ 27 w 72"/>
                <a:gd name="T13" fmla="*/ 44 h 206"/>
                <a:gd name="T14" fmla="*/ 27 w 72"/>
                <a:gd name="T1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206">
                  <a:moveTo>
                    <a:pt x="27" y="206"/>
                  </a:moveTo>
                  <a:lnTo>
                    <a:pt x="45" y="206"/>
                  </a:lnTo>
                  <a:lnTo>
                    <a:pt x="45" y="44"/>
                  </a:lnTo>
                  <a:lnTo>
                    <a:pt x="72" y="44"/>
                  </a:lnTo>
                  <a:lnTo>
                    <a:pt x="36" y="0"/>
                  </a:lnTo>
                  <a:lnTo>
                    <a:pt x="0" y="44"/>
                  </a:lnTo>
                  <a:lnTo>
                    <a:pt x="27" y="44"/>
                  </a:lnTo>
                  <a:lnTo>
                    <a:pt x="27" y="2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ï$ḻidê"/>
            <p:cNvSpPr/>
            <p:nvPr/>
          </p:nvSpPr>
          <p:spPr bwMode="auto">
            <a:xfrm>
              <a:off x="7580313" y="2608263"/>
              <a:ext cx="300038" cy="357188"/>
            </a:xfrm>
            <a:prstGeom prst="rect">
              <a:avLst/>
            </a:prstGeom>
            <a:solidFill>
              <a:srgbClr val="B6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íṩliḍé"/>
            <p:cNvSpPr/>
            <p:nvPr/>
          </p:nvSpPr>
          <p:spPr bwMode="auto">
            <a:xfrm>
              <a:off x="5181600" y="5362576"/>
              <a:ext cx="3455988" cy="114300"/>
            </a:xfrm>
            <a:prstGeom prst="rect">
              <a:avLst/>
            </a:prstGeom>
            <a:solidFill>
              <a:srgbClr val="F8D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işḻíḍé"/>
            <p:cNvSpPr/>
            <p:nvPr/>
          </p:nvSpPr>
          <p:spPr bwMode="auto">
            <a:xfrm>
              <a:off x="5181600" y="5718176"/>
              <a:ext cx="3455988" cy="114300"/>
            </a:xfrm>
            <a:prstGeom prst="rect">
              <a:avLst/>
            </a:prstGeom>
            <a:solidFill>
              <a:srgbClr val="F8D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ïṧļíḑê"/>
            <p:cNvSpPr/>
            <p:nvPr/>
          </p:nvSpPr>
          <p:spPr bwMode="auto">
            <a:xfrm>
              <a:off x="6767513" y="5476876"/>
              <a:ext cx="285750" cy="241300"/>
            </a:xfrm>
            <a:prstGeom prst="rect">
              <a:avLst/>
            </a:prstGeom>
            <a:solidFill>
              <a:srgbClr val="BA9C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ṧḷïḓé"/>
            <p:cNvSpPr/>
            <p:nvPr/>
          </p:nvSpPr>
          <p:spPr bwMode="auto">
            <a:xfrm>
              <a:off x="5181600" y="5476876"/>
              <a:ext cx="300038" cy="241300"/>
            </a:xfrm>
            <a:prstGeom prst="rect">
              <a:avLst/>
            </a:prstGeom>
            <a:solidFill>
              <a:srgbClr val="BA9C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îṩḻïḋe"/>
            <p:cNvSpPr/>
            <p:nvPr/>
          </p:nvSpPr>
          <p:spPr bwMode="auto">
            <a:xfrm>
              <a:off x="8351838" y="5476876"/>
              <a:ext cx="285750" cy="241300"/>
            </a:xfrm>
            <a:prstGeom prst="rect">
              <a:avLst/>
            </a:prstGeom>
            <a:solidFill>
              <a:srgbClr val="BA9C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i$lîḍê"/>
            <p:cNvSpPr/>
            <p:nvPr/>
          </p:nvSpPr>
          <p:spPr bwMode="auto">
            <a:xfrm>
              <a:off x="5267325" y="1981201"/>
              <a:ext cx="1328738" cy="1341438"/>
            </a:xfrm>
            <a:prstGeom prst="rect">
              <a:avLst/>
            </a:prstGeom>
            <a:solidFill>
              <a:srgbClr val="F3B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îṡlide"/>
            <p:cNvSpPr/>
            <p:nvPr/>
          </p:nvSpPr>
          <p:spPr bwMode="auto">
            <a:xfrm>
              <a:off x="5895975" y="2879726"/>
              <a:ext cx="200025" cy="371475"/>
            </a:xfrm>
            <a:custGeom>
              <a:avLst/>
              <a:gdLst>
                <a:gd name="T0" fmla="*/ 14 w 14"/>
                <a:gd name="T1" fmla="*/ 12 h 26"/>
                <a:gd name="T2" fmla="*/ 14 w 14"/>
                <a:gd name="T3" fmla="*/ 0 h 26"/>
                <a:gd name="T4" fmla="*/ 0 w 14"/>
                <a:gd name="T5" fmla="*/ 0 h 26"/>
                <a:gd name="T6" fmla="*/ 0 w 14"/>
                <a:gd name="T7" fmla="*/ 12 h 26"/>
                <a:gd name="T8" fmla="*/ 6 w 14"/>
                <a:gd name="T9" fmla="*/ 18 h 26"/>
                <a:gd name="T10" fmla="*/ 6 w 14"/>
                <a:gd name="T11" fmla="*/ 25 h 26"/>
                <a:gd name="T12" fmla="*/ 1 w 14"/>
                <a:gd name="T13" fmla="*/ 26 h 26"/>
                <a:gd name="T14" fmla="*/ 13 w 14"/>
                <a:gd name="T15" fmla="*/ 26 h 26"/>
                <a:gd name="T16" fmla="*/ 8 w 14"/>
                <a:gd name="T17" fmla="*/ 25 h 26"/>
                <a:gd name="T18" fmla="*/ 8 w 14"/>
                <a:gd name="T19" fmla="*/ 18 h 26"/>
                <a:gd name="T20" fmla="*/ 14 w 14"/>
                <a:gd name="T21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6">
                  <a:moveTo>
                    <a:pt x="14" y="12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5"/>
                    <a:pt x="3" y="18"/>
                    <a:pt x="6" y="18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3" y="25"/>
                    <a:pt x="1" y="25"/>
                    <a:pt x="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5"/>
                    <a:pt x="11" y="25"/>
                    <a:pt x="8" y="25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11" y="18"/>
                    <a:pt x="14" y="15"/>
                    <a:pt x="14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išlîḑè"/>
            <p:cNvSpPr/>
            <p:nvPr/>
          </p:nvSpPr>
          <p:spPr bwMode="auto">
            <a:xfrm>
              <a:off x="6196013" y="3222626"/>
              <a:ext cx="257175" cy="285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îṡļiḋè"/>
            <p:cNvSpPr/>
            <p:nvPr/>
          </p:nvSpPr>
          <p:spPr bwMode="auto">
            <a:xfrm>
              <a:off x="6196013" y="2879726"/>
              <a:ext cx="114300" cy="328613"/>
            </a:xfrm>
            <a:custGeom>
              <a:avLst/>
              <a:gdLst>
                <a:gd name="T0" fmla="*/ 27 w 72"/>
                <a:gd name="T1" fmla="*/ 207 h 207"/>
                <a:gd name="T2" fmla="*/ 45 w 72"/>
                <a:gd name="T3" fmla="*/ 207 h 207"/>
                <a:gd name="T4" fmla="*/ 45 w 72"/>
                <a:gd name="T5" fmla="*/ 36 h 207"/>
                <a:gd name="T6" fmla="*/ 72 w 72"/>
                <a:gd name="T7" fmla="*/ 36 h 207"/>
                <a:gd name="T8" fmla="*/ 36 w 72"/>
                <a:gd name="T9" fmla="*/ 0 h 207"/>
                <a:gd name="T10" fmla="*/ 0 w 72"/>
                <a:gd name="T11" fmla="*/ 36 h 207"/>
                <a:gd name="T12" fmla="*/ 27 w 72"/>
                <a:gd name="T13" fmla="*/ 36 h 207"/>
                <a:gd name="T14" fmla="*/ 27 w 72"/>
                <a:gd name="T15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207">
                  <a:moveTo>
                    <a:pt x="27" y="207"/>
                  </a:moveTo>
                  <a:lnTo>
                    <a:pt x="45" y="207"/>
                  </a:lnTo>
                  <a:lnTo>
                    <a:pt x="45" y="36"/>
                  </a:lnTo>
                  <a:lnTo>
                    <a:pt x="72" y="36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27" y="36"/>
                  </a:lnTo>
                  <a:lnTo>
                    <a:pt x="27" y="2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iṡḷîḑê"/>
            <p:cNvSpPr/>
            <p:nvPr/>
          </p:nvSpPr>
          <p:spPr bwMode="auto">
            <a:xfrm>
              <a:off x="6338888" y="2879726"/>
              <a:ext cx="114300" cy="328613"/>
            </a:xfrm>
            <a:custGeom>
              <a:avLst/>
              <a:gdLst>
                <a:gd name="T0" fmla="*/ 27 w 72"/>
                <a:gd name="T1" fmla="*/ 207 h 207"/>
                <a:gd name="T2" fmla="*/ 45 w 72"/>
                <a:gd name="T3" fmla="*/ 207 h 207"/>
                <a:gd name="T4" fmla="*/ 45 w 72"/>
                <a:gd name="T5" fmla="*/ 36 h 207"/>
                <a:gd name="T6" fmla="*/ 72 w 72"/>
                <a:gd name="T7" fmla="*/ 36 h 207"/>
                <a:gd name="T8" fmla="*/ 36 w 72"/>
                <a:gd name="T9" fmla="*/ 0 h 207"/>
                <a:gd name="T10" fmla="*/ 0 w 72"/>
                <a:gd name="T11" fmla="*/ 36 h 207"/>
                <a:gd name="T12" fmla="*/ 27 w 72"/>
                <a:gd name="T13" fmla="*/ 36 h 207"/>
                <a:gd name="T14" fmla="*/ 27 w 72"/>
                <a:gd name="T15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207">
                  <a:moveTo>
                    <a:pt x="27" y="207"/>
                  </a:moveTo>
                  <a:lnTo>
                    <a:pt x="45" y="207"/>
                  </a:lnTo>
                  <a:lnTo>
                    <a:pt x="45" y="36"/>
                  </a:lnTo>
                  <a:lnTo>
                    <a:pt x="72" y="36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27" y="36"/>
                  </a:lnTo>
                  <a:lnTo>
                    <a:pt x="27" y="2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ïsļîdè"/>
            <p:cNvSpPr/>
            <p:nvPr/>
          </p:nvSpPr>
          <p:spPr bwMode="auto">
            <a:xfrm>
              <a:off x="5781675" y="1981201"/>
              <a:ext cx="300038" cy="371475"/>
            </a:xfrm>
            <a:prstGeom prst="rect">
              <a:avLst/>
            </a:prstGeom>
            <a:solidFill>
              <a:srgbClr val="B6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íṡlîďè"/>
            <p:cNvSpPr/>
            <p:nvPr/>
          </p:nvSpPr>
          <p:spPr bwMode="auto">
            <a:xfrm>
              <a:off x="3568700" y="2508251"/>
              <a:ext cx="985838" cy="3167063"/>
            </a:xfrm>
            <a:custGeom>
              <a:avLst/>
              <a:gdLst>
                <a:gd name="T0" fmla="*/ 65 w 69"/>
                <a:gd name="T1" fmla="*/ 23 h 222"/>
                <a:gd name="T2" fmla="*/ 47 w 69"/>
                <a:gd name="T3" fmla="*/ 0 h 222"/>
                <a:gd name="T4" fmla="*/ 47 w 69"/>
                <a:gd name="T5" fmla="*/ 58 h 222"/>
                <a:gd name="T6" fmla="*/ 24 w 69"/>
                <a:gd name="T7" fmla="*/ 72 h 222"/>
                <a:gd name="T8" fmla="*/ 1 w 69"/>
                <a:gd name="T9" fmla="*/ 58 h 222"/>
                <a:gd name="T10" fmla="*/ 1 w 69"/>
                <a:gd name="T11" fmla="*/ 94 h 222"/>
                <a:gd name="T12" fmla="*/ 0 w 69"/>
                <a:gd name="T13" fmla="*/ 147 h 222"/>
                <a:gd name="T14" fmla="*/ 1 w 69"/>
                <a:gd name="T15" fmla="*/ 219 h 222"/>
                <a:gd name="T16" fmla="*/ 4 w 69"/>
                <a:gd name="T17" fmla="*/ 222 h 222"/>
                <a:gd name="T18" fmla="*/ 23 w 69"/>
                <a:gd name="T19" fmla="*/ 222 h 222"/>
                <a:gd name="T20" fmla="*/ 27 w 69"/>
                <a:gd name="T21" fmla="*/ 219 h 222"/>
                <a:gd name="T22" fmla="*/ 32 w 69"/>
                <a:gd name="T23" fmla="*/ 148 h 222"/>
                <a:gd name="T24" fmla="*/ 32 w 69"/>
                <a:gd name="T25" fmla="*/ 148 h 222"/>
                <a:gd name="T26" fmla="*/ 33 w 69"/>
                <a:gd name="T27" fmla="*/ 101 h 222"/>
                <a:gd name="T28" fmla="*/ 37 w 69"/>
                <a:gd name="T29" fmla="*/ 145 h 222"/>
                <a:gd name="T30" fmla="*/ 38 w 69"/>
                <a:gd name="T31" fmla="*/ 219 h 222"/>
                <a:gd name="T32" fmla="*/ 42 w 69"/>
                <a:gd name="T33" fmla="*/ 222 h 222"/>
                <a:gd name="T34" fmla="*/ 61 w 69"/>
                <a:gd name="T35" fmla="*/ 222 h 222"/>
                <a:gd name="T36" fmla="*/ 64 w 69"/>
                <a:gd name="T37" fmla="*/ 219 h 222"/>
                <a:gd name="T38" fmla="*/ 69 w 69"/>
                <a:gd name="T39" fmla="*/ 146 h 222"/>
                <a:gd name="T40" fmla="*/ 69 w 69"/>
                <a:gd name="T41" fmla="*/ 143 h 222"/>
                <a:gd name="T42" fmla="*/ 65 w 69"/>
                <a:gd name="T43" fmla="*/ 94 h 222"/>
                <a:gd name="T44" fmla="*/ 65 w 69"/>
                <a:gd name="T45" fmla="*/ 23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9" h="222">
                  <a:moveTo>
                    <a:pt x="65" y="23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66"/>
                    <a:pt x="37" y="72"/>
                    <a:pt x="24" y="72"/>
                  </a:cubicBezTo>
                  <a:cubicBezTo>
                    <a:pt x="11" y="72"/>
                    <a:pt x="1" y="66"/>
                    <a:pt x="1" y="58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1" y="219"/>
                    <a:pt x="1" y="219"/>
                    <a:pt x="1" y="219"/>
                  </a:cubicBezTo>
                  <a:cubicBezTo>
                    <a:pt x="1" y="221"/>
                    <a:pt x="2" y="222"/>
                    <a:pt x="4" y="222"/>
                  </a:cubicBezTo>
                  <a:cubicBezTo>
                    <a:pt x="23" y="222"/>
                    <a:pt x="23" y="222"/>
                    <a:pt x="23" y="222"/>
                  </a:cubicBezTo>
                  <a:cubicBezTo>
                    <a:pt x="25" y="222"/>
                    <a:pt x="26" y="221"/>
                    <a:pt x="27" y="219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3" y="101"/>
                    <a:pt x="33" y="101"/>
                    <a:pt x="33" y="101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38" y="219"/>
                    <a:pt x="38" y="219"/>
                    <a:pt x="38" y="219"/>
                  </a:cubicBezTo>
                  <a:cubicBezTo>
                    <a:pt x="38" y="221"/>
                    <a:pt x="40" y="222"/>
                    <a:pt x="42" y="222"/>
                  </a:cubicBezTo>
                  <a:cubicBezTo>
                    <a:pt x="61" y="222"/>
                    <a:pt x="61" y="222"/>
                    <a:pt x="61" y="222"/>
                  </a:cubicBezTo>
                  <a:cubicBezTo>
                    <a:pt x="62" y="222"/>
                    <a:pt x="64" y="221"/>
                    <a:pt x="64" y="219"/>
                  </a:cubicBezTo>
                  <a:cubicBezTo>
                    <a:pt x="69" y="146"/>
                    <a:pt x="69" y="146"/>
                    <a:pt x="69" y="146"/>
                  </a:cubicBezTo>
                  <a:cubicBezTo>
                    <a:pt x="69" y="145"/>
                    <a:pt x="69" y="144"/>
                    <a:pt x="69" y="143"/>
                  </a:cubicBezTo>
                  <a:cubicBezTo>
                    <a:pt x="65" y="94"/>
                    <a:pt x="65" y="94"/>
                    <a:pt x="65" y="94"/>
                  </a:cubicBezTo>
                  <a:lnTo>
                    <a:pt x="65" y="23"/>
                  </a:lnTo>
                  <a:close/>
                </a:path>
              </a:pathLst>
            </a:custGeom>
            <a:solidFill>
              <a:srgbClr val="336B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îŝḷîḓê"/>
            <p:cNvSpPr/>
            <p:nvPr/>
          </p:nvSpPr>
          <p:spPr bwMode="auto">
            <a:xfrm>
              <a:off x="3568700" y="4605338"/>
              <a:ext cx="14288" cy="1041400"/>
            </a:xfrm>
            <a:custGeom>
              <a:avLst/>
              <a:gdLst>
                <a:gd name="T0" fmla="*/ 1 w 1"/>
                <a:gd name="T1" fmla="*/ 71 h 73"/>
                <a:gd name="T2" fmla="*/ 1 w 1"/>
                <a:gd name="T3" fmla="*/ 71 h 73"/>
                <a:gd name="T4" fmla="*/ 0 w 1"/>
                <a:gd name="T5" fmla="*/ 0 h 73"/>
                <a:gd name="T6" fmla="*/ 1 w 1"/>
                <a:gd name="T7" fmla="*/ 7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73">
                  <a:moveTo>
                    <a:pt x="1" y="71"/>
                  </a:moveTo>
                  <a:cubicBezTo>
                    <a:pt x="1" y="73"/>
                    <a:pt x="1" y="73"/>
                    <a:pt x="1" y="7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" y="71"/>
                  </a:lnTo>
                  <a:close/>
                </a:path>
              </a:pathLst>
            </a:custGeom>
            <a:solidFill>
              <a:srgbClr val="D84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íšḻíḋê"/>
            <p:cNvSpPr/>
            <p:nvPr/>
          </p:nvSpPr>
          <p:spPr bwMode="auto">
            <a:xfrm>
              <a:off x="4097338" y="4576763"/>
              <a:ext cx="14288" cy="1069975"/>
            </a:xfrm>
            <a:custGeom>
              <a:avLst/>
              <a:gdLst>
                <a:gd name="T0" fmla="*/ 1 w 1"/>
                <a:gd name="T1" fmla="*/ 73 h 75"/>
                <a:gd name="T2" fmla="*/ 1 w 1"/>
                <a:gd name="T3" fmla="*/ 73 h 75"/>
                <a:gd name="T4" fmla="*/ 0 w 1"/>
                <a:gd name="T5" fmla="*/ 0 h 75"/>
                <a:gd name="T6" fmla="*/ 1 w 1"/>
                <a:gd name="T7" fmla="*/ 7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75">
                  <a:moveTo>
                    <a:pt x="1" y="73"/>
                  </a:moveTo>
                  <a:cubicBezTo>
                    <a:pt x="1" y="75"/>
                    <a:pt x="1" y="75"/>
                    <a:pt x="1" y="7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" y="73"/>
                  </a:lnTo>
                  <a:close/>
                </a:path>
              </a:pathLst>
            </a:custGeom>
            <a:solidFill>
              <a:srgbClr val="D84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î$1ïḋe"/>
            <p:cNvSpPr/>
            <p:nvPr/>
          </p:nvSpPr>
          <p:spPr bwMode="auto">
            <a:xfrm>
              <a:off x="3940175" y="4619626"/>
              <a:ext cx="85725" cy="1027113"/>
            </a:xfrm>
            <a:custGeom>
              <a:avLst/>
              <a:gdLst>
                <a:gd name="T0" fmla="*/ 1 w 6"/>
                <a:gd name="T1" fmla="*/ 70 h 72"/>
                <a:gd name="T2" fmla="*/ 6 w 6"/>
                <a:gd name="T3" fmla="*/ 0 h 72"/>
                <a:gd name="T4" fmla="*/ 1 w 6"/>
                <a:gd name="T5" fmla="*/ 70 h 72"/>
                <a:gd name="T6" fmla="*/ 1 w 6"/>
                <a:gd name="T7" fmla="*/ 7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2">
                  <a:moveTo>
                    <a:pt x="1" y="7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0" y="72"/>
                    <a:pt x="0" y="72"/>
                    <a:pt x="1" y="70"/>
                  </a:cubicBezTo>
                  <a:close/>
                </a:path>
              </a:pathLst>
            </a:custGeom>
            <a:solidFill>
              <a:srgbClr val="D84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išḷíḍê"/>
            <p:cNvSpPr/>
            <p:nvPr/>
          </p:nvSpPr>
          <p:spPr bwMode="auto">
            <a:xfrm>
              <a:off x="3582988" y="2138363"/>
              <a:ext cx="1884363" cy="1397000"/>
            </a:xfrm>
            <a:custGeom>
              <a:avLst/>
              <a:gdLst>
                <a:gd name="T0" fmla="*/ 95 w 132"/>
                <a:gd name="T1" fmla="*/ 48 h 98"/>
                <a:gd name="T2" fmla="*/ 63 w 132"/>
                <a:gd name="T3" fmla="*/ 5 h 98"/>
                <a:gd name="T4" fmla="*/ 50 w 132"/>
                <a:gd name="T5" fmla="*/ 0 h 98"/>
                <a:gd name="T6" fmla="*/ 48 w 132"/>
                <a:gd name="T7" fmla="*/ 0 h 98"/>
                <a:gd name="T8" fmla="*/ 16 w 132"/>
                <a:gd name="T9" fmla="*/ 0 h 98"/>
                <a:gd name="T10" fmla="*/ 0 w 132"/>
                <a:gd name="T11" fmla="*/ 16 h 98"/>
                <a:gd name="T12" fmla="*/ 0 w 132"/>
                <a:gd name="T13" fmla="*/ 84 h 98"/>
                <a:gd name="T14" fmla="*/ 23 w 132"/>
                <a:gd name="T15" fmla="*/ 98 h 98"/>
                <a:gd name="T16" fmla="*/ 46 w 132"/>
                <a:gd name="T17" fmla="*/ 84 h 98"/>
                <a:gd name="T18" fmla="*/ 46 w 132"/>
                <a:gd name="T19" fmla="*/ 26 h 98"/>
                <a:gd name="T20" fmla="*/ 64 w 132"/>
                <a:gd name="T21" fmla="*/ 49 h 98"/>
                <a:gd name="T22" fmla="*/ 78 w 132"/>
                <a:gd name="T23" fmla="*/ 68 h 98"/>
                <a:gd name="T24" fmla="*/ 88 w 132"/>
                <a:gd name="T25" fmla="*/ 73 h 98"/>
                <a:gd name="T26" fmla="*/ 132 w 132"/>
                <a:gd name="T27" fmla="*/ 73 h 98"/>
                <a:gd name="T28" fmla="*/ 132 w 132"/>
                <a:gd name="T29" fmla="*/ 48 h 98"/>
                <a:gd name="T30" fmla="*/ 95 w 132"/>
                <a:gd name="T31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98">
                  <a:moveTo>
                    <a:pt x="95" y="48"/>
                  </a:moveTo>
                  <a:cubicBezTo>
                    <a:pt x="63" y="5"/>
                    <a:pt x="63" y="5"/>
                    <a:pt x="63" y="5"/>
                  </a:cubicBezTo>
                  <a:cubicBezTo>
                    <a:pt x="60" y="1"/>
                    <a:pt x="55" y="0"/>
                    <a:pt x="50" y="0"/>
                  </a:cubicBezTo>
                  <a:cubicBezTo>
                    <a:pt x="49" y="0"/>
                    <a:pt x="49" y="0"/>
                    <a:pt x="48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92"/>
                    <a:pt x="10" y="98"/>
                    <a:pt x="23" y="98"/>
                  </a:cubicBezTo>
                  <a:cubicBezTo>
                    <a:pt x="36" y="98"/>
                    <a:pt x="46" y="92"/>
                    <a:pt x="46" y="84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64" y="49"/>
                    <a:pt x="64" y="49"/>
                    <a:pt x="64" y="49"/>
                  </a:cubicBezTo>
                  <a:cubicBezTo>
                    <a:pt x="78" y="68"/>
                    <a:pt x="78" y="68"/>
                    <a:pt x="78" y="68"/>
                  </a:cubicBezTo>
                  <a:cubicBezTo>
                    <a:pt x="81" y="71"/>
                    <a:pt x="84" y="73"/>
                    <a:pt x="88" y="73"/>
                  </a:cubicBezTo>
                  <a:cubicBezTo>
                    <a:pt x="132" y="73"/>
                    <a:pt x="132" y="73"/>
                    <a:pt x="132" y="73"/>
                  </a:cubicBezTo>
                  <a:cubicBezTo>
                    <a:pt x="132" y="48"/>
                    <a:pt x="132" y="48"/>
                    <a:pt x="132" y="48"/>
                  </a:cubicBezTo>
                  <a:lnTo>
                    <a:pt x="95" y="48"/>
                  </a:lnTo>
                  <a:close/>
                </a:path>
              </a:pathLst>
            </a:custGeom>
            <a:solidFill>
              <a:srgbClr val="D84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íṩḻïḋe"/>
            <p:cNvSpPr/>
            <p:nvPr/>
          </p:nvSpPr>
          <p:spPr bwMode="auto">
            <a:xfrm>
              <a:off x="4483100" y="4591051"/>
              <a:ext cx="71438" cy="1055688"/>
            </a:xfrm>
            <a:custGeom>
              <a:avLst/>
              <a:gdLst>
                <a:gd name="T0" fmla="*/ 0 w 5"/>
                <a:gd name="T1" fmla="*/ 72 h 74"/>
                <a:gd name="T2" fmla="*/ 5 w 5"/>
                <a:gd name="T3" fmla="*/ 0 h 74"/>
                <a:gd name="T4" fmla="*/ 0 w 5"/>
                <a:gd name="T5" fmla="*/ 72 h 74"/>
                <a:gd name="T6" fmla="*/ 0 w 5"/>
                <a:gd name="T7" fmla="*/ 7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4">
                  <a:moveTo>
                    <a:pt x="0" y="72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4"/>
                    <a:pt x="0" y="74"/>
                    <a:pt x="0" y="72"/>
                  </a:cubicBezTo>
                  <a:close/>
                </a:path>
              </a:pathLst>
            </a:custGeom>
            <a:solidFill>
              <a:srgbClr val="D84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işļíḍè"/>
            <p:cNvSpPr/>
            <p:nvPr/>
          </p:nvSpPr>
          <p:spPr bwMode="auto">
            <a:xfrm>
              <a:off x="5467350" y="2736851"/>
              <a:ext cx="514350" cy="400050"/>
            </a:xfrm>
            <a:custGeom>
              <a:avLst/>
              <a:gdLst>
                <a:gd name="T0" fmla="*/ 33 w 36"/>
                <a:gd name="T1" fmla="*/ 14 h 28"/>
                <a:gd name="T2" fmla="*/ 30 w 36"/>
                <a:gd name="T3" fmla="*/ 14 h 28"/>
                <a:gd name="T4" fmla="*/ 32 w 36"/>
                <a:gd name="T5" fmla="*/ 11 h 28"/>
                <a:gd name="T6" fmla="*/ 30 w 36"/>
                <a:gd name="T7" fmla="*/ 9 h 28"/>
                <a:gd name="T8" fmla="*/ 15 w 36"/>
                <a:gd name="T9" fmla="*/ 9 h 28"/>
                <a:gd name="T10" fmla="*/ 21 w 36"/>
                <a:gd name="T11" fmla="*/ 5 h 28"/>
                <a:gd name="T12" fmla="*/ 22 w 36"/>
                <a:gd name="T13" fmla="*/ 2 h 28"/>
                <a:gd name="T14" fmla="*/ 19 w 36"/>
                <a:gd name="T15" fmla="*/ 1 h 28"/>
                <a:gd name="T16" fmla="*/ 2 w 36"/>
                <a:gd name="T17" fmla="*/ 8 h 28"/>
                <a:gd name="T18" fmla="*/ 2 w 36"/>
                <a:gd name="T19" fmla="*/ 9 h 28"/>
                <a:gd name="T20" fmla="*/ 1 w 36"/>
                <a:gd name="T21" fmla="*/ 9 h 28"/>
                <a:gd name="T22" fmla="*/ 0 w 36"/>
                <a:gd name="T23" fmla="*/ 9 h 28"/>
                <a:gd name="T24" fmla="*/ 0 w 36"/>
                <a:gd name="T25" fmla="*/ 28 h 28"/>
                <a:gd name="T26" fmla="*/ 6 w 36"/>
                <a:gd name="T27" fmla="*/ 28 h 28"/>
                <a:gd name="T28" fmla="*/ 7 w 36"/>
                <a:gd name="T29" fmla="*/ 28 h 28"/>
                <a:gd name="T30" fmla="*/ 27 w 36"/>
                <a:gd name="T31" fmla="*/ 28 h 28"/>
                <a:gd name="T32" fmla="*/ 29 w 36"/>
                <a:gd name="T33" fmla="*/ 26 h 28"/>
                <a:gd name="T34" fmla="*/ 27 w 36"/>
                <a:gd name="T35" fmla="*/ 23 h 28"/>
                <a:gd name="T36" fmla="*/ 30 w 36"/>
                <a:gd name="T37" fmla="*/ 23 h 28"/>
                <a:gd name="T38" fmla="*/ 32 w 36"/>
                <a:gd name="T39" fmla="*/ 21 h 28"/>
                <a:gd name="T40" fmla="*/ 30 w 36"/>
                <a:gd name="T41" fmla="*/ 18 h 28"/>
                <a:gd name="T42" fmla="*/ 33 w 36"/>
                <a:gd name="T43" fmla="*/ 18 h 28"/>
                <a:gd name="T44" fmla="*/ 36 w 36"/>
                <a:gd name="T45" fmla="*/ 16 h 28"/>
                <a:gd name="T46" fmla="*/ 33 w 36"/>
                <a:gd name="T47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" h="28">
                  <a:moveTo>
                    <a:pt x="33" y="14"/>
                  </a:moveTo>
                  <a:cubicBezTo>
                    <a:pt x="30" y="14"/>
                    <a:pt x="30" y="14"/>
                    <a:pt x="30" y="14"/>
                  </a:cubicBezTo>
                  <a:cubicBezTo>
                    <a:pt x="31" y="14"/>
                    <a:pt x="32" y="13"/>
                    <a:pt x="32" y="11"/>
                  </a:cubicBezTo>
                  <a:cubicBezTo>
                    <a:pt x="32" y="10"/>
                    <a:pt x="31" y="9"/>
                    <a:pt x="30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4"/>
                    <a:pt x="22" y="3"/>
                    <a:pt x="22" y="2"/>
                  </a:cubicBezTo>
                  <a:cubicBezTo>
                    <a:pt x="21" y="0"/>
                    <a:pt x="20" y="0"/>
                    <a:pt x="19" y="1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8" y="28"/>
                    <a:pt x="29" y="27"/>
                    <a:pt x="29" y="26"/>
                  </a:cubicBezTo>
                  <a:cubicBezTo>
                    <a:pt x="29" y="24"/>
                    <a:pt x="28" y="23"/>
                    <a:pt x="27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1" y="23"/>
                    <a:pt x="32" y="22"/>
                    <a:pt x="32" y="21"/>
                  </a:cubicBezTo>
                  <a:cubicBezTo>
                    <a:pt x="32" y="20"/>
                    <a:pt x="31" y="18"/>
                    <a:pt x="30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6" y="17"/>
                    <a:pt x="36" y="16"/>
                  </a:cubicBezTo>
                  <a:cubicBezTo>
                    <a:pt x="36" y="15"/>
                    <a:pt x="35" y="14"/>
                    <a:pt x="33" y="14"/>
                  </a:cubicBezTo>
                  <a:close/>
                </a:path>
              </a:pathLst>
            </a:custGeom>
            <a:solidFill>
              <a:srgbClr val="F8D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îŝļïḍê"/>
            <p:cNvSpPr/>
            <p:nvPr/>
          </p:nvSpPr>
          <p:spPr bwMode="auto">
            <a:xfrm>
              <a:off x="5724525" y="2922588"/>
              <a:ext cx="171450" cy="14288"/>
            </a:xfrm>
            <a:custGeom>
              <a:avLst/>
              <a:gdLst>
                <a:gd name="T0" fmla="*/ 108 w 108"/>
                <a:gd name="T1" fmla="*/ 9 h 9"/>
                <a:gd name="T2" fmla="*/ 0 w 108"/>
                <a:gd name="T3" fmla="*/ 9 h 9"/>
                <a:gd name="T4" fmla="*/ 0 w 108"/>
                <a:gd name="T5" fmla="*/ 0 h 9"/>
                <a:gd name="T6" fmla="*/ 108 w 108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9">
                  <a:moveTo>
                    <a:pt x="108" y="9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108" y="9"/>
                  </a:lnTo>
                  <a:close/>
                </a:path>
              </a:pathLst>
            </a:custGeom>
            <a:solidFill>
              <a:srgbClr val="BA9C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iṡḷïdê"/>
            <p:cNvSpPr/>
            <p:nvPr/>
          </p:nvSpPr>
          <p:spPr bwMode="auto">
            <a:xfrm>
              <a:off x="5724525" y="2994026"/>
              <a:ext cx="171450" cy="14288"/>
            </a:xfrm>
            <a:custGeom>
              <a:avLst/>
              <a:gdLst>
                <a:gd name="T0" fmla="*/ 108 w 108"/>
                <a:gd name="T1" fmla="*/ 0 h 9"/>
                <a:gd name="T2" fmla="*/ 0 w 108"/>
                <a:gd name="T3" fmla="*/ 9 h 9"/>
                <a:gd name="T4" fmla="*/ 0 w 108"/>
                <a:gd name="T5" fmla="*/ 0 h 9"/>
                <a:gd name="T6" fmla="*/ 108 w 108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9">
                  <a:moveTo>
                    <a:pt x="108" y="0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BA9C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íṥ1iḑê"/>
            <p:cNvSpPr/>
            <p:nvPr/>
          </p:nvSpPr>
          <p:spPr bwMode="auto">
            <a:xfrm>
              <a:off x="5724525" y="3065463"/>
              <a:ext cx="128588" cy="14288"/>
            </a:xfrm>
            <a:custGeom>
              <a:avLst/>
              <a:gdLst>
                <a:gd name="T0" fmla="*/ 81 w 81"/>
                <a:gd name="T1" fmla="*/ 0 h 9"/>
                <a:gd name="T2" fmla="*/ 0 w 81"/>
                <a:gd name="T3" fmla="*/ 9 h 9"/>
                <a:gd name="T4" fmla="*/ 0 w 81"/>
                <a:gd name="T5" fmla="*/ 0 h 9"/>
                <a:gd name="T6" fmla="*/ 81 w 8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9">
                  <a:moveTo>
                    <a:pt x="81" y="0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BA9C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îśľîdè"/>
            <p:cNvSpPr/>
            <p:nvPr/>
          </p:nvSpPr>
          <p:spPr bwMode="auto">
            <a:xfrm>
              <a:off x="4111625" y="5632451"/>
              <a:ext cx="628650" cy="200025"/>
            </a:xfrm>
            <a:custGeom>
              <a:avLst/>
              <a:gdLst>
                <a:gd name="T0" fmla="*/ 3 w 44"/>
                <a:gd name="T1" fmla="*/ 14 h 14"/>
                <a:gd name="T2" fmla="*/ 0 w 44"/>
                <a:gd name="T3" fmla="*/ 10 h 14"/>
                <a:gd name="T4" fmla="*/ 0 w 44"/>
                <a:gd name="T5" fmla="*/ 3 h 14"/>
                <a:gd name="T6" fmla="*/ 3 w 44"/>
                <a:gd name="T7" fmla="*/ 0 h 14"/>
                <a:gd name="T8" fmla="*/ 24 w 44"/>
                <a:gd name="T9" fmla="*/ 0 h 14"/>
                <a:gd name="T10" fmla="*/ 44 w 44"/>
                <a:gd name="T11" fmla="*/ 8 h 14"/>
                <a:gd name="T12" fmla="*/ 44 w 44"/>
                <a:gd name="T13" fmla="*/ 10 h 14"/>
                <a:gd name="T14" fmla="*/ 40 w 44"/>
                <a:gd name="T15" fmla="*/ 14 h 14"/>
                <a:gd name="T16" fmla="*/ 3 w 44"/>
                <a:gd name="T1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14">
                  <a:moveTo>
                    <a:pt x="3" y="14"/>
                  </a:moveTo>
                  <a:cubicBezTo>
                    <a:pt x="2" y="14"/>
                    <a:pt x="0" y="12"/>
                    <a:pt x="0" y="1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3" y="0"/>
                    <a:pt x="12" y="0"/>
                    <a:pt x="24" y="0"/>
                  </a:cubicBezTo>
                  <a:cubicBezTo>
                    <a:pt x="35" y="0"/>
                    <a:pt x="44" y="4"/>
                    <a:pt x="44" y="8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2"/>
                    <a:pt x="42" y="14"/>
                    <a:pt x="40" y="14"/>
                  </a:cubicBezTo>
                  <a:lnTo>
                    <a:pt x="3" y="14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ïśļîḋè"/>
            <p:cNvSpPr/>
            <p:nvPr/>
          </p:nvSpPr>
          <p:spPr bwMode="auto">
            <a:xfrm>
              <a:off x="4097338" y="5618163"/>
              <a:ext cx="642938" cy="214313"/>
            </a:xfrm>
            <a:custGeom>
              <a:avLst/>
              <a:gdLst>
                <a:gd name="T0" fmla="*/ 41 w 45"/>
                <a:gd name="T1" fmla="*/ 15 h 15"/>
                <a:gd name="T2" fmla="*/ 4 w 45"/>
                <a:gd name="T3" fmla="*/ 15 h 15"/>
                <a:gd name="T4" fmla="*/ 0 w 45"/>
                <a:gd name="T5" fmla="*/ 11 h 15"/>
                <a:gd name="T6" fmla="*/ 0 w 45"/>
                <a:gd name="T7" fmla="*/ 4 h 15"/>
                <a:gd name="T8" fmla="*/ 4 w 45"/>
                <a:gd name="T9" fmla="*/ 0 h 15"/>
                <a:gd name="T10" fmla="*/ 25 w 45"/>
                <a:gd name="T11" fmla="*/ 0 h 15"/>
                <a:gd name="T12" fmla="*/ 45 w 45"/>
                <a:gd name="T13" fmla="*/ 9 h 15"/>
                <a:gd name="T14" fmla="*/ 45 w 45"/>
                <a:gd name="T15" fmla="*/ 11 h 15"/>
                <a:gd name="T16" fmla="*/ 41 w 45"/>
                <a:gd name="T17" fmla="*/ 15 h 15"/>
                <a:gd name="T18" fmla="*/ 4 w 45"/>
                <a:gd name="T19" fmla="*/ 2 h 15"/>
                <a:gd name="T20" fmla="*/ 2 w 45"/>
                <a:gd name="T21" fmla="*/ 4 h 15"/>
                <a:gd name="T22" fmla="*/ 2 w 45"/>
                <a:gd name="T23" fmla="*/ 11 h 15"/>
                <a:gd name="T24" fmla="*/ 4 w 45"/>
                <a:gd name="T25" fmla="*/ 14 h 15"/>
                <a:gd name="T26" fmla="*/ 41 w 45"/>
                <a:gd name="T27" fmla="*/ 14 h 15"/>
                <a:gd name="T28" fmla="*/ 44 w 45"/>
                <a:gd name="T29" fmla="*/ 11 h 15"/>
                <a:gd name="T30" fmla="*/ 44 w 45"/>
                <a:gd name="T31" fmla="*/ 9 h 15"/>
                <a:gd name="T32" fmla="*/ 25 w 45"/>
                <a:gd name="T33" fmla="*/ 2 h 15"/>
                <a:gd name="T34" fmla="*/ 4 w 45"/>
                <a:gd name="T3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" h="15">
                  <a:moveTo>
                    <a:pt x="41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0" y="14"/>
                    <a:pt x="0" y="1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6" y="0"/>
                    <a:pt x="45" y="4"/>
                    <a:pt x="45" y="9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4"/>
                    <a:pt x="44" y="15"/>
                    <a:pt x="41" y="15"/>
                  </a:cubicBezTo>
                  <a:close/>
                  <a:moveTo>
                    <a:pt x="4" y="2"/>
                  </a:moveTo>
                  <a:cubicBezTo>
                    <a:pt x="3" y="2"/>
                    <a:pt x="2" y="3"/>
                    <a:pt x="2" y="4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3"/>
                    <a:pt x="3" y="14"/>
                    <a:pt x="4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3" y="14"/>
                    <a:pt x="44" y="13"/>
                    <a:pt x="44" y="11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5"/>
                    <a:pt x="35" y="2"/>
                    <a:pt x="25" y="2"/>
                  </a:cubicBezTo>
                  <a:lnTo>
                    <a:pt x="4" y="2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íśḷîḍé"/>
            <p:cNvSpPr/>
            <p:nvPr/>
          </p:nvSpPr>
          <p:spPr bwMode="auto">
            <a:xfrm>
              <a:off x="4111625" y="5761038"/>
              <a:ext cx="628650" cy="71438"/>
            </a:xfrm>
            <a:custGeom>
              <a:avLst/>
              <a:gdLst>
                <a:gd name="T0" fmla="*/ 0 w 44"/>
                <a:gd name="T1" fmla="*/ 0 h 5"/>
                <a:gd name="T2" fmla="*/ 0 w 44"/>
                <a:gd name="T3" fmla="*/ 1 h 5"/>
                <a:gd name="T4" fmla="*/ 3 w 44"/>
                <a:gd name="T5" fmla="*/ 5 h 5"/>
                <a:gd name="T6" fmla="*/ 40 w 44"/>
                <a:gd name="T7" fmla="*/ 5 h 5"/>
                <a:gd name="T8" fmla="*/ 44 w 44"/>
                <a:gd name="T9" fmla="*/ 1 h 5"/>
                <a:gd name="T10" fmla="*/ 44 w 44"/>
                <a:gd name="T11" fmla="*/ 0 h 5"/>
                <a:gd name="T12" fmla="*/ 0 w 44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2" y="5"/>
                    <a:pt x="3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2" y="5"/>
                    <a:pt x="44" y="3"/>
                    <a:pt x="44" y="1"/>
                  </a:cubicBezTo>
                  <a:cubicBezTo>
                    <a:pt x="44" y="0"/>
                    <a:pt x="44" y="0"/>
                    <a:pt x="4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ísļïḋê"/>
            <p:cNvSpPr/>
            <p:nvPr/>
          </p:nvSpPr>
          <p:spPr bwMode="auto">
            <a:xfrm>
              <a:off x="3568700" y="5632451"/>
              <a:ext cx="614363" cy="200025"/>
            </a:xfrm>
            <a:custGeom>
              <a:avLst/>
              <a:gdLst>
                <a:gd name="T0" fmla="*/ 3 w 43"/>
                <a:gd name="T1" fmla="*/ 14 h 14"/>
                <a:gd name="T2" fmla="*/ 0 w 43"/>
                <a:gd name="T3" fmla="*/ 10 h 14"/>
                <a:gd name="T4" fmla="*/ 0 w 43"/>
                <a:gd name="T5" fmla="*/ 3 h 14"/>
                <a:gd name="T6" fmla="*/ 3 w 43"/>
                <a:gd name="T7" fmla="*/ 0 h 14"/>
                <a:gd name="T8" fmla="*/ 23 w 43"/>
                <a:gd name="T9" fmla="*/ 0 h 14"/>
                <a:gd name="T10" fmla="*/ 43 w 43"/>
                <a:gd name="T11" fmla="*/ 8 h 14"/>
                <a:gd name="T12" fmla="*/ 43 w 43"/>
                <a:gd name="T13" fmla="*/ 10 h 14"/>
                <a:gd name="T14" fmla="*/ 40 w 43"/>
                <a:gd name="T15" fmla="*/ 14 h 14"/>
                <a:gd name="T16" fmla="*/ 3 w 43"/>
                <a:gd name="T1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14">
                  <a:moveTo>
                    <a:pt x="3" y="14"/>
                  </a:moveTo>
                  <a:cubicBezTo>
                    <a:pt x="1" y="14"/>
                    <a:pt x="0" y="12"/>
                    <a:pt x="0" y="1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12" y="0"/>
                    <a:pt x="23" y="0"/>
                  </a:cubicBezTo>
                  <a:cubicBezTo>
                    <a:pt x="34" y="0"/>
                    <a:pt x="43" y="4"/>
                    <a:pt x="43" y="8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2"/>
                    <a:pt x="42" y="14"/>
                    <a:pt x="40" y="14"/>
                  </a:cubicBezTo>
                  <a:lnTo>
                    <a:pt x="3" y="14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iŝliḓé"/>
            <p:cNvSpPr/>
            <p:nvPr/>
          </p:nvSpPr>
          <p:spPr bwMode="auto">
            <a:xfrm>
              <a:off x="3554413" y="5618163"/>
              <a:ext cx="642938" cy="214313"/>
            </a:xfrm>
            <a:custGeom>
              <a:avLst/>
              <a:gdLst>
                <a:gd name="T0" fmla="*/ 41 w 45"/>
                <a:gd name="T1" fmla="*/ 15 h 15"/>
                <a:gd name="T2" fmla="*/ 4 w 45"/>
                <a:gd name="T3" fmla="*/ 15 h 15"/>
                <a:gd name="T4" fmla="*/ 0 w 45"/>
                <a:gd name="T5" fmla="*/ 11 h 15"/>
                <a:gd name="T6" fmla="*/ 0 w 45"/>
                <a:gd name="T7" fmla="*/ 4 h 15"/>
                <a:gd name="T8" fmla="*/ 4 w 45"/>
                <a:gd name="T9" fmla="*/ 0 h 15"/>
                <a:gd name="T10" fmla="*/ 24 w 45"/>
                <a:gd name="T11" fmla="*/ 0 h 15"/>
                <a:gd name="T12" fmla="*/ 45 w 45"/>
                <a:gd name="T13" fmla="*/ 9 h 15"/>
                <a:gd name="T14" fmla="*/ 45 w 45"/>
                <a:gd name="T15" fmla="*/ 11 h 15"/>
                <a:gd name="T16" fmla="*/ 41 w 45"/>
                <a:gd name="T17" fmla="*/ 15 h 15"/>
                <a:gd name="T18" fmla="*/ 4 w 45"/>
                <a:gd name="T19" fmla="*/ 2 h 15"/>
                <a:gd name="T20" fmla="*/ 2 w 45"/>
                <a:gd name="T21" fmla="*/ 4 h 15"/>
                <a:gd name="T22" fmla="*/ 2 w 45"/>
                <a:gd name="T23" fmla="*/ 11 h 15"/>
                <a:gd name="T24" fmla="*/ 4 w 45"/>
                <a:gd name="T25" fmla="*/ 14 h 15"/>
                <a:gd name="T26" fmla="*/ 41 w 45"/>
                <a:gd name="T27" fmla="*/ 14 h 15"/>
                <a:gd name="T28" fmla="*/ 44 w 45"/>
                <a:gd name="T29" fmla="*/ 11 h 15"/>
                <a:gd name="T30" fmla="*/ 44 w 45"/>
                <a:gd name="T31" fmla="*/ 9 h 15"/>
                <a:gd name="T32" fmla="*/ 24 w 45"/>
                <a:gd name="T33" fmla="*/ 2 h 15"/>
                <a:gd name="T34" fmla="*/ 4 w 45"/>
                <a:gd name="T3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" h="15">
                  <a:moveTo>
                    <a:pt x="41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0" y="14"/>
                    <a:pt x="0" y="1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6" y="0"/>
                    <a:pt x="45" y="4"/>
                    <a:pt x="45" y="9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4"/>
                    <a:pt x="43" y="15"/>
                    <a:pt x="41" y="15"/>
                  </a:cubicBezTo>
                  <a:close/>
                  <a:moveTo>
                    <a:pt x="4" y="2"/>
                  </a:moveTo>
                  <a:cubicBezTo>
                    <a:pt x="3" y="2"/>
                    <a:pt x="2" y="3"/>
                    <a:pt x="2" y="4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3"/>
                    <a:pt x="3" y="14"/>
                    <a:pt x="4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2" y="14"/>
                    <a:pt x="44" y="13"/>
                    <a:pt x="44" y="11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5"/>
                    <a:pt x="35" y="2"/>
                    <a:pt x="24" y="2"/>
                  </a:cubicBezTo>
                  <a:lnTo>
                    <a:pt x="4" y="2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işľîḓe"/>
            <p:cNvSpPr/>
            <p:nvPr/>
          </p:nvSpPr>
          <p:spPr bwMode="auto">
            <a:xfrm>
              <a:off x="3568700" y="5761038"/>
              <a:ext cx="614363" cy="71438"/>
            </a:xfrm>
            <a:custGeom>
              <a:avLst/>
              <a:gdLst>
                <a:gd name="T0" fmla="*/ 0 w 43"/>
                <a:gd name="T1" fmla="*/ 0 h 5"/>
                <a:gd name="T2" fmla="*/ 0 w 43"/>
                <a:gd name="T3" fmla="*/ 1 h 5"/>
                <a:gd name="T4" fmla="*/ 3 w 43"/>
                <a:gd name="T5" fmla="*/ 5 h 5"/>
                <a:gd name="T6" fmla="*/ 40 w 43"/>
                <a:gd name="T7" fmla="*/ 5 h 5"/>
                <a:gd name="T8" fmla="*/ 43 w 43"/>
                <a:gd name="T9" fmla="*/ 1 h 5"/>
                <a:gd name="T10" fmla="*/ 43 w 43"/>
                <a:gd name="T11" fmla="*/ 0 h 5"/>
                <a:gd name="T12" fmla="*/ 0 w 4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5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1" y="5"/>
                    <a:pt x="3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2" y="5"/>
                    <a:pt x="43" y="3"/>
                    <a:pt x="43" y="1"/>
                  </a:cubicBezTo>
                  <a:cubicBezTo>
                    <a:pt x="43" y="0"/>
                    <a:pt x="43" y="0"/>
                    <a:pt x="4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išļide"/>
            <p:cNvSpPr/>
            <p:nvPr/>
          </p:nvSpPr>
          <p:spPr bwMode="auto">
            <a:xfrm>
              <a:off x="3654425" y="1268413"/>
              <a:ext cx="771525" cy="869950"/>
            </a:xfrm>
            <a:custGeom>
              <a:avLst/>
              <a:gdLst>
                <a:gd name="T0" fmla="*/ 11 w 54"/>
                <a:gd name="T1" fmla="*/ 48 h 61"/>
                <a:gd name="T2" fmla="*/ 14 w 54"/>
                <a:gd name="T3" fmla="*/ 53 h 61"/>
                <a:gd name="T4" fmla="*/ 14 w 54"/>
                <a:gd name="T5" fmla="*/ 61 h 61"/>
                <a:gd name="T6" fmla="*/ 40 w 54"/>
                <a:gd name="T7" fmla="*/ 61 h 61"/>
                <a:gd name="T8" fmla="*/ 40 w 54"/>
                <a:gd name="T9" fmla="*/ 53 h 61"/>
                <a:gd name="T10" fmla="*/ 42 w 54"/>
                <a:gd name="T11" fmla="*/ 48 h 61"/>
                <a:gd name="T12" fmla="*/ 54 w 54"/>
                <a:gd name="T13" fmla="*/ 26 h 61"/>
                <a:gd name="T14" fmla="*/ 27 w 54"/>
                <a:gd name="T15" fmla="*/ 0 h 61"/>
                <a:gd name="T16" fmla="*/ 0 w 54"/>
                <a:gd name="T17" fmla="*/ 26 h 61"/>
                <a:gd name="T18" fmla="*/ 11 w 54"/>
                <a:gd name="T19" fmla="*/ 4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61">
                  <a:moveTo>
                    <a:pt x="11" y="48"/>
                  </a:moveTo>
                  <a:cubicBezTo>
                    <a:pt x="13" y="49"/>
                    <a:pt x="14" y="51"/>
                    <a:pt x="14" y="53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51"/>
                    <a:pt x="41" y="49"/>
                    <a:pt x="42" y="48"/>
                  </a:cubicBezTo>
                  <a:cubicBezTo>
                    <a:pt x="49" y="43"/>
                    <a:pt x="54" y="35"/>
                    <a:pt x="54" y="26"/>
                  </a:cubicBezTo>
                  <a:cubicBezTo>
                    <a:pt x="54" y="12"/>
                    <a:pt x="42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35"/>
                    <a:pt x="5" y="43"/>
                    <a:pt x="11" y="48"/>
                  </a:cubicBezTo>
                  <a:close/>
                </a:path>
              </a:pathLst>
            </a:custGeom>
            <a:solidFill>
              <a:srgbClr val="F8D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iṡ1íḍê"/>
            <p:cNvSpPr/>
            <p:nvPr/>
          </p:nvSpPr>
          <p:spPr bwMode="auto">
            <a:xfrm>
              <a:off x="3654425" y="1268413"/>
              <a:ext cx="771525" cy="869950"/>
            </a:xfrm>
            <a:custGeom>
              <a:avLst/>
              <a:gdLst>
                <a:gd name="T0" fmla="*/ 11 w 54"/>
                <a:gd name="T1" fmla="*/ 48 h 61"/>
                <a:gd name="T2" fmla="*/ 14 w 54"/>
                <a:gd name="T3" fmla="*/ 53 h 61"/>
                <a:gd name="T4" fmla="*/ 14 w 54"/>
                <a:gd name="T5" fmla="*/ 61 h 61"/>
                <a:gd name="T6" fmla="*/ 40 w 54"/>
                <a:gd name="T7" fmla="*/ 61 h 61"/>
                <a:gd name="T8" fmla="*/ 40 w 54"/>
                <a:gd name="T9" fmla="*/ 53 h 61"/>
                <a:gd name="T10" fmla="*/ 42 w 54"/>
                <a:gd name="T11" fmla="*/ 48 h 61"/>
                <a:gd name="T12" fmla="*/ 54 w 54"/>
                <a:gd name="T13" fmla="*/ 26 h 61"/>
                <a:gd name="T14" fmla="*/ 27 w 54"/>
                <a:gd name="T15" fmla="*/ 0 h 61"/>
                <a:gd name="T16" fmla="*/ 0 w 54"/>
                <a:gd name="T17" fmla="*/ 26 h 61"/>
                <a:gd name="T18" fmla="*/ 11 w 54"/>
                <a:gd name="T19" fmla="*/ 4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61">
                  <a:moveTo>
                    <a:pt x="11" y="48"/>
                  </a:moveTo>
                  <a:cubicBezTo>
                    <a:pt x="13" y="49"/>
                    <a:pt x="14" y="51"/>
                    <a:pt x="14" y="53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51"/>
                    <a:pt x="41" y="49"/>
                    <a:pt x="42" y="48"/>
                  </a:cubicBezTo>
                  <a:cubicBezTo>
                    <a:pt x="49" y="43"/>
                    <a:pt x="54" y="35"/>
                    <a:pt x="54" y="26"/>
                  </a:cubicBezTo>
                  <a:cubicBezTo>
                    <a:pt x="54" y="12"/>
                    <a:pt x="42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35"/>
                    <a:pt x="5" y="43"/>
                    <a:pt x="11" y="48"/>
                  </a:cubicBezTo>
                  <a:close/>
                </a:path>
              </a:pathLst>
            </a:custGeom>
            <a:solidFill>
              <a:srgbClr val="F8D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iŝ1íḓè"/>
            <p:cNvSpPr/>
            <p:nvPr/>
          </p:nvSpPr>
          <p:spPr bwMode="auto">
            <a:xfrm>
              <a:off x="3640138" y="1254126"/>
              <a:ext cx="871538" cy="755650"/>
            </a:xfrm>
            <a:custGeom>
              <a:avLst/>
              <a:gdLst>
                <a:gd name="T0" fmla="*/ 29 w 61"/>
                <a:gd name="T1" fmla="*/ 0 h 53"/>
                <a:gd name="T2" fmla="*/ 0 w 61"/>
                <a:gd name="T3" fmla="*/ 29 h 53"/>
                <a:gd name="T4" fmla="*/ 10 w 61"/>
                <a:gd name="T5" fmla="*/ 51 h 53"/>
                <a:gd name="T6" fmla="*/ 15 w 61"/>
                <a:gd name="T7" fmla="*/ 31 h 53"/>
                <a:gd name="T8" fmla="*/ 14 w 61"/>
                <a:gd name="T9" fmla="*/ 25 h 53"/>
                <a:gd name="T10" fmla="*/ 21 w 61"/>
                <a:gd name="T11" fmla="*/ 16 h 53"/>
                <a:gd name="T12" fmla="*/ 25 w 61"/>
                <a:gd name="T13" fmla="*/ 18 h 53"/>
                <a:gd name="T14" fmla="*/ 47 w 61"/>
                <a:gd name="T15" fmla="*/ 15 h 53"/>
                <a:gd name="T16" fmla="*/ 55 w 61"/>
                <a:gd name="T17" fmla="*/ 16 h 53"/>
                <a:gd name="T18" fmla="*/ 29 w 61"/>
                <a:gd name="T1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53">
                  <a:moveTo>
                    <a:pt x="29" y="0"/>
                  </a:moveTo>
                  <a:cubicBezTo>
                    <a:pt x="13" y="0"/>
                    <a:pt x="0" y="13"/>
                    <a:pt x="0" y="29"/>
                  </a:cubicBezTo>
                  <a:cubicBezTo>
                    <a:pt x="0" y="38"/>
                    <a:pt x="2" y="53"/>
                    <a:pt x="10" y="51"/>
                  </a:cubicBezTo>
                  <a:cubicBezTo>
                    <a:pt x="15" y="49"/>
                    <a:pt x="15" y="31"/>
                    <a:pt x="15" y="31"/>
                  </a:cubicBezTo>
                  <a:cubicBezTo>
                    <a:pt x="15" y="29"/>
                    <a:pt x="14" y="27"/>
                    <a:pt x="14" y="25"/>
                  </a:cubicBezTo>
                  <a:cubicBezTo>
                    <a:pt x="14" y="20"/>
                    <a:pt x="17" y="16"/>
                    <a:pt x="21" y="16"/>
                  </a:cubicBezTo>
                  <a:cubicBezTo>
                    <a:pt x="22" y="16"/>
                    <a:pt x="24" y="17"/>
                    <a:pt x="25" y="18"/>
                  </a:cubicBezTo>
                  <a:cubicBezTo>
                    <a:pt x="30" y="16"/>
                    <a:pt x="38" y="15"/>
                    <a:pt x="47" y="15"/>
                  </a:cubicBezTo>
                  <a:cubicBezTo>
                    <a:pt x="50" y="15"/>
                    <a:pt x="54" y="18"/>
                    <a:pt x="55" y="16"/>
                  </a:cubicBezTo>
                  <a:cubicBezTo>
                    <a:pt x="61" y="7"/>
                    <a:pt x="41" y="0"/>
                    <a:pt x="29" y="0"/>
                  </a:cubicBezTo>
                  <a:close/>
                </a:path>
              </a:pathLst>
            </a:custGeom>
            <a:solidFill>
              <a:srgbClr val="7C68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íṣ1íḑè"/>
            <p:cNvSpPr/>
            <p:nvPr/>
          </p:nvSpPr>
          <p:spPr bwMode="auto">
            <a:xfrm>
              <a:off x="3554413" y="1025526"/>
              <a:ext cx="957263" cy="598488"/>
            </a:xfrm>
            <a:custGeom>
              <a:avLst/>
              <a:gdLst>
                <a:gd name="T0" fmla="*/ 67 w 67"/>
                <a:gd name="T1" fmla="*/ 17 h 42"/>
                <a:gd name="T2" fmla="*/ 63 w 67"/>
                <a:gd name="T3" fmla="*/ 15 h 42"/>
                <a:gd name="T4" fmla="*/ 58 w 67"/>
                <a:gd name="T5" fmla="*/ 16 h 42"/>
                <a:gd name="T6" fmla="*/ 31 w 67"/>
                <a:gd name="T7" fmla="*/ 0 h 42"/>
                <a:gd name="T8" fmla="*/ 0 w 67"/>
                <a:gd name="T9" fmla="*/ 31 h 42"/>
                <a:gd name="T10" fmla="*/ 1 w 67"/>
                <a:gd name="T11" fmla="*/ 37 h 42"/>
                <a:gd name="T12" fmla="*/ 0 w 67"/>
                <a:gd name="T13" fmla="*/ 40 h 42"/>
                <a:gd name="T14" fmla="*/ 3 w 67"/>
                <a:gd name="T15" fmla="*/ 42 h 42"/>
                <a:gd name="T16" fmla="*/ 4 w 67"/>
                <a:gd name="T17" fmla="*/ 42 h 42"/>
                <a:gd name="T18" fmla="*/ 65 w 67"/>
                <a:gd name="T19" fmla="*/ 21 h 42"/>
                <a:gd name="T20" fmla="*/ 67 w 67"/>
                <a:gd name="T21" fmla="*/ 1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42">
                  <a:moveTo>
                    <a:pt x="67" y="17"/>
                  </a:moveTo>
                  <a:cubicBezTo>
                    <a:pt x="66" y="15"/>
                    <a:pt x="64" y="14"/>
                    <a:pt x="63" y="15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3" y="7"/>
                    <a:pt x="43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33"/>
                    <a:pt x="0" y="35"/>
                    <a:pt x="1" y="37"/>
                  </a:cubicBezTo>
                  <a:cubicBezTo>
                    <a:pt x="0" y="38"/>
                    <a:pt x="0" y="39"/>
                    <a:pt x="0" y="40"/>
                  </a:cubicBezTo>
                  <a:cubicBezTo>
                    <a:pt x="1" y="41"/>
                    <a:pt x="2" y="42"/>
                    <a:pt x="3" y="42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7" y="20"/>
                    <a:pt x="67" y="19"/>
                    <a:pt x="67" y="17"/>
                  </a:cubicBezTo>
                  <a:close/>
                </a:path>
              </a:pathLst>
            </a:custGeom>
            <a:solidFill>
              <a:srgbClr val="E88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State Manager</a:t>
            </a:r>
            <a:endParaRPr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zh-CN" altLang="en-US" dirty="0"/>
              <a:t>乘云小程序 </a:t>
            </a:r>
            <a:r>
              <a:rPr lang="en-US" altLang="zh-CN" dirty="0"/>
              <a:t>@Lionad-Guirotar &lt;</a:t>
            </a:r>
            <a:r>
              <a:rPr lang="zh-CN" altLang="en-US" dirty="0"/>
              <a:t>前端状态管理 </a:t>
            </a:r>
            <a:r>
              <a:rPr lang="en-US" altLang="zh-CN" dirty="0"/>
              <a:t>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107" name="矩形 106"/>
          <p:cNvSpPr/>
          <p:nvPr/>
        </p:nvSpPr>
        <p:spPr>
          <a:xfrm>
            <a:off x="352425" y="542925"/>
            <a:ext cx="238125" cy="485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867976" y="1500106"/>
            <a:ext cx="10454458" cy="4436826"/>
            <a:chOff x="920827" y="1130300"/>
            <a:chExt cx="10454458" cy="4436826"/>
          </a:xfrm>
        </p:grpSpPr>
        <p:grpSp>
          <p:nvGrpSpPr>
            <p:cNvPr id="101" name="PA-164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920827" y="1130300"/>
              <a:ext cx="10454458" cy="3565056"/>
              <a:chOff x="868771" y="1856022"/>
              <a:chExt cx="10454458" cy="3565056"/>
            </a:xfrm>
          </p:grpSpPr>
          <p:grpSp>
            <p:nvGrpSpPr>
              <p:cNvPr id="102" name="ïṣlîḋe"/>
              <p:cNvGrpSpPr/>
              <p:nvPr/>
            </p:nvGrpSpPr>
            <p:grpSpPr>
              <a:xfrm>
                <a:off x="8528158" y="4485185"/>
                <a:ext cx="2795071" cy="906003"/>
                <a:chOff x="8433660" y="4392813"/>
                <a:chExt cx="2795071" cy="906003"/>
              </a:xfrm>
            </p:grpSpPr>
            <p:sp>
              <p:nvSpPr>
                <p:cNvPr id="130" name="PA-ïśḻíḑê"/>
                <p:cNvSpPr txBox="1"/>
                <p:nvPr>
                  <p:custDataLst>
                    <p:tags r:id="rId19"/>
                  </p:custDataLst>
                </p:nvPr>
              </p:nvSpPr>
              <p:spPr>
                <a:xfrm>
                  <a:off x="8433660" y="4765902"/>
                  <a:ext cx="2795071" cy="532914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13765">
                    <a:lnSpc>
                      <a:spcPct val="120000"/>
                    </a:lnSpc>
                    <a:spcBef>
                      <a:spcPct val="0"/>
                    </a:spcBef>
                    <a:defRPr/>
                  </a:pPr>
                  <a:r>
                    <a:rPr lang="zh-CN" altLang="en-US" sz="1100" dirty="0"/>
                    <a:t>攻击结束后回到行走状态</a:t>
                  </a:r>
                  <a:endParaRPr lang="en-US" altLang="zh-CN" sz="1100" dirty="0"/>
                </a:p>
                <a:p>
                  <a:pPr defTabSz="913765">
                    <a:lnSpc>
                      <a:spcPct val="120000"/>
                    </a:lnSpc>
                    <a:spcBef>
                      <a:spcPct val="0"/>
                    </a:spcBef>
                    <a:defRPr/>
                  </a:pPr>
                  <a:r>
                    <a:rPr lang="zh-CN" altLang="en-US" sz="1100" dirty="0"/>
                    <a:t>特定攻击比如</a:t>
                  </a:r>
                  <a:r>
                    <a:rPr lang="en-US" altLang="zh-CN" sz="1100" dirty="0"/>
                    <a:t>”</a:t>
                  </a:r>
                  <a:r>
                    <a:rPr lang="zh-CN" altLang="en-US" sz="1100" dirty="0"/>
                    <a:t>冲撞</a:t>
                  </a:r>
                  <a:r>
                    <a:rPr lang="en-US" altLang="zh-CN" sz="1100" dirty="0"/>
                    <a:t>”</a:t>
                  </a:r>
                  <a:r>
                    <a:rPr lang="zh-CN" altLang="en-US" sz="1100" dirty="0"/>
                    <a:t>后</a:t>
                  </a:r>
                  <a:r>
                    <a:rPr lang="en-US" altLang="zh-CN" sz="1100" dirty="0"/>
                    <a:t>, </a:t>
                  </a:r>
                  <a:r>
                    <a:rPr lang="zh-CN" altLang="en-US" sz="1100" dirty="0"/>
                    <a:t>可以进入奔跑状态</a:t>
                  </a:r>
                  <a:endParaRPr lang="en-US" altLang="zh-CN" sz="1100" dirty="0"/>
                </a:p>
              </p:txBody>
            </p:sp>
            <p:sp>
              <p:nvSpPr>
                <p:cNvPr id="131" name="PA-iSlíḓe"/>
                <p:cNvSpPr/>
                <p:nvPr>
                  <p:custDataLst>
                    <p:tags r:id="rId20"/>
                  </p:custDataLst>
                </p:nvPr>
              </p:nvSpPr>
              <p:spPr>
                <a:xfrm>
                  <a:off x="8433660" y="4392813"/>
                  <a:ext cx="2795071" cy="373089"/>
                </a:xfrm>
                <a:prstGeom prst="rect">
                  <a:avLst/>
                </a:prstGeom>
              </p:spPr>
              <p:txBody>
                <a:bodyPr wrap="square" lIns="91440" tIns="45720" rIns="91440" bIns="45720">
                  <a:normAutofit lnSpcReduction="1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 defTabSz="913765">
                    <a:defRPr/>
                  </a:pPr>
                  <a:r>
                    <a:rPr lang="zh-CN" altLang="en-US" sz="2000" b="1" dirty="0"/>
                    <a:t>攻击</a:t>
                  </a:r>
                </a:p>
              </p:txBody>
            </p:sp>
          </p:grpSp>
          <p:grpSp>
            <p:nvGrpSpPr>
              <p:cNvPr id="104" name="is1îḍê"/>
              <p:cNvGrpSpPr/>
              <p:nvPr/>
            </p:nvGrpSpPr>
            <p:grpSpPr>
              <a:xfrm>
                <a:off x="6968528" y="1885913"/>
                <a:ext cx="2795071" cy="906003"/>
                <a:chOff x="6874030" y="1793541"/>
                <a:chExt cx="2795071" cy="906003"/>
              </a:xfrm>
            </p:grpSpPr>
            <p:sp>
              <p:nvSpPr>
                <p:cNvPr id="126" name="PA-ïṩlîďe"/>
                <p:cNvSpPr txBox="1"/>
                <p:nvPr>
                  <p:custDataLst>
                    <p:tags r:id="rId17"/>
                  </p:custDataLst>
                </p:nvPr>
              </p:nvSpPr>
              <p:spPr>
                <a:xfrm>
                  <a:off x="6874030" y="2166630"/>
                  <a:ext cx="2477979" cy="532914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13765">
                    <a:lnSpc>
                      <a:spcPct val="120000"/>
                    </a:lnSpc>
                    <a:spcBef>
                      <a:spcPct val="0"/>
                    </a:spcBef>
                    <a:defRPr/>
                  </a:pPr>
                  <a:r>
                    <a:rPr lang="zh-CN" altLang="en-US" sz="1100" dirty="0"/>
                    <a:t>角色停止状态</a:t>
                  </a:r>
                  <a:r>
                    <a:rPr lang="en-US" altLang="zh-CN" sz="1100" dirty="0"/>
                    <a:t>, </a:t>
                  </a:r>
                  <a:r>
                    <a:rPr lang="zh-CN" altLang="en-US" sz="1100" dirty="0"/>
                    <a:t>每秒恢复</a:t>
                  </a:r>
                  <a:r>
                    <a:rPr lang="en-US" altLang="zh-CN" sz="1100" dirty="0"/>
                    <a:t>1</a:t>
                  </a:r>
                  <a:r>
                    <a:rPr lang="zh-CN" altLang="en-US" sz="1100" dirty="0"/>
                    <a:t>计量耐力</a:t>
                  </a:r>
                  <a:endParaRPr lang="en-US" altLang="zh-CN" sz="1100" dirty="0"/>
                </a:p>
                <a:p>
                  <a:pPr defTabSz="913765">
                    <a:lnSpc>
                      <a:spcPct val="120000"/>
                    </a:lnSpc>
                    <a:spcBef>
                      <a:spcPct val="0"/>
                    </a:spcBef>
                    <a:defRPr/>
                  </a:pPr>
                  <a:r>
                    <a:rPr lang="zh-CN" altLang="en-US" sz="1100" dirty="0"/>
                    <a:t>可以施展攻击</a:t>
                  </a:r>
                  <a:r>
                    <a:rPr lang="en-US" altLang="zh-CN" sz="1100" dirty="0"/>
                    <a:t>, </a:t>
                  </a:r>
                  <a:r>
                    <a:rPr lang="zh-CN" altLang="en-US" sz="1100" dirty="0"/>
                    <a:t>也可以进入奔跑状态</a:t>
                  </a:r>
                  <a:endParaRPr lang="en-US" altLang="zh-CN" sz="1100" dirty="0"/>
                </a:p>
              </p:txBody>
            </p:sp>
            <p:sp>
              <p:nvSpPr>
                <p:cNvPr id="127" name="PA-îṣľíḍê"/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6874030" y="1793541"/>
                  <a:ext cx="2795071" cy="373089"/>
                </a:xfrm>
                <a:prstGeom prst="rect">
                  <a:avLst/>
                </a:prstGeom>
              </p:spPr>
              <p:txBody>
                <a:bodyPr wrap="square" lIns="91440" tIns="45720" rIns="91440" bIns="45720">
                  <a:normAutofit lnSpcReduction="1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 defTabSz="913765">
                    <a:defRPr/>
                  </a:pPr>
                  <a:r>
                    <a:rPr lang="zh-CN" altLang="en-US" sz="2000" b="1" dirty="0"/>
                    <a:t>行走</a:t>
                  </a:r>
                </a:p>
              </p:txBody>
            </p:sp>
          </p:grpSp>
          <p:grpSp>
            <p:nvGrpSpPr>
              <p:cNvPr id="105" name="îsľiḑé"/>
              <p:cNvGrpSpPr/>
              <p:nvPr/>
            </p:nvGrpSpPr>
            <p:grpSpPr>
              <a:xfrm>
                <a:off x="868771" y="4485185"/>
                <a:ext cx="2795071" cy="906003"/>
                <a:chOff x="1368950" y="4392813"/>
                <a:chExt cx="2795071" cy="906003"/>
              </a:xfrm>
            </p:grpSpPr>
            <p:sp>
              <p:nvSpPr>
                <p:cNvPr id="124" name="PA-íšḻíďê"/>
                <p:cNvSpPr txBox="1"/>
                <p:nvPr>
                  <p:custDataLst>
                    <p:tags r:id="rId15"/>
                  </p:custDataLst>
                </p:nvPr>
              </p:nvSpPr>
              <p:spPr>
                <a:xfrm>
                  <a:off x="1368950" y="4765902"/>
                  <a:ext cx="2795071" cy="532914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 defTabSz="913765">
                    <a:lnSpc>
                      <a:spcPct val="120000"/>
                    </a:lnSpc>
                    <a:spcBef>
                      <a:spcPct val="0"/>
                    </a:spcBef>
                    <a:defRPr/>
                  </a:pPr>
                  <a:r>
                    <a:rPr lang="zh-CN" altLang="en-US" sz="1100" dirty="0"/>
                    <a:t>耐力持续下降 </a:t>
                  </a:r>
                  <a:endParaRPr lang="en-US" altLang="zh-CN" sz="1100" dirty="0"/>
                </a:p>
                <a:p>
                  <a:pPr algn="r" defTabSz="913765">
                    <a:lnSpc>
                      <a:spcPct val="120000"/>
                    </a:lnSpc>
                    <a:spcBef>
                      <a:spcPct val="0"/>
                    </a:spcBef>
                    <a:defRPr/>
                  </a:pPr>
                  <a:r>
                    <a:rPr lang="zh-CN" altLang="en-US" sz="1100" dirty="0"/>
                    <a:t>每</a:t>
                  </a:r>
                  <a:r>
                    <a:rPr lang="en-US" altLang="zh-CN" sz="1100" dirty="0"/>
                    <a:t>1s</a:t>
                  </a:r>
                  <a:r>
                    <a:rPr lang="zh-CN" altLang="en-US" sz="1100" dirty="0"/>
                    <a:t>减</a:t>
                  </a:r>
                  <a:r>
                    <a:rPr lang="en-US" altLang="zh-CN" sz="1100" dirty="0"/>
                    <a:t>1</a:t>
                  </a:r>
                  <a:r>
                    <a:rPr lang="zh-CN" altLang="en-US" sz="1100" dirty="0"/>
                    <a:t>计量</a:t>
                  </a:r>
                  <a:endParaRPr lang="en-US" altLang="zh-CN" sz="1100" dirty="0"/>
                </a:p>
              </p:txBody>
            </p:sp>
            <p:sp>
              <p:nvSpPr>
                <p:cNvPr id="125" name="PA-íŝļiḑé"/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1368950" y="4392813"/>
                  <a:ext cx="2795071" cy="373089"/>
                </a:xfrm>
                <a:prstGeom prst="rect">
                  <a:avLst/>
                </a:prstGeom>
              </p:spPr>
              <p:txBody>
                <a:bodyPr wrap="square" lIns="91440" tIns="45720" rIns="91440" bIns="45720">
                  <a:normAutofit lnSpcReduction="1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 algn="r" defTabSz="913765">
                    <a:defRPr/>
                  </a:pPr>
                  <a:r>
                    <a:rPr lang="zh-CN" altLang="en-US" sz="2000" b="1" dirty="0"/>
                    <a:t>奔跑</a:t>
                  </a:r>
                </a:p>
              </p:txBody>
            </p:sp>
          </p:grpSp>
          <p:grpSp>
            <p:nvGrpSpPr>
              <p:cNvPr id="106" name="îṣľîďê"/>
              <p:cNvGrpSpPr/>
              <p:nvPr/>
            </p:nvGrpSpPr>
            <p:grpSpPr>
              <a:xfrm>
                <a:off x="2243969" y="2672588"/>
                <a:ext cx="2973187" cy="825028"/>
                <a:chOff x="2744148" y="2580216"/>
                <a:chExt cx="2973187" cy="825028"/>
              </a:xfrm>
            </p:grpSpPr>
            <p:sp>
              <p:nvSpPr>
                <p:cNvPr id="122" name="PA-işļiďe"/>
                <p:cNvSpPr txBox="1"/>
                <p:nvPr>
                  <p:custDataLst>
                    <p:tags r:id="rId13"/>
                  </p:custDataLst>
                </p:nvPr>
              </p:nvSpPr>
              <p:spPr>
                <a:xfrm>
                  <a:off x="2744148" y="2872330"/>
                  <a:ext cx="2795071" cy="532914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 defTabSz="913765">
                    <a:lnSpc>
                      <a:spcPct val="120000"/>
                    </a:lnSpc>
                    <a:spcBef>
                      <a:spcPct val="0"/>
                    </a:spcBef>
                    <a:defRPr/>
                  </a:pPr>
                  <a:r>
                    <a:rPr lang="zh-CN" altLang="en-US" sz="1100" dirty="0"/>
                    <a:t>速度提升</a:t>
                  </a:r>
                  <a:r>
                    <a:rPr lang="en-US" altLang="zh-CN" sz="1100" dirty="0"/>
                    <a:t>35%</a:t>
                  </a:r>
                </a:p>
              </p:txBody>
            </p:sp>
            <p:sp>
              <p:nvSpPr>
                <p:cNvPr id="123" name="PA-îSľîḍe"/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2922264" y="2580216"/>
                  <a:ext cx="2795071" cy="373089"/>
                </a:xfrm>
                <a:prstGeom prst="rect">
                  <a:avLst/>
                </a:prstGeom>
              </p:spPr>
              <p:txBody>
                <a:bodyPr wrap="square" lIns="91440" tIns="45720" rIns="91440" bIns="4572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 algn="r" defTabSz="913765">
                    <a:defRPr/>
                  </a:pPr>
                  <a:r>
                    <a:rPr lang="zh-CN" altLang="en-US" sz="1400" dirty="0"/>
                    <a:t>行走 </a:t>
                  </a:r>
                  <a:r>
                    <a:rPr lang="en-US" altLang="zh-CN" sz="1400" dirty="0"/>
                    <a:t>&gt; </a:t>
                  </a:r>
                  <a:r>
                    <a:rPr lang="zh-CN" altLang="en-US" sz="1400" dirty="0"/>
                    <a:t>奔跑</a:t>
                  </a:r>
                </a:p>
              </p:txBody>
            </p:sp>
          </p:grpSp>
          <p:grpSp>
            <p:nvGrpSpPr>
              <p:cNvPr id="109" name="îsļîďê"/>
              <p:cNvGrpSpPr/>
              <p:nvPr/>
            </p:nvGrpSpPr>
            <p:grpSpPr>
              <a:xfrm>
                <a:off x="3877694" y="1856022"/>
                <a:ext cx="4114515" cy="3565056"/>
                <a:chOff x="4040400" y="2224676"/>
                <a:chExt cx="4114515" cy="3565056"/>
              </a:xfrm>
            </p:grpSpPr>
            <p:sp>
              <p:nvSpPr>
                <p:cNvPr id="110" name="PA-íşlïḋe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5041166" y="4922797"/>
                  <a:ext cx="2610927" cy="866934"/>
                </a:xfrm>
                <a:prstGeom prst="parallelogram">
                  <a:avLst>
                    <a:gd name="adj" fmla="val 57722"/>
                  </a:avLst>
                </a:prstGeom>
                <a:solidFill>
                  <a:schemeClr val="bg1">
                    <a:lumMod val="95000"/>
                  </a:schemeClr>
                </a:solidFill>
                <a:ln w="762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/>
                </a:p>
              </p:txBody>
            </p:sp>
            <p:sp>
              <p:nvSpPr>
                <p:cNvPr id="111" name="PA-îşḻîḑê"/>
                <p:cNvSpPr/>
                <p:nvPr>
                  <p:custDataLst>
                    <p:tags r:id="rId6"/>
                  </p:custDataLst>
                </p:nvPr>
              </p:nvSpPr>
              <p:spPr>
                <a:xfrm rot="7176267">
                  <a:off x="4018369" y="3997845"/>
                  <a:ext cx="2630664" cy="866934"/>
                </a:xfrm>
                <a:prstGeom prst="parallelogram">
                  <a:avLst>
                    <a:gd name="adj" fmla="val 57327"/>
                  </a:avLst>
                </a:prstGeom>
                <a:solidFill>
                  <a:schemeClr val="bg1">
                    <a:lumMod val="95000"/>
                  </a:schemeClr>
                </a:solidFill>
                <a:ln w="762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/>
                </a:p>
              </p:txBody>
            </p:sp>
            <p:sp>
              <p:nvSpPr>
                <p:cNvPr id="112" name="PA-íṣļíḓè"/>
                <p:cNvSpPr/>
                <p:nvPr>
                  <p:custDataLst>
                    <p:tags r:id="rId7"/>
                  </p:custDataLst>
                </p:nvPr>
              </p:nvSpPr>
              <p:spPr>
                <a:xfrm rot="14409079">
                  <a:off x="5321174" y="3574356"/>
                  <a:ext cx="2609266" cy="866934"/>
                </a:xfrm>
                <a:prstGeom prst="parallelogram">
                  <a:avLst>
                    <a:gd name="adj" fmla="val 57327"/>
                  </a:avLst>
                </a:prstGeom>
                <a:solidFill>
                  <a:schemeClr val="bg1">
                    <a:lumMod val="95000"/>
                  </a:schemeClr>
                </a:solidFill>
                <a:ln w="762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/>
                </a:p>
              </p:txBody>
            </p:sp>
            <p:grpSp>
              <p:nvGrpSpPr>
                <p:cNvPr id="113" name="ïšlíďé"/>
                <p:cNvGrpSpPr/>
                <p:nvPr/>
              </p:nvGrpSpPr>
              <p:grpSpPr>
                <a:xfrm>
                  <a:off x="7149271" y="4922798"/>
                  <a:ext cx="1005644" cy="866934"/>
                  <a:chOff x="7149271" y="4922798"/>
                  <a:chExt cx="1005644" cy="866934"/>
                </a:xfrm>
              </p:grpSpPr>
              <p:sp>
                <p:nvSpPr>
                  <p:cNvPr id="118" name="PA-íṥľïḓè"/>
                  <p:cNvSpPr/>
                  <p:nvPr>
                    <p:custDataLst>
                      <p:tags r:id="rId11"/>
                    </p:custDataLst>
                  </p:nvPr>
                </p:nvSpPr>
                <p:spPr>
                  <a:xfrm>
                    <a:off x="7149271" y="4922798"/>
                    <a:ext cx="1005644" cy="866934"/>
                  </a:xfrm>
                  <a:prstGeom prst="triangle">
                    <a:avLst/>
                  </a:prstGeom>
                  <a:solidFill>
                    <a:schemeClr val="accent2"/>
                  </a:solidFill>
                  <a:ln w="762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anchor="ctr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/>
                  </a:p>
                </p:txBody>
              </p:sp>
              <p:sp>
                <p:nvSpPr>
                  <p:cNvPr id="119" name="PA-ï$ḻíḋé"/>
                  <p:cNvSpPr/>
                  <p:nvPr>
                    <p:custDataLst>
                      <p:tags r:id="rId12"/>
                    </p:custDataLst>
                  </p:nvPr>
                </p:nvSpPr>
                <p:spPr bwMode="auto">
                  <a:xfrm>
                    <a:off x="7466337" y="5315639"/>
                    <a:ext cx="371512" cy="370946"/>
                  </a:xfrm>
                  <a:custGeom>
                    <a:avLst/>
                    <a:gdLst>
                      <a:gd name="connsiteX0" fmla="*/ 94930 w 609434"/>
                      <a:gd name="connsiteY0" fmla="*/ 477389 h 608506"/>
                      <a:gd name="connsiteX1" fmla="*/ 69214 w 609434"/>
                      <a:gd name="connsiteY1" fmla="*/ 488055 h 608506"/>
                      <a:gd name="connsiteX2" fmla="*/ 69214 w 609434"/>
                      <a:gd name="connsiteY2" fmla="*/ 539404 h 608506"/>
                      <a:gd name="connsiteX3" fmla="*/ 120646 w 609434"/>
                      <a:gd name="connsiteY3" fmla="*/ 539404 h 608506"/>
                      <a:gd name="connsiteX4" fmla="*/ 120646 w 609434"/>
                      <a:gd name="connsiteY4" fmla="*/ 488055 h 608506"/>
                      <a:gd name="connsiteX5" fmla="*/ 94930 w 609434"/>
                      <a:gd name="connsiteY5" fmla="*/ 477389 h 608506"/>
                      <a:gd name="connsiteX6" fmla="*/ 108660 w 609434"/>
                      <a:gd name="connsiteY6" fmla="*/ 262400 h 608506"/>
                      <a:gd name="connsiteX7" fmla="*/ 129346 w 609434"/>
                      <a:gd name="connsiteY7" fmla="*/ 270918 h 608506"/>
                      <a:gd name="connsiteX8" fmla="*/ 338134 w 609434"/>
                      <a:gd name="connsiteY8" fmla="*/ 479369 h 608506"/>
                      <a:gd name="connsiteX9" fmla="*/ 338134 w 609434"/>
                      <a:gd name="connsiteY9" fmla="*/ 520602 h 608506"/>
                      <a:gd name="connsiteX10" fmla="*/ 317485 w 609434"/>
                      <a:gd name="connsiteY10" fmla="*/ 529192 h 608506"/>
                      <a:gd name="connsiteX11" fmla="*/ 296835 w 609434"/>
                      <a:gd name="connsiteY11" fmla="*/ 520602 h 608506"/>
                      <a:gd name="connsiteX12" fmla="*/ 230298 w 609434"/>
                      <a:gd name="connsiteY12" fmla="*/ 454172 h 608506"/>
                      <a:gd name="connsiteX13" fmla="*/ 189860 w 609434"/>
                      <a:gd name="connsiteY13" fmla="*/ 494545 h 608506"/>
                      <a:gd name="connsiteX14" fmla="*/ 189860 w 609434"/>
                      <a:gd name="connsiteY14" fmla="*/ 557157 h 608506"/>
                      <a:gd name="connsiteX15" fmla="*/ 138428 w 609434"/>
                      <a:gd name="connsiteY15" fmla="*/ 608506 h 608506"/>
                      <a:gd name="connsiteX16" fmla="*/ 51433 w 609434"/>
                      <a:gd name="connsiteY16" fmla="*/ 608506 h 608506"/>
                      <a:gd name="connsiteX17" fmla="*/ 15105 w 609434"/>
                      <a:gd name="connsiteY17" fmla="*/ 593426 h 608506"/>
                      <a:gd name="connsiteX18" fmla="*/ 0 w 609434"/>
                      <a:gd name="connsiteY18" fmla="*/ 557157 h 608506"/>
                      <a:gd name="connsiteX19" fmla="*/ 0 w 609434"/>
                      <a:gd name="connsiteY19" fmla="*/ 470302 h 608506"/>
                      <a:gd name="connsiteX20" fmla="*/ 51433 w 609434"/>
                      <a:gd name="connsiteY20" fmla="*/ 418953 h 608506"/>
                      <a:gd name="connsiteX21" fmla="*/ 114145 w 609434"/>
                      <a:gd name="connsiteY21" fmla="*/ 418953 h 608506"/>
                      <a:gd name="connsiteX22" fmla="*/ 154584 w 609434"/>
                      <a:gd name="connsiteY22" fmla="*/ 378580 h 608506"/>
                      <a:gd name="connsiteX23" fmla="*/ 88047 w 609434"/>
                      <a:gd name="connsiteY23" fmla="*/ 312150 h 608506"/>
                      <a:gd name="connsiteX24" fmla="*/ 88047 w 609434"/>
                      <a:gd name="connsiteY24" fmla="*/ 270918 h 608506"/>
                      <a:gd name="connsiteX25" fmla="*/ 108660 w 609434"/>
                      <a:gd name="connsiteY25" fmla="*/ 262400 h 608506"/>
                      <a:gd name="connsiteX26" fmla="*/ 486401 w 609434"/>
                      <a:gd name="connsiteY26" fmla="*/ 39250 h 608506"/>
                      <a:gd name="connsiteX27" fmla="*/ 233187 w 609434"/>
                      <a:gd name="connsiteY27" fmla="*/ 292074 h 608506"/>
                      <a:gd name="connsiteX28" fmla="*/ 268173 w 609434"/>
                      <a:gd name="connsiteY28" fmla="*/ 327005 h 608506"/>
                      <a:gd name="connsiteX29" fmla="*/ 476938 w 609434"/>
                      <a:gd name="connsiteY29" fmla="*/ 118562 h 608506"/>
                      <a:gd name="connsiteX30" fmla="*/ 490702 w 609434"/>
                      <a:gd name="connsiteY30" fmla="*/ 118562 h 608506"/>
                      <a:gd name="connsiteX31" fmla="*/ 490702 w 609434"/>
                      <a:gd name="connsiteY31" fmla="*/ 132305 h 608506"/>
                      <a:gd name="connsiteX32" fmla="*/ 281938 w 609434"/>
                      <a:gd name="connsiteY32" fmla="*/ 340749 h 608506"/>
                      <a:gd name="connsiteX33" fmla="*/ 316923 w 609434"/>
                      <a:gd name="connsiteY33" fmla="*/ 375680 h 608506"/>
                      <a:gd name="connsiteX34" fmla="*/ 570136 w 609434"/>
                      <a:gd name="connsiteY34" fmla="*/ 122857 h 608506"/>
                      <a:gd name="connsiteX35" fmla="*/ 567173 w 609434"/>
                      <a:gd name="connsiteY35" fmla="*/ 42209 h 608506"/>
                      <a:gd name="connsiteX36" fmla="*/ 479423 w 609434"/>
                      <a:gd name="connsiteY36" fmla="*/ 24 h 608506"/>
                      <a:gd name="connsiteX37" fmla="*/ 586673 w 609434"/>
                      <a:gd name="connsiteY37" fmla="*/ 4033 h 608506"/>
                      <a:gd name="connsiteX38" fmla="*/ 605408 w 609434"/>
                      <a:gd name="connsiteY38" fmla="*/ 22739 h 608506"/>
                      <a:gd name="connsiteX39" fmla="*/ 609423 w 609434"/>
                      <a:gd name="connsiteY39" fmla="*/ 129824 h 608506"/>
                      <a:gd name="connsiteX40" fmla="*/ 603688 w 609434"/>
                      <a:gd name="connsiteY40" fmla="*/ 144331 h 608506"/>
                      <a:gd name="connsiteX41" fmla="*/ 330688 w 609434"/>
                      <a:gd name="connsiteY41" fmla="*/ 416911 h 608506"/>
                      <a:gd name="connsiteX42" fmla="*/ 316923 w 609434"/>
                      <a:gd name="connsiteY42" fmla="*/ 422637 h 608506"/>
                      <a:gd name="connsiteX43" fmla="*/ 303158 w 609434"/>
                      <a:gd name="connsiteY43" fmla="*/ 416911 h 608506"/>
                      <a:gd name="connsiteX44" fmla="*/ 191893 w 609434"/>
                      <a:gd name="connsiteY44" fmla="*/ 305817 h 608506"/>
                      <a:gd name="connsiteX45" fmla="*/ 191893 w 609434"/>
                      <a:gd name="connsiteY45" fmla="*/ 278330 h 608506"/>
                      <a:gd name="connsiteX46" fmla="*/ 464894 w 609434"/>
                      <a:gd name="connsiteY46" fmla="*/ 5751 h 608506"/>
                      <a:gd name="connsiteX47" fmla="*/ 479423 w 609434"/>
                      <a:gd name="connsiteY47" fmla="*/ 24 h 6085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609434" h="608506">
                        <a:moveTo>
                          <a:pt x="94930" y="477389"/>
                        </a:moveTo>
                        <a:cubicBezTo>
                          <a:pt x="85633" y="477389"/>
                          <a:pt x="76336" y="480944"/>
                          <a:pt x="69214" y="488055"/>
                        </a:cubicBezTo>
                        <a:cubicBezTo>
                          <a:pt x="54970" y="502181"/>
                          <a:pt x="54970" y="525183"/>
                          <a:pt x="69214" y="539404"/>
                        </a:cubicBezTo>
                        <a:cubicBezTo>
                          <a:pt x="83458" y="553625"/>
                          <a:pt x="106498" y="553625"/>
                          <a:pt x="120646" y="539404"/>
                        </a:cubicBezTo>
                        <a:cubicBezTo>
                          <a:pt x="134890" y="525183"/>
                          <a:pt x="134890" y="502181"/>
                          <a:pt x="120646" y="488055"/>
                        </a:cubicBezTo>
                        <a:cubicBezTo>
                          <a:pt x="113524" y="480944"/>
                          <a:pt x="104227" y="477389"/>
                          <a:pt x="94930" y="477389"/>
                        </a:cubicBezTo>
                        <a:close/>
                        <a:moveTo>
                          <a:pt x="108660" y="262400"/>
                        </a:moveTo>
                        <a:cubicBezTo>
                          <a:pt x="116129" y="262400"/>
                          <a:pt x="123610" y="265239"/>
                          <a:pt x="129346" y="270918"/>
                        </a:cubicBezTo>
                        <a:lnTo>
                          <a:pt x="338134" y="479369"/>
                        </a:lnTo>
                        <a:cubicBezTo>
                          <a:pt x="349510" y="490823"/>
                          <a:pt x="349510" y="509244"/>
                          <a:pt x="338134" y="520602"/>
                        </a:cubicBezTo>
                        <a:cubicBezTo>
                          <a:pt x="332398" y="526328"/>
                          <a:pt x="324941" y="529192"/>
                          <a:pt x="317485" y="529192"/>
                        </a:cubicBezTo>
                        <a:cubicBezTo>
                          <a:pt x="310028" y="529192"/>
                          <a:pt x="302571" y="526328"/>
                          <a:pt x="296835" y="520602"/>
                        </a:cubicBezTo>
                        <a:lnTo>
                          <a:pt x="230298" y="454172"/>
                        </a:lnTo>
                        <a:lnTo>
                          <a:pt x="189860" y="494545"/>
                        </a:lnTo>
                        <a:lnTo>
                          <a:pt x="189860" y="557157"/>
                        </a:lnTo>
                        <a:cubicBezTo>
                          <a:pt x="189860" y="585504"/>
                          <a:pt x="166821" y="608506"/>
                          <a:pt x="138428" y="608506"/>
                        </a:cubicBezTo>
                        <a:lnTo>
                          <a:pt x="51433" y="608506"/>
                        </a:lnTo>
                        <a:cubicBezTo>
                          <a:pt x="37857" y="608506"/>
                          <a:pt x="24760" y="603066"/>
                          <a:pt x="15105" y="593426"/>
                        </a:cubicBezTo>
                        <a:cubicBezTo>
                          <a:pt x="5449" y="583786"/>
                          <a:pt x="0" y="570710"/>
                          <a:pt x="0" y="557157"/>
                        </a:cubicBezTo>
                        <a:lnTo>
                          <a:pt x="0" y="470302"/>
                        </a:lnTo>
                        <a:cubicBezTo>
                          <a:pt x="0" y="441955"/>
                          <a:pt x="23040" y="418953"/>
                          <a:pt x="51433" y="418953"/>
                        </a:cubicBezTo>
                        <a:lnTo>
                          <a:pt x="114145" y="418953"/>
                        </a:lnTo>
                        <a:lnTo>
                          <a:pt x="154584" y="378580"/>
                        </a:lnTo>
                        <a:lnTo>
                          <a:pt x="88047" y="312150"/>
                        </a:lnTo>
                        <a:cubicBezTo>
                          <a:pt x="76575" y="300792"/>
                          <a:pt x="76575" y="282371"/>
                          <a:pt x="88047" y="270918"/>
                        </a:cubicBezTo>
                        <a:cubicBezTo>
                          <a:pt x="93735" y="265239"/>
                          <a:pt x="101192" y="262400"/>
                          <a:pt x="108660" y="262400"/>
                        </a:cubicBezTo>
                        <a:close/>
                        <a:moveTo>
                          <a:pt x="486401" y="39250"/>
                        </a:moveTo>
                        <a:lnTo>
                          <a:pt x="233187" y="292074"/>
                        </a:lnTo>
                        <a:lnTo>
                          <a:pt x="268173" y="327005"/>
                        </a:lnTo>
                        <a:lnTo>
                          <a:pt x="476938" y="118562"/>
                        </a:lnTo>
                        <a:cubicBezTo>
                          <a:pt x="480761" y="114744"/>
                          <a:pt x="486879" y="114744"/>
                          <a:pt x="490702" y="118562"/>
                        </a:cubicBezTo>
                        <a:cubicBezTo>
                          <a:pt x="494526" y="122380"/>
                          <a:pt x="494526" y="128488"/>
                          <a:pt x="490702" y="132305"/>
                        </a:cubicBezTo>
                        <a:lnTo>
                          <a:pt x="281938" y="340749"/>
                        </a:lnTo>
                        <a:lnTo>
                          <a:pt x="316923" y="375680"/>
                        </a:lnTo>
                        <a:lnTo>
                          <a:pt x="570136" y="122857"/>
                        </a:lnTo>
                        <a:lnTo>
                          <a:pt x="567173" y="42209"/>
                        </a:lnTo>
                        <a:close/>
                        <a:moveTo>
                          <a:pt x="479423" y="24"/>
                        </a:moveTo>
                        <a:lnTo>
                          <a:pt x="586673" y="4033"/>
                        </a:lnTo>
                        <a:cubicBezTo>
                          <a:pt x="596805" y="4414"/>
                          <a:pt x="605026" y="12622"/>
                          <a:pt x="605408" y="22739"/>
                        </a:cubicBezTo>
                        <a:lnTo>
                          <a:pt x="609423" y="129824"/>
                        </a:lnTo>
                        <a:cubicBezTo>
                          <a:pt x="609614" y="135264"/>
                          <a:pt x="607511" y="140513"/>
                          <a:pt x="603688" y="144331"/>
                        </a:cubicBezTo>
                        <a:lnTo>
                          <a:pt x="330688" y="416911"/>
                        </a:lnTo>
                        <a:cubicBezTo>
                          <a:pt x="326864" y="420728"/>
                          <a:pt x="321893" y="422637"/>
                          <a:pt x="316923" y="422637"/>
                        </a:cubicBezTo>
                        <a:cubicBezTo>
                          <a:pt x="311952" y="422637"/>
                          <a:pt x="306982" y="420728"/>
                          <a:pt x="303158" y="416911"/>
                        </a:cubicBezTo>
                        <a:lnTo>
                          <a:pt x="191893" y="305817"/>
                        </a:lnTo>
                        <a:cubicBezTo>
                          <a:pt x="184246" y="298278"/>
                          <a:pt x="184246" y="285966"/>
                          <a:pt x="191893" y="278330"/>
                        </a:cubicBezTo>
                        <a:lnTo>
                          <a:pt x="464894" y="5751"/>
                        </a:lnTo>
                        <a:cubicBezTo>
                          <a:pt x="468717" y="1933"/>
                          <a:pt x="473879" y="-262"/>
                          <a:pt x="479423" y="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wrap="square" lIns="91440" tIns="45720" rIns="91440" bIns="45720" anchor="ctr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/>
                  </a:p>
                </p:txBody>
              </p:sp>
            </p:grpSp>
            <p:grpSp>
              <p:nvGrpSpPr>
                <p:cNvPr id="114" name="iš1íḑè"/>
                <p:cNvGrpSpPr/>
                <p:nvPr/>
              </p:nvGrpSpPr>
              <p:grpSpPr>
                <a:xfrm>
                  <a:off x="4040400" y="4922798"/>
                  <a:ext cx="1005004" cy="866934"/>
                  <a:chOff x="4058793" y="4922798"/>
                  <a:chExt cx="1005004" cy="866934"/>
                </a:xfrm>
              </p:grpSpPr>
              <p:sp>
                <p:nvSpPr>
                  <p:cNvPr id="116" name="PA-ï$ḷíḑe"/>
                  <p:cNvSpPr/>
                  <p:nvPr>
                    <p:custDataLst>
                      <p:tags r:id="rId9"/>
                    </p:custDataLst>
                  </p:nvPr>
                </p:nvSpPr>
                <p:spPr>
                  <a:xfrm>
                    <a:off x="4058793" y="4922798"/>
                    <a:ext cx="1005004" cy="866934"/>
                  </a:xfrm>
                  <a:prstGeom prst="triangle">
                    <a:avLst/>
                  </a:prstGeom>
                  <a:solidFill>
                    <a:schemeClr val="accent2"/>
                  </a:solidFill>
                  <a:ln w="762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anchor="ctr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/>
                  </a:p>
                </p:txBody>
              </p:sp>
              <p:sp>
                <p:nvSpPr>
                  <p:cNvPr id="117" name="PA-ïṧḷidè"/>
                  <p:cNvSpPr/>
                  <p:nvPr>
                    <p:custDataLst>
                      <p:tags r:id="rId10"/>
                    </p:custDataLst>
                  </p:nvPr>
                </p:nvSpPr>
                <p:spPr bwMode="auto">
                  <a:xfrm>
                    <a:off x="4434061" y="5334447"/>
                    <a:ext cx="254466" cy="333332"/>
                  </a:xfrm>
                  <a:custGeom>
                    <a:avLst/>
                    <a:gdLst>
                      <a:gd name="connsiteX0" fmla="*/ 232784 w 462796"/>
                      <a:gd name="connsiteY0" fmla="*/ 153775 h 606227"/>
                      <a:gd name="connsiteX1" fmla="*/ 229010 w 462796"/>
                      <a:gd name="connsiteY1" fmla="*/ 155112 h 606227"/>
                      <a:gd name="connsiteX2" fmla="*/ 224992 w 462796"/>
                      <a:gd name="connsiteY2" fmla="*/ 154504 h 606227"/>
                      <a:gd name="connsiteX3" fmla="*/ 221218 w 462796"/>
                      <a:gd name="connsiteY3" fmla="*/ 154261 h 606227"/>
                      <a:gd name="connsiteX4" fmla="*/ 84859 w 462796"/>
                      <a:gd name="connsiteY4" fmla="*/ 154261 h 606227"/>
                      <a:gd name="connsiteX5" fmla="*/ 75484 w 462796"/>
                      <a:gd name="connsiteY5" fmla="*/ 155842 h 606227"/>
                      <a:gd name="connsiteX6" fmla="*/ 73049 w 462796"/>
                      <a:gd name="connsiteY6" fmla="*/ 156449 h 606227"/>
                      <a:gd name="connsiteX7" fmla="*/ 66962 w 462796"/>
                      <a:gd name="connsiteY7" fmla="*/ 161433 h 606227"/>
                      <a:gd name="connsiteX8" fmla="*/ 65623 w 462796"/>
                      <a:gd name="connsiteY8" fmla="*/ 164108 h 606227"/>
                      <a:gd name="connsiteX9" fmla="*/ 65379 w 462796"/>
                      <a:gd name="connsiteY9" fmla="*/ 165445 h 606227"/>
                      <a:gd name="connsiteX10" fmla="*/ 65379 w 462796"/>
                      <a:gd name="connsiteY10" fmla="*/ 263788 h 606227"/>
                      <a:gd name="connsiteX11" fmla="*/ 74510 w 462796"/>
                      <a:gd name="connsiteY11" fmla="*/ 274972 h 606227"/>
                      <a:gd name="connsiteX12" fmla="*/ 84494 w 462796"/>
                      <a:gd name="connsiteY12" fmla="*/ 274972 h 606227"/>
                      <a:gd name="connsiteX13" fmla="*/ 93625 w 462796"/>
                      <a:gd name="connsiteY13" fmla="*/ 263788 h 606227"/>
                      <a:gd name="connsiteX14" fmla="*/ 93625 w 462796"/>
                      <a:gd name="connsiteY14" fmla="*/ 187569 h 606227"/>
                      <a:gd name="connsiteX15" fmla="*/ 213061 w 462796"/>
                      <a:gd name="connsiteY15" fmla="*/ 187569 h 606227"/>
                      <a:gd name="connsiteX16" fmla="*/ 133072 w 462796"/>
                      <a:gd name="connsiteY16" fmla="*/ 347180 h 606227"/>
                      <a:gd name="connsiteX17" fmla="*/ 132828 w 462796"/>
                      <a:gd name="connsiteY17" fmla="*/ 356662 h 606227"/>
                      <a:gd name="connsiteX18" fmla="*/ 134533 w 462796"/>
                      <a:gd name="connsiteY18" fmla="*/ 360552 h 606227"/>
                      <a:gd name="connsiteX19" fmla="*/ 133924 w 462796"/>
                      <a:gd name="connsiteY19" fmla="*/ 366873 h 606227"/>
                      <a:gd name="connsiteX20" fmla="*/ 133924 w 462796"/>
                      <a:gd name="connsiteY20" fmla="*/ 454519 h 606227"/>
                      <a:gd name="connsiteX21" fmla="*/ 50647 w 462796"/>
                      <a:gd name="connsiteY21" fmla="*/ 454519 h 606227"/>
                      <a:gd name="connsiteX22" fmla="*/ 34820 w 462796"/>
                      <a:gd name="connsiteY22" fmla="*/ 471659 h 606227"/>
                      <a:gd name="connsiteX23" fmla="*/ 34820 w 462796"/>
                      <a:gd name="connsiteY23" fmla="*/ 484666 h 606227"/>
                      <a:gd name="connsiteX24" fmla="*/ 50647 w 462796"/>
                      <a:gd name="connsiteY24" fmla="*/ 501806 h 606227"/>
                      <a:gd name="connsiteX25" fmla="*/ 162413 w 462796"/>
                      <a:gd name="connsiteY25" fmla="*/ 501806 h 606227"/>
                      <a:gd name="connsiteX26" fmla="*/ 178119 w 462796"/>
                      <a:gd name="connsiteY26" fmla="*/ 484666 h 606227"/>
                      <a:gd name="connsiteX27" fmla="*/ 178119 w 462796"/>
                      <a:gd name="connsiteY27" fmla="*/ 391063 h 606227"/>
                      <a:gd name="connsiteX28" fmla="*/ 204660 w 462796"/>
                      <a:gd name="connsiteY28" fmla="*/ 397385 h 606227"/>
                      <a:gd name="connsiteX29" fmla="*/ 209043 w 462796"/>
                      <a:gd name="connsiteY29" fmla="*/ 401275 h 606227"/>
                      <a:gd name="connsiteX30" fmla="*/ 368413 w 462796"/>
                      <a:gd name="connsiteY30" fmla="*/ 566598 h 606227"/>
                      <a:gd name="connsiteX31" fmla="*/ 390328 w 462796"/>
                      <a:gd name="connsiteY31" fmla="*/ 566598 h 606227"/>
                      <a:gd name="connsiteX32" fmla="*/ 399216 w 462796"/>
                      <a:gd name="connsiteY32" fmla="*/ 557360 h 606227"/>
                      <a:gd name="connsiteX33" fmla="*/ 399216 w 462796"/>
                      <a:gd name="connsiteY33" fmla="*/ 532804 h 606227"/>
                      <a:gd name="connsiteX34" fmla="*/ 228888 w 462796"/>
                      <a:gd name="connsiteY34" fmla="*/ 356054 h 606227"/>
                      <a:gd name="connsiteX35" fmla="*/ 292076 w 462796"/>
                      <a:gd name="connsiteY35" fmla="*/ 229872 h 606227"/>
                      <a:gd name="connsiteX36" fmla="*/ 319957 w 462796"/>
                      <a:gd name="connsiteY36" fmla="*/ 297096 h 606227"/>
                      <a:gd name="connsiteX37" fmla="*/ 325314 w 462796"/>
                      <a:gd name="connsiteY37" fmla="*/ 304633 h 606227"/>
                      <a:gd name="connsiteX38" fmla="*/ 326775 w 462796"/>
                      <a:gd name="connsiteY38" fmla="*/ 306456 h 606227"/>
                      <a:gd name="connsiteX39" fmla="*/ 333593 w 462796"/>
                      <a:gd name="connsiteY39" fmla="*/ 309981 h 606227"/>
                      <a:gd name="connsiteX40" fmla="*/ 333593 w 462796"/>
                      <a:gd name="connsiteY40" fmla="*/ 310225 h 606227"/>
                      <a:gd name="connsiteX41" fmla="*/ 334811 w 462796"/>
                      <a:gd name="connsiteY41" fmla="*/ 327487 h 606227"/>
                      <a:gd name="connsiteX42" fmla="*/ 334811 w 462796"/>
                      <a:gd name="connsiteY42" fmla="*/ 310138 h 606227"/>
                      <a:gd name="connsiteX43" fmla="*/ 334811 w 462796"/>
                      <a:gd name="connsiteY43" fmla="*/ 310103 h 606227"/>
                      <a:gd name="connsiteX44" fmla="*/ 335541 w 462796"/>
                      <a:gd name="connsiteY44" fmla="*/ 310103 h 606227"/>
                      <a:gd name="connsiteX45" fmla="*/ 337002 w 462796"/>
                      <a:gd name="connsiteY45" fmla="*/ 309860 h 606227"/>
                      <a:gd name="connsiteX46" fmla="*/ 421861 w 462796"/>
                      <a:gd name="connsiteY46" fmla="*/ 266341 h 606227"/>
                      <a:gd name="connsiteX47" fmla="*/ 426975 w 462796"/>
                      <a:gd name="connsiteY47" fmla="*/ 251875 h 606227"/>
                      <a:gd name="connsiteX48" fmla="*/ 422592 w 462796"/>
                      <a:gd name="connsiteY48" fmla="*/ 242515 h 606227"/>
                      <a:gd name="connsiteX49" fmla="*/ 409808 w 462796"/>
                      <a:gd name="connsiteY49" fmla="*/ 238503 h 606227"/>
                      <a:gd name="connsiteX50" fmla="*/ 343333 w 462796"/>
                      <a:gd name="connsiteY50" fmla="*/ 272662 h 606227"/>
                      <a:gd name="connsiteX51" fmla="*/ 314113 w 462796"/>
                      <a:gd name="connsiteY51" fmla="*/ 201670 h 606227"/>
                      <a:gd name="connsiteX52" fmla="*/ 304982 w 462796"/>
                      <a:gd name="connsiteY52" fmla="*/ 191094 h 606227"/>
                      <a:gd name="connsiteX53" fmla="*/ 303399 w 462796"/>
                      <a:gd name="connsiteY53" fmla="*/ 189879 h 606227"/>
                      <a:gd name="connsiteX54" fmla="*/ 301694 w 462796"/>
                      <a:gd name="connsiteY54" fmla="*/ 188663 h 606227"/>
                      <a:gd name="connsiteX55" fmla="*/ 239480 w 462796"/>
                      <a:gd name="connsiteY55" fmla="*/ 154261 h 606227"/>
                      <a:gd name="connsiteX56" fmla="*/ 232784 w 462796"/>
                      <a:gd name="connsiteY56" fmla="*/ 153775 h 606227"/>
                      <a:gd name="connsiteX57" fmla="*/ 317035 w 462796"/>
                      <a:gd name="connsiteY57" fmla="*/ 34766 h 606227"/>
                      <a:gd name="connsiteX58" fmla="*/ 268335 w 462796"/>
                      <a:gd name="connsiteY58" fmla="*/ 85944 h 606227"/>
                      <a:gd name="connsiteX59" fmla="*/ 317035 w 462796"/>
                      <a:gd name="connsiteY59" fmla="*/ 137121 h 606227"/>
                      <a:gd name="connsiteX60" fmla="*/ 365613 w 462796"/>
                      <a:gd name="connsiteY60" fmla="*/ 85944 h 606227"/>
                      <a:gd name="connsiteX61" fmla="*/ 317035 w 462796"/>
                      <a:gd name="connsiteY61" fmla="*/ 34766 h 606227"/>
                      <a:gd name="connsiteX62" fmla="*/ 317035 w 462796"/>
                      <a:gd name="connsiteY62" fmla="*/ 0 h 606227"/>
                      <a:gd name="connsiteX63" fmla="*/ 400555 w 462796"/>
                      <a:gd name="connsiteY63" fmla="*/ 85944 h 606227"/>
                      <a:gd name="connsiteX64" fmla="*/ 333836 w 462796"/>
                      <a:gd name="connsiteY64" fmla="*/ 170186 h 606227"/>
                      <a:gd name="connsiteX65" fmla="*/ 345890 w 462796"/>
                      <a:gd name="connsiteY65" fmla="*/ 187448 h 606227"/>
                      <a:gd name="connsiteX66" fmla="*/ 361108 w 462796"/>
                      <a:gd name="connsiteY66" fmla="*/ 224402 h 606227"/>
                      <a:gd name="connsiteX67" fmla="*/ 393859 w 462796"/>
                      <a:gd name="connsiteY67" fmla="*/ 207627 h 606227"/>
                      <a:gd name="connsiteX68" fmla="*/ 414435 w 462796"/>
                      <a:gd name="connsiteY68" fmla="*/ 202643 h 606227"/>
                      <a:gd name="connsiteX69" fmla="*/ 454003 w 462796"/>
                      <a:gd name="connsiteY69" fmla="*/ 227563 h 606227"/>
                      <a:gd name="connsiteX70" fmla="*/ 458508 w 462796"/>
                      <a:gd name="connsiteY70" fmla="*/ 236923 h 606227"/>
                      <a:gd name="connsiteX71" fmla="*/ 437689 w 462796"/>
                      <a:gd name="connsiteY71" fmla="*/ 297218 h 606227"/>
                      <a:gd name="connsiteX72" fmla="*/ 350638 w 462796"/>
                      <a:gd name="connsiteY72" fmla="*/ 341831 h 606227"/>
                      <a:gd name="connsiteX73" fmla="*/ 338220 w 462796"/>
                      <a:gd name="connsiteY73" fmla="*/ 344749 h 606227"/>
                      <a:gd name="connsiteX74" fmla="*/ 334811 w 462796"/>
                      <a:gd name="connsiteY74" fmla="*/ 344870 h 606227"/>
                      <a:gd name="connsiteX75" fmla="*/ 330914 w 462796"/>
                      <a:gd name="connsiteY75" fmla="*/ 344627 h 606227"/>
                      <a:gd name="connsiteX76" fmla="*/ 299259 w 462796"/>
                      <a:gd name="connsiteY76" fmla="*/ 327730 h 606227"/>
                      <a:gd name="connsiteX77" fmla="*/ 289276 w 462796"/>
                      <a:gd name="connsiteY77" fmla="*/ 313507 h 606227"/>
                      <a:gd name="connsiteX78" fmla="*/ 271135 w 462796"/>
                      <a:gd name="connsiteY78" fmla="*/ 349611 h 606227"/>
                      <a:gd name="connsiteX79" fmla="*/ 424296 w 462796"/>
                      <a:gd name="connsiteY79" fmla="*/ 508613 h 606227"/>
                      <a:gd name="connsiteX80" fmla="*/ 424296 w 462796"/>
                      <a:gd name="connsiteY80" fmla="*/ 581550 h 606227"/>
                      <a:gd name="connsiteX81" fmla="*/ 415409 w 462796"/>
                      <a:gd name="connsiteY81" fmla="*/ 590789 h 606227"/>
                      <a:gd name="connsiteX82" fmla="*/ 379371 w 462796"/>
                      <a:gd name="connsiteY82" fmla="*/ 606227 h 606227"/>
                      <a:gd name="connsiteX83" fmla="*/ 343333 w 462796"/>
                      <a:gd name="connsiteY83" fmla="*/ 590789 h 606227"/>
                      <a:gd name="connsiteX84" fmla="*/ 213061 w 462796"/>
                      <a:gd name="connsiteY84" fmla="*/ 455613 h 606227"/>
                      <a:gd name="connsiteX85" fmla="*/ 213061 w 462796"/>
                      <a:gd name="connsiteY85" fmla="*/ 484666 h 606227"/>
                      <a:gd name="connsiteX86" fmla="*/ 162413 w 462796"/>
                      <a:gd name="connsiteY86" fmla="*/ 536573 h 606227"/>
                      <a:gd name="connsiteX87" fmla="*/ 50647 w 462796"/>
                      <a:gd name="connsiteY87" fmla="*/ 536573 h 606227"/>
                      <a:gd name="connsiteX88" fmla="*/ 0 w 462796"/>
                      <a:gd name="connsiteY88" fmla="*/ 484666 h 606227"/>
                      <a:gd name="connsiteX89" fmla="*/ 0 w 462796"/>
                      <a:gd name="connsiteY89" fmla="*/ 471659 h 606227"/>
                      <a:gd name="connsiteX90" fmla="*/ 50647 w 462796"/>
                      <a:gd name="connsiteY90" fmla="*/ 419752 h 606227"/>
                      <a:gd name="connsiteX91" fmla="*/ 99104 w 462796"/>
                      <a:gd name="connsiteY91" fmla="*/ 419752 h 606227"/>
                      <a:gd name="connsiteX92" fmla="*/ 99104 w 462796"/>
                      <a:gd name="connsiteY92" fmla="*/ 366265 h 606227"/>
                      <a:gd name="connsiteX93" fmla="*/ 99104 w 462796"/>
                      <a:gd name="connsiteY93" fmla="*/ 365900 h 606227"/>
                      <a:gd name="connsiteX94" fmla="*/ 102026 w 462796"/>
                      <a:gd name="connsiteY94" fmla="*/ 331498 h 606227"/>
                      <a:gd name="connsiteX95" fmla="*/ 156691 w 462796"/>
                      <a:gd name="connsiteY95" fmla="*/ 222336 h 606227"/>
                      <a:gd name="connsiteX96" fmla="*/ 128445 w 462796"/>
                      <a:gd name="connsiteY96" fmla="*/ 222336 h 606227"/>
                      <a:gd name="connsiteX97" fmla="*/ 128445 w 462796"/>
                      <a:gd name="connsiteY97" fmla="*/ 263667 h 606227"/>
                      <a:gd name="connsiteX98" fmla="*/ 84615 w 462796"/>
                      <a:gd name="connsiteY98" fmla="*/ 309738 h 606227"/>
                      <a:gd name="connsiteX99" fmla="*/ 74510 w 462796"/>
                      <a:gd name="connsiteY99" fmla="*/ 309738 h 606227"/>
                      <a:gd name="connsiteX100" fmla="*/ 30559 w 462796"/>
                      <a:gd name="connsiteY100" fmla="*/ 263667 h 606227"/>
                      <a:gd name="connsiteX101" fmla="*/ 30559 w 462796"/>
                      <a:gd name="connsiteY101" fmla="*/ 165445 h 606227"/>
                      <a:gd name="connsiteX102" fmla="*/ 33968 w 462796"/>
                      <a:gd name="connsiteY102" fmla="*/ 149520 h 606227"/>
                      <a:gd name="connsiteX103" fmla="*/ 36768 w 462796"/>
                      <a:gd name="connsiteY103" fmla="*/ 144172 h 606227"/>
                      <a:gd name="connsiteX104" fmla="*/ 65136 w 462796"/>
                      <a:gd name="connsiteY104" fmla="*/ 122534 h 606227"/>
                      <a:gd name="connsiteX105" fmla="*/ 84859 w 462796"/>
                      <a:gd name="connsiteY105" fmla="*/ 119495 h 606227"/>
                      <a:gd name="connsiteX106" fmla="*/ 221218 w 462796"/>
                      <a:gd name="connsiteY106" fmla="*/ 119495 h 606227"/>
                      <a:gd name="connsiteX107" fmla="*/ 225601 w 462796"/>
                      <a:gd name="connsiteY107" fmla="*/ 119616 h 606227"/>
                      <a:gd name="connsiteX108" fmla="*/ 239846 w 462796"/>
                      <a:gd name="connsiteY108" fmla="*/ 118765 h 606227"/>
                      <a:gd name="connsiteX109" fmla="*/ 233515 w 462796"/>
                      <a:gd name="connsiteY109" fmla="*/ 85944 h 606227"/>
                      <a:gd name="connsiteX110" fmla="*/ 317035 w 462796"/>
                      <a:gd name="connsiteY110" fmla="*/ 0 h 6062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</a:cxnLst>
                    <a:rect l="l" t="t" r="r" b="b"/>
                    <a:pathLst>
                      <a:path w="462796" h="606227">
                        <a:moveTo>
                          <a:pt x="232784" y="153775"/>
                        </a:moveTo>
                        <a:lnTo>
                          <a:pt x="229010" y="155112"/>
                        </a:lnTo>
                        <a:lnTo>
                          <a:pt x="224992" y="154504"/>
                        </a:lnTo>
                        <a:cubicBezTo>
                          <a:pt x="223775" y="154383"/>
                          <a:pt x="222557" y="154261"/>
                          <a:pt x="221218" y="154261"/>
                        </a:cubicBezTo>
                        <a:lnTo>
                          <a:pt x="84859" y="154261"/>
                        </a:lnTo>
                        <a:cubicBezTo>
                          <a:pt x="81572" y="154261"/>
                          <a:pt x="78528" y="154747"/>
                          <a:pt x="75484" y="155842"/>
                        </a:cubicBezTo>
                        <a:lnTo>
                          <a:pt x="73049" y="156449"/>
                        </a:lnTo>
                        <a:cubicBezTo>
                          <a:pt x="70614" y="156936"/>
                          <a:pt x="68423" y="158759"/>
                          <a:pt x="66962" y="161433"/>
                        </a:cubicBezTo>
                        <a:lnTo>
                          <a:pt x="65623" y="164108"/>
                        </a:lnTo>
                        <a:cubicBezTo>
                          <a:pt x="65379" y="164594"/>
                          <a:pt x="65379" y="165323"/>
                          <a:pt x="65379" y="165445"/>
                        </a:cubicBezTo>
                        <a:lnTo>
                          <a:pt x="65379" y="263788"/>
                        </a:lnTo>
                        <a:cubicBezTo>
                          <a:pt x="65379" y="269866"/>
                          <a:pt x="69519" y="274972"/>
                          <a:pt x="74510" y="274972"/>
                        </a:cubicBezTo>
                        <a:lnTo>
                          <a:pt x="84494" y="274972"/>
                        </a:lnTo>
                        <a:cubicBezTo>
                          <a:pt x="89485" y="274972"/>
                          <a:pt x="93625" y="269866"/>
                          <a:pt x="93625" y="263788"/>
                        </a:cubicBezTo>
                        <a:lnTo>
                          <a:pt x="93625" y="187569"/>
                        </a:lnTo>
                        <a:lnTo>
                          <a:pt x="213061" y="187569"/>
                        </a:lnTo>
                        <a:lnTo>
                          <a:pt x="133072" y="347180"/>
                        </a:lnTo>
                        <a:cubicBezTo>
                          <a:pt x="131489" y="350219"/>
                          <a:pt x="131489" y="353623"/>
                          <a:pt x="132828" y="356662"/>
                        </a:cubicBezTo>
                        <a:lnTo>
                          <a:pt x="134533" y="360552"/>
                        </a:lnTo>
                        <a:lnTo>
                          <a:pt x="133924" y="366873"/>
                        </a:lnTo>
                        <a:lnTo>
                          <a:pt x="133924" y="454519"/>
                        </a:lnTo>
                        <a:lnTo>
                          <a:pt x="50647" y="454519"/>
                        </a:lnTo>
                        <a:cubicBezTo>
                          <a:pt x="41881" y="454519"/>
                          <a:pt x="34820" y="462177"/>
                          <a:pt x="34820" y="471659"/>
                        </a:cubicBezTo>
                        <a:lnTo>
                          <a:pt x="34820" y="484666"/>
                        </a:lnTo>
                        <a:cubicBezTo>
                          <a:pt x="34820" y="494148"/>
                          <a:pt x="41881" y="501806"/>
                          <a:pt x="50647" y="501806"/>
                        </a:cubicBezTo>
                        <a:lnTo>
                          <a:pt x="162413" y="501806"/>
                        </a:lnTo>
                        <a:cubicBezTo>
                          <a:pt x="171057" y="501806"/>
                          <a:pt x="178119" y="494148"/>
                          <a:pt x="178119" y="484666"/>
                        </a:cubicBezTo>
                        <a:lnTo>
                          <a:pt x="178119" y="391063"/>
                        </a:lnTo>
                        <a:lnTo>
                          <a:pt x="204660" y="397385"/>
                        </a:lnTo>
                        <a:lnTo>
                          <a:pt x="209043" y="401275"/>
                        </a:lnTo>
                        <a:lnTo>
                          <a:pt x="368413" y="566598"/>
                        </a:lnTo>
                        <a:cubicBezTo>
                          <a:pt x="374257" y="572798"/>
                          <a:pt x="384363" y="572798"/>
                          <a:pt x="390328" y="566598"/>
                        </a:cubicBezTo>
                        <a:lnTo>
                          <a:pt x="399216" y="557360"/>
                        </a:lnTo>
                        <a:cubicBezTo>
                          <a:pt x="405669" y="550674"/>
                          <a:pt x="405669" y="539490"/>
                          <a:pt x="399216" y="532804"/>
                        </a:cubicBezTo>
                        <a:lnTo>
                          <a:pt x="228888" y="356054"/>
                        </a:lnTo>
                        <a:lnTo>
                          <a:pt x="292076" y="229872"/>
                        </a:lnTo>
                        <a:lnTo>
                          <a:pt x="319957" y="297096"/>
                        </a:lnTo>
                        <a:cubicBezTo>
                          <a:pt x="321052" y="299406"/>
                          <a:pt x="322879" y="302202"/>
                          <a:pt x="325314" y="304633"/>
                        </a:cubicBezTo>
                        <a:lnTo>
                          <a:pt x="326775" y="306456"/>
                        </a:lnTo>
                        <a:cubicBezTo>
                          <a:pt x="328357" y="308523"/>
                          <a:pt x="330792" y="309860"/>
                          <a:pt x="333593" y="309981"/>
                        </a:cubicBezTo>
                        <a:lnTo>
                          <a:pt x="333593" y="310225"/>
                        </a:lnTo>
                        <a:lnTo>
                          <a:pt x="334811" y="327487"/>
                        </a:lnTo>
                        <a:lnTo>
                          <a:pt x="334811" y="310138"/>
                        </a:lnTo>
                        <a:lnTo>
                          <a:pt x="334811" y="310103"/>
                        </a:lnTo>
                        <a:lnTo>
                          <a:pt x="335541" y="310103"/>
                        </a:lnTo>
                        <a:cubicBezTo>
                          <a:pt x="336515" y="309981"/>
                          <a:pt x="337002" y="309860"/>
                          <a:pt x="337002" y="309860"/>
                        </a:cubicBezTo>
                        <a:lnTo>
                          <a:pt x="421861" y="266341"/>
                        </a:lnTo>
                        <a:cubicBezTo>
                          <a:pt x="427097" y="263667"/>
                          <a:pt x="429410" y="257102"/>
                          <a:pt x="426975" y="251875"/>
                        </a:cubicBezTo>
                        <a:lnTo>
                          <a:pt x="422592" y="242515"/>
                        </a:lnTo>
                        <a:cubicBezTo>
                          <a:pt x="420279" y="237896"/>
                          <a:pt x="414678" y="236072"/>
                          <a:pt x="409808" y="238503"/>
                        </a:cubicBezTo>
                        <a:lnTo>
                          <a:pt x="343333" y="272662"/>
                        </a:lnTo>
                        <a:lnTo>
                          <a:pt x="314113" y="201670"/>
                        </a:lnTo>
                        <a:cubicBezTo>
                          <a:pt x="311556" y="196443"/>
                          <a:pt x="307660" y="192918"/>
                          <a:pt x="304982" y="191094"/>
                        </a:cubicBezTo>
                        <a:lnTo>
                          <a:pt x="303399" y="189879"/>
                        </a:lnTo>
                        <a:cubicBezTo>
                          <a:pt x="302912" y="189393"/>
                          <a:pt x="302303" y="189028"/>
                          <a:pt x="301694" y="188663"/>
                        </a:cubicBezTo>
                        <a:lnTo>
                          <a:pt x="239480" y="154261"/>
                        </a:lnTo>
                        <a:cubicBezTo>
                          <a:pt x="237411" y="153167"/>
                          <a:pt x="235098" y="152924"/>
                          <a:pt x="232784" y="153775"/>
                        </a:cubicBezTo>
                        <a:close/>
                        <a:moveTo>
                          <a:pt x="317035" y="34766"/>
                        </a:moveTo>
                        <a:cubicBezTo>
                          <a:pt x="290128" y="34766"/>
                          <a:pt x="268335" y="57741"/>
                          <a:pt x="268335" y="85944"/>
                        </a:cubicBezTo>
                        <a:cubicBezTo>
                          <a:pt x="268335" y="114146"/>
                          <a:pt x="290128" y="137121"/>
                          <a:pt x="317035" y="137121"/>
                        </a:cubicBezTo>
                        <a:cubicBezTo>
                          <a:pt x="343820" y="137121"/>
                          <a:pt x="365613" y="114146"/>
                          <a:pt x="365613" y="85944"/>
                        </a:cubicBezTo>
                        <a:cubicBezTo>
                          <a:pt x="365613" y="57741"/>
                          <a:pt x="343820" y="34766"/>
                          <a:pt x="317035" y="34766"/>
                        </a:cubicBezTo>
                        <a:close/>
                        <a:moveTo>
                          <a:pt x="317035" y="0"/>
                        </a:moveTo>
                        <a:cubicBezTo>
                          <a:pt x="363056" y="0"/>
                          <a:pt x="400555" y="38535"/>
                          <a:pt x="400555" y="85944"/>
                        </a:cubicBezTo>
                        <a:cubicBezTo>
                          <a:pt x="400555" y="127396"/>
                          <a:pt x="371822" y="162163"/>
                          <a:pt x="333836" y="170186"/>
                        </a:cubicBezTo>
                        <a:cubicBezTo>
                          <a:pt x="338585" y="175170"/>
                          <a:pt x="342724" y="181005"/>
                          <a:pt x="345890" y="187448"/>
                        </a:cubicBezTo>
                        <a:lnTo>
                          <a:pt x="361108" y="224402"/>
                        </a:lnTo>
                        <a:lnTo>
                          <a:pt x="393859" y="207627"/>
                        </a:lnTo>
                        <a:cubicBezTo>
                          <a:pt x="400190" y="204345"/>
                          <a:pt x="407373" y="202643"/>
                          <a:pt x="414435" y="202643"/>
                        </a:cubicBezTo>
                        <a:cubicBezTo>
                          <a:pt x="431479" y="202643"/>
                          <a:pt x="446698" y="212125"/>
                          <a:pt x="454003" y="227563"/>
                        </a:cubicBezTo>
                        <a:lnTo>
                          <a:pt x="458508" y="236923"/>
                        </a:lnTo>
                        <a:cubicBezTo>
                          <a:pt x="468978" y="258926"/>
                          <a:pt x="459604" y="286034"/>
                          <a:pt x="437689" y="297218"/>
                        </a:cubicBezTo>
                        <a:lnTo>
                          <a:pt x="350638" y="341831"/>
                        </a:lnTo>
                        <a:cubicBezTo>
                          <a:pt x="346864" y="343411"/>
                          <a:pt x="342603" y="344384"/>
                          <a:pt x="338220" y="344749"/>
                        </a:cubicBezTo>
                        <a:lnTo>
                          <a:pt x="334811" y="344870"/>
                        </a:lnTo>
                        <a:cubicBezTo>
                          <a:pt x="333593" y="344870"/>
                          <a:pt x="332253" y="344749"/>
                          <a:pt x="330914" y="344627"/>
                        </a:cubicBezTo>
                        <a:cubicBezTo>
                          <a:pt x="318861" y="344141"/>
                          <a:pt x="307051" y="337941"/>
                          <a:pt x="299259" y="327730"/>
                        </a:cubicBezTo>
                        <a:cubicBezTo>
                          <a:pt x="295363" y="323475"/>
                          <a:pt x="291954" y="318734"/>
                          <a:pt x="289276" y="313507"/>
                        </a:cubicBezTo>
                        <a:lnTo>
                          <a:pt x="271135" y="349611"/>
                        </a:lnTo>
                        <a:lnTo>
                          <a:pt x="424296" y="508613"/>
                        </a:lnTo>
                        <a:cubicBezTo>
                          <a:pt x="443654" y="528671"/>
                          <a:pt x="443654" y="561493"/>
                          <a:pt x="424296" y="581550"/>
                        </a:cubicBezTo>
                        <a:lnTo>
                          <a:pt x="415409" y="590789"/>
                        </a:lnTo>
                        <a:cubicBezTo>
                          <a:pt x="405790" y="600757"/>
                          <a:pt x="393007" y="606227"/>
                          <a:pt x="379371" y="606227"/>
                        </a:cubicBezTo>
                        <a:cubicBezTo>
                          <a:pt x="365735" y="606227"/>
                          <a:pt x="352829" y="600757"/>
                          <a:pt x="343333" y="590789"/>
                        </a:cubicBezTo>
                        <a:lnTo>
                          <a:pt x="213061" y="455613"/>
                        </a:lnTo>
                        <a:lnTo>
                          <a:pt x="213061" y="484666"/>
                        </a:lnTo>
                        <a:cubicBezTo>
                          <a:pt x="213061" y="513354"/>
                          <a:pt x="190294" y="536573"/>
                          <a:pt x="162413" y="536573"/>
                        </a:cubicBezTo>
                        <a:lnTo>
                          <a:pt x="50647" y="536573"/>
                        </a:lnTo>
                        <a:cubicBezTo>
                          <a:pt x="22645" y="536573"/>
                          <a:pt x="0" y="513354"/>
                          <a:pt x="0" y="484666"/>
                        </a:cubicBezTo>
                        <a:lnTo>
                          <a:pt x="0" y="471659"/>
                        </a:lnTo>
                        <a:cubicBezTo>
                          <a:pt x="0" y="443092"/>
                          <a:pt x="22645" y="419752"/>
                          <a:pt x="50647" y="419752"/>
                        </a:cubicBezTo>
                        <a:lnTo>
                          <a:pt x="99104" y="419752"/>
                        </a:lnTo>
                        <a:lnTo>
                          <a:pt x="99104" y="366265"/>
                        </a:lnTo>
                        <a:cubicBezTo>
                          <a:pt x="99104" y="366143"/>
                          <a:pt x="99104" y="366022"/>
                          <a:pt x="99104" y="365900"/>
                        </a:cubicBezTo>
                        <a:cubicBezTo>
                          <a:pt x="95573" y="354473"/>
                          <a:pt x="96547" y="342196"/>
                          <a:pt x="102026" y="331498"/>
                        </a:cubicBezTo>
                        <a:lnTo>
                          <a:pt x="156691" y="222336"/>
                        </a:lnTo>
                        <a:lnTo>
                          <a:pt x="128445" y="222336"/>
                        </a:lnTo>
                        <a:lnTo>
                          <a:pt x="128445" y="263667"/>
                        </a:lnTo>
                        <a:cubicBezTo>
                          <a:pt x="128445" y="289073"/>
                          <a:pt x="108844" y="309738"/>
                          <a:pt x="84615" y="309738"/>
                        </a:cubicBezTo>
                        <a:lnTo>
                          <a:pt x="74510" y="309738"/>
                        </a:lnTo>
                        <a:cubicBezTo>
                          <a:pt x="50282" y="309738"/>
                          <a:pt x="30559" y="289073"/>
                          <a:pt x="30559" y="263667"/>
                        </a:cubicBezTo>
                        <a:lnTo>
                          <a:pt x="30559" y="165445"/>
                        </a:lnTo>
                        <a:cubicBezTo>
                          <a:pt x="30559" y="160096"/>
                          <a:pt x="31655" y="154869"/>
                          <a:pt x="33968" y="149520"/>
                        </a:cubicBezTo>
                        <a:cubicBezTo>
                          <a:pt x="34820" y="147575"/>
                          <a:pt x="35672" y="145874"/>
                          <a:pt x="36768" y="144172"/>
                        </a:cubicBezTo>
                        <a:cubicBezTo>
                          <a:pt x="42490" y="133474"/>
                          <a:pt x="52961" y="125330"/>
                          <a:pt x="65136" y="122534"/>
                        </a:cubicBezTo>
                        <a:cubicBezTo>
                          <a:pt x="71467" y="120467"/>
                          <a:pt x="78163" y="119495"/>
                          <a:pt x="84859" y="119495"/>
                        </a:cubicBezTo>
                        <a:lnTo>
                          <a:pt x="221218" y="119495"/>
                        </a:lnTo>
                        <a:cubicBezTo>
                          <a:pt x="222801" y="119495"/>
                          <a:pt x="224140" y="119495"/>
                          <a:pt x="225601" y="119616"/>
                        </a:cubicBezTo>
                        <a:cubicBezTo>
                          <a:pt x="230228" y="118522"/>
                          <a:pt x="235098" y="118279"/>
                          <a:pt x="239846" y="118765"/>
                        </a:cubicBezTo>
                        <a:cubicBezTo>
                          <a:pt x="235706" y="108676"/>
                          <a:pt x="233515" y="97614"/>
                          <a:pt x="233515" y="85944"/>
                        </a:cubicBezTo>
                        <a:cubicBezTo>
                          <a:pt x="233515" y="38535"/>
                          <a:pt x="270892" y="0"/>
                          <a:pt x="317035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wrap="square" lIns="91440" tIns="45720" rIns="91440" bIns="45720" anchor="ctr">
                    <a:normAutofit fontScale="92500" lnSpcReduction="10000"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/>
                  </a:p>
                </p:txBody>
              </p:sp>
            </p:grpSp>
            <p:sp>
              <p:nvSpPr>
                <p:cNvPr id="115" name="PA-işḻiďe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5597539" y="2224676"/>
                  <a:ext cx="1005004" cy="866934"/>
                </a:xfrm>
                <a:prstGeom prst="triangle">
                  <a:avLst/>
                </a:prstGeom>
                <a:solidFill>
                  <a:schemeClr val="accent1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/>
                </a:p>
              </p:txBody>
            </p:sp>
          </p:grpSp>
        </p:grpSp>
        <p:sp>
          <p:nvSpPr>
            <p:cNvPr id="40" name="PA-stop-sign-variant_32529"/>
            <p:cNvSpPr>
              <a:spLocks noChangeAspect="1"/>
            </p:cNvSpPr>
            <p:nvPr>
              <p:custDataLst>
                <p:tags r:id="rId2"/>
              </p:custDataLst>
            </p:nvPr>
          </p:nvSpPr>
          <p:spPr bwMode="auto">
            <a:xfrm>
              <a:off x="5779351" y="1508896"/>
              <a:ext cx="420079" cy="371441"/>
            </a:xfrm>
            <a:custGeom>
              <a:avLst/>
              <a:gdLst>
                <a:gd name="T0" fmla="*/ 4660 w 6084"/>
                <a:gd name="T1" fmla="*/ 141 h 5322"/>
                <a:gd name="T2" fmla="*/ 1669 w 6084"/>
                <a:gd name="T3" fmla="*/ 0 h 5322"/>
                <a:gd name="T4" fmla="*/ 51 w 6084"/>
                <a:gd name="T5" fmla="*/ 2520 h 5322"/>
                <a:gd name="T6" fmla="*/ 1424 w 6084"/>
                <a:gd name="T7" fmla="*/ 5181 h 5322"/>
                <a:gd name="T8" fmla="*/ 4415 w 6084"/>
                <a:gd name="T9" fmla="*/ 5322 h 5322"/>
                <a:gd name="T10" fmla="*/ 6033 w 6084"/>
                <a:gd name="T11" fmla="*/ 2802 h 5322"/>
                <a:gd name="T12" fmla="*/ 4252 w 6084"/>
                <a:gd name="T13" fmla="*/ 4757 h 5322"/>
                <a:gd name="T14" fmla="*/ 622 w 6084"/>
                <a:gd name="T15" fmla="*/ 2661 h 5322"/>
                <a:gd name="T16" fmla="*/ 4252 w 6084"/>
                <a:gd name="T17" fmla="*/ 565 h 5322"/>
                <a:gd name="T18" fmla="*/ 4252 w 6084"/>
                <a:gd name="T19" fmla="*/ 4757 h 5322"/>
                <a:gd name="T20" fmla="*/ 1384 w 6084"/>
                <a:gd name="T21" fmla="*/ 3265 h 5322"/>
                <a:gd name="T22" fmla="*/ 1106 w 6084"/>
                <a:gd name="T23" fmla="*/ 2974 h 5322"/>
                <a:gd name="T24" fmla="*/ 1586 w 6084"/>
                <a:gd name="T25" fmla="*/ 2920 h 5322"/>
                <a:gd name="T26" fmla="*/ 1068 w 6084"/>
                <a:gd name="T27" fmla="*/ 2409 h 5322"/>
                <a:gd name="T28" fmla="*/ 1811 w 6084"/>
                <a:gd name="T29" fmla="*/ 2115 h 5322"/>
                <a:gd name="T30" fmla="*/ 1506 w 6084"/>
                <a:gd name="T31" fmla="*/ 2273 h 5322"/>
                <a:gd name="T32" fmla="*/ 1553 w 6084"/>
                <a:gd name="T33" fmla="*/ 2551 h 5322"/>
                <a:gd name="T34" fmla="*/ 1949 w 6084"/>
                <a:gd name="T35" fmla="*/ 2075 h 5322"/>
                <a:gd name="T36" fmla="*/ 2850 w 6084"/>
                <a:gd name="T37" fmla="*/ 2297 h 5322"/>
                <a:gd name="T38" fmla="*/ 2530 w 6084"/>
                <a:gd name="T39" fmla="*/ 3247 h 5322"/>
                <a:gd name="T40" fmla="*/ 2264 w 6084"/>
                <a:gd name="T41" fmla="*/ 2297 h 5322"/>
                <a:gd name="T42" fmla="*/ 1949 w 6084"/>
                <a:gd name="T43" fmla="*/ 2075 h 5322"/>
                <a:gd name="T44" fmla="*/ 2887 w 6084"/>
                <a:gd name="T45" fmla="*/ 2670 h 5322"/>
                <a:gd name="T46" fmla="*/ 4015 w 6084"/>
                <a:gd name="T47" fmla="*/ 2649 h 5322"/>
                <a:gd name="T48" fmla="*/ 3453 w 6084"/>
                <a:gd name="T49" fmla="*/ 3056 h 5322"/>
                <a:gd name="T50" fmla="*/ 3451 w 6084"/>
                <a:gd name="T51" fmla="*/ 2266 h 5322"/>
                <a:gd name="T52" fmla="*/ 3453 w 6084"/>
                <a:gd name="T53" fmla="*/ 3056 h 5322"/>
                <a:gd name="T54" fmla="*/ 4452 w 6084"/>
                <a:gd name="T55" fmla="*/ 3248 h 5322"/>
                <a:gd name="T56" fmla="*/ 4543 w 6084"/>
                <a:gd name="T57" fmla="*/ 2833 h 5322"/>
                <a:gd name="T58" fmla="*/ 5032 w 6084"/>
                <a:gd name="T59" fmla="*/ 2431 h 5322"/>
                <a:gd name="T60" fmla="*/ 4548 w 6084"/>
                <a:gd name="T61" fmla="*/ 2066 h 5322"/>
                <a:gd name="T62" fmla="*/ 4190 w 6084"/>
                <a:gd name="T63" fmla="*/ 3247 h 5322"/>
                <a:gd name="T64" fmla="*/ 4190 w 6084"/>
                <a:gd name="T65" fmla="*/ 3248 h 5322"/>
                <a:gd name="T66" fmla="*/ 4562 w 6084"/>
                <a:gd name="T67" fmla="*/ 2266 h 5322"/>
                <a:gd name="T68" fmla="*/ 4541 w 6084"/>
                <a:gd name="T69" fmla="*/ 2630 h 5322"/>
                <a:gd name="T70" fmla="*/ 4452 w 6084"/>
                <a:gd name="T71" fmla="*/ 2276 h 5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84" h="5322">
                  <a:moveTo>
                    <a:pt x="6033" y="2520"/>
                  </a:moveTo>
                  <a:lnTo>
                    <a:pt x="4660" y="141"/>
                  </a:lnTo>
                  <a:cubicBezTo>
                    <a:pt x="4610" y="54"/>
                    <a:pt x="4516" y="0"/>
                    <a:pt x="4415" y="0"/>
                  </a:cubicBezTo>
                  <a:lnTo>
                    <a:pt x="1669" y="0"/>
                  </a:lnTo>
                  <a:cubicBezTo>
                    <a:pt x="1568" y="0"/>
                    <a:pt x="1475" y="54"/>
                    <a:pt x="1424" y="141"/>
                  </a:cubicBezTo>
                  <a:lnTo>
                    <a:pt x="51" y="2520"/>
                  </a:lnTo>
                  <a:cubicBezTo>
                    <a:pt x="0" y="2607"/>
                    <a:pt x="0" y="2715"/>
                    <a:pt x="51" y="2802"/>
                  </a:cubicBezTo>
                  <a:lnTo>
                    <a:pt x="1424" y="5181"/>
                  </a:lnTo>
                  <a:cubicBezTo>
                    <a:pt x="1475" y="5268"/>
                    <a:pt x="1568" y="5322"/>
                    <a:pt x="1669" y="5322"/>
                  </a:cubicBezTo>
                  <a:lnTo>
                    <a:pt x="4415" y="5322"/>
                  </a:lnTo>
                  <a:cubicBezTo>
                    <a:pt x="4516" y="5322"/>
                    <a:pt x="4610" y="5268"/>
                    <a:pt x="4660" y="5181"/>
                  </a:cubicBezTo>
                  <a:lnTo>
                    <a:pt x="6033" y="2802"/>
                  </a:lnTo>
                  <a:cubicBezTo>
                    <a:pt x="6084" y="2715"/>
                    <a:pt x="6084" y="2607"/>
                    <a:pt x="6033" y="2520"/>
                  </a:cubicBezTo>
                  <a:close/>
                  <a:moveTo>
                    <a:pt x="4252" y="4757"/>
                  </a:moveTo>
                  <a:lnTo>
                    <a:pt x="1832" y="4757"/>
                  </a:lnTo>
                  <a:lnTo>
                    <a:pt x="622" y="2661"/>
                  </a:lnTo>
                  <a:lnTo>
                    <a:pt x="1832" y="565"/>
                  </a:lnTo>
                  <a:lnTo>
                    <a:pt x="4252" y="565"/>
                  </a:lnTo>
                  <a:lnTo>
                    <a:pt x="5463" y="2661"/>
                  </a:lnTo>
                  <a:lnTo>
                    <a:pt x="4252" y="4757"/>
                  </a:lnTo>
                  <a:close/>
                  <a:moveTo>
                    <a:pt x="1858" y="2901"/>
                  </a:moveTo>
                  <a:cubicBezTo>
                    <a:pt x="1858" y="3098"/>
                    <a:pt x="1707" y="3265"/>
                    <a:pt x="1384" y="3265"/>
                  </a:cubicBezTo>
                  <a:cubicBezTo>
                    <a:pt x="1250" y="3265"/>
                    <a:pt x="1118" y="3230"/>
                    <a:pt x="1052" y="3194"/>
                  </a:cubicBezTo>
                  <a:lnTo>
                    <a:pt x="1106" y="2974"/>
                  </a:lnTo>
                  <a:cubicBezTo>
                    <a:pt x="1177" y="3011"/>
                    <a:pt x="1287" y="3047"/>
                    <a:pt x="1400" y="3047"/>
                  </a:cubicBezTo>
                  <a:cubicBezTo>
                    <a:pt x="1522" y="3047"/>
                    <a:pt x="1586" y="2997"/>
                    <a:pt x="1586" y="2920"/>
                  </a:cubicBezTo>
                  <a:cubicBezTo>
                    <a:pt x="1586" y="2847"/>
                    <a:pt x="1531" y="2806"/>
                    <a:pt x="1390" y="2755"/>
                  </a:cubicBezTo>
                  <a:cubicBezTo>
                    <a:pt x="1195" y="2687"/>
                    <a:pt x="1068" y="2579"/>
                    <a:pt x="1068" y="2409"/>
                  </a:cubicBezTo>
                  <a:cubicBezTo>
                    <a:pt x="1068" y="2209"/>
                    <a:pt x="1235" y="2055"/>
                    <a:pt x="1512" y="2055"/>
                  </a:cubicBezTo>
                  <a:cubicBezTo>
                    <a:pt x="1644" y="2055"/>
                    <a:pt x="1741" y="2083"/>
                    <a:pt x="1811" y="2115"/>
                  </a:cubicBezTo>
                  <a:lnTo>
                    <a:pt x="1752" y="2329"/>
                  </a:lnTo>
                  <a:cubicBezTo>
                    <a:pt x="1705" y="2306"/>
                    <a:pt x="1621" y="2273"/>
                    <a:pt x="1506" y="2273"/>
                  </a:cubicBezTo>
                  <a:cubicBezTo>
                    <a:pt x="1392" y="2273"/>
                    <a:pt x="1336" y="2325"/>
                    <a:pt x="1336" y="2386"/>
                  </a:cubicBezTo>
                  <a:cubicBezTo>
                    <a:pt x="1336" y="2461"/>
                    <a:pt x="1402" y="2494"/>
                    <a:pt x="1553" y="2551"/>
                  </a:cubicBezTo>
                  <a:cubicBezTo>
                    <a:pt x="1760" y="2628"/>
                    <a:pt x="1858" y="2736"/>
                    <a:pt x="1858" y="2901"/>
                  </a:cubicBezTo>
                  <a:close/>
                  <a:moveTo>
                    <a:pt x="1949" y="2075"/>
                  </a:moveTo>
                  <a:lnTo>
                    <a:pt x="2850" y="2075"/>
                  </a:lnTo>
                  <a:lnTo>
                    <a:pt x="2850" y="2297"/>
                  </a:lnTo>
                  <a:lnTo>
                    <a:pt x="2530" y="2297"/>
                  </a:lnTo>
                  <a:lnTo>
                    <a:pt x="2530" y="3247"/>
                  </a:lnTo>
                  <a:lnTo>
                    <a:pt x="2264" y="3247"/>
                  </a:lnTo>
                  <a:lnTo>
                    <a:pt x="2264" y="2297"/>
                  </a:lnTo>
                  <a:lnTo>
                    <a:pt x="1949" y="2297"/>
                  </a:lnTo>
                  <a:lnTo>
                    <a:pt x="1949" y="2075"/>
                  </a:lnTo>
                  <a:close/>
                  <a:moveTo>
                    <a:pt x="3458" y="2055"/>
                  </a:moveTo>
                  <a:cubicBezTo>
                    <a:pt x="3112" y="2055"/>
                    <a:pt x="2887" y="2318"/>
                    <a:pt x="2887" y="2670"/>
                  </a:cubicBezTo>
                  <a:cubicBezTo>
                    <a:pt x="2887" y="3004"/>
                    <a:pt x="3091" y="3267"/>
                    <a:pt x="3439" y="3267"/>
                  </a:cubicBezTo>
                  <a:cubicBezTo>
                    <a:pt x="3782" y="3267"/>
                    <a:pt x="4015" y="3033"/>
                    <a:pt x="4015" y="2649"/>
                  </a:cubicBezTo>
                  <a:cubicBezTo>
                    <a:pt x="4015" y="2325"/>
                    <a:pt x="3818" y="2055"/>
                    <a:pt x="3458" y="2055"/>
                  </a:cubicBezTo>
                  <a:close/>
                  <a:moveTo>
                    <a:pt x="3453" y="3056"/>
                  </a:moveTo>
                  <a:cubicBezTo>
                    <a:pt x="3275" y="3056"/>
                    <a:pt x="3168" y="2894"/>
                    <a:pt x="3168" y="2665"/>
                  </a:cubicBezTo>
                  <a:cubicBezTo>
                    <a:pt x="3168" y="2437"/>
                    <a:pt x="3272" y="2266"/>
                    <a:pt x="3451" y="2266"/>
                  </a:cubicBezTo>
                  <a:cubicBezTo>
                    <a:pt x="3634" y="2266"/>
                    <a:pt x="3735" y="2447"/>
                    <a:pt x="3735" y="2658"/>
                  </a:cubicBezTo>
                  <a:cubicBezTo>
                    <a:pt x="3735" y="2886"/>
                    <a:pt x="3632" y="3056"/>
                    <a:pt x="3453" y="3056"/>
                  </a:cubicBezTo>
                  <a:close/>
                  <a:moveTo>
                    <a:pt x="4190" y="3248"/>
                  </a:moveTo>
                  <a:lnTo>
                    <a:pt x="4452" y="3248"/>
                  </a:lnTo>
                  <a:lnTo>
                    <a:pt x="4452" y="2828"/>
                  </a:lnTo>
                  <a:cubicBezTo>
                    <a:pt x="4477" y="2832"/>
                    <a:pt x="4508" y="2833"/>
                    <a:pt x="4543" y="2833"/>
                  </a:cubicBezTo>
                  <a:cubicBezTo>
                    <a:pt x="4700" y="2833"/>
                    <a:pt x="4834" y="2795"/>
                    <a:pt x="4924" y="2710"/>
                  </a:cubicBezTo>
                  <a:cubicBezTo>
                    <a:pt x="4994" y="2644"/>
                    <a:pt x="5032" y="2546"/>
                    <a:pt x="5032" y="2431"/>
                  </a:cubicBezTo>
                  <a:cubicBezTo>
                    <a:pt x="5032" y="2317"/>
                    <a:pt x="4982" y="2219"/>
                    <a:pt x="4907" y="2160"/>
                  </a:cubicBezTo>
                  <a:cubicBezTo>
                    <a:pt x="4828" y="2097"/>
                    <a:pt x="4712" y="2066"/>
                    <a:pt x="4548" y="2066"/>
                  </a:cubicBezTo>
                  <a:cubicBezTo>
                    <a:pt x="4386" y="2066"/>
                    <a:pt x="4271" y="2076"/>
                    <a:pt x="4190" y="2090"/>
                  </a:cubicBezTo>
                  <a:lnTo>
                    <a:pt x="4190" y="3247"/>
                  </a:lnTo>
                  <a:lnTo>
                    <a:pt x="4190" y="3247"/>
                  </a:lnTo>
                  <a:lnTo>
                    <a:pt x="4190" y="3248"/>
                  </a:lnTo>
                  <a:close/>
                  <a:moveTo>
                    <a:pt x="4452" y="2276"/>
                  </a:moveTo>
                  <a:cubicBezTo>
                    <a:pt x="4472" y="2271"/>
                    <a:pt x="4508" y="2266"/>
                    <a:pt x="4562" y="2266"/>
                  </a:cubicBezTo>
                  <a:cubicBezTo>
                    <a:pt x="4694" y="2266"/>
                    <a:pt x="4769" y="2330"/>
                    <a:pt x="4769" y="2438"/>
                  </a:cubicBezTo>
                  <a:cubicBezTo>
                    <a:pt x="4769" y="2558"/>
                    <a:pt x="4682" y="2630"/>
                    <a:pt x="4541" y="2630"/>
                  </a:cubicBezTo>
                  <a:cubicBezTo>
                    <a:pt x="4503" y="2630"/>
                    <a:pt x="4475" y="2628"/>
                    <a:pt x="4452" y="2623"/>
                  </a:cubicBezTo>
                  <a:lnTo>
                    <a:pt x="4452" y="2276"/>
                  </a:lnTo>
                  <a:lnTo>
                    <a:pt x="4452" y="22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132" name="PA-íSḷïďe"/>
            <p:cNvSpPr/>
            <p:nvPr>
              <p:custDataLst>
                <p:tags r:id="rId3"/>
              </p:custDataLst>
            </p:nvPr>
          </p:nvSpPr>
          <p:spPr>
            <a:xfrm>
              <a:off x="5747324" y="4772271"/>
              <a:ext cx="1652365" cy="373089"/>
            </a:xfrm>
            <a:prstGeom prst="rect">
              <a:avLst/>
            </a:prstGeom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913765">
                <a:defRPr/>
              </a:pPr>
              <a:r>
                <a:rPr lang="zh-CN" altLang="en-US" sz="1400" dirty="0"/>
                <a:t>奔跑 </a:t>
              </a:r>
              <a:r>
                <a:rPr lang="en-US" altLang="zh-CN" sz="1400" dirty="0"/>
                <a:t>&gt; </a:t>
              </a:r>
              <a:r>
                <a:rPr lang="zh-CN" altLang="en-US" sz="1400" dirty="0"/>
                <a:t>攻击</a:t>
              </a:r>
            </a:p>
          </p:txBody>
        </p:sp>
        <p:sp>
          <p:nvSpPr>
            <p:cNvPr id="133" name="PA-íSḷíḋè"/>
            <p:cNvSpPr txBox="1"/>
            <p:nvPr>
              <p:custDataLst>
                <p:tags r:id="rId4"/>
              </p:custDataLst>
            </p:nvPr>
          </p:nvSpPr>
          <p:spPr>
            <a:xfrm>
              <a:off x="5253129" y="5034212"/>
              <a:ext cx="2795071" cy="532914"/>
            </a:xfrm>
            <a:prstGeom prst="rect">
              <a:avLst/>
            </a:prstGeom>
            <a:noFill/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3765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100" dirty="0"/>
                <a:t>攻击力 </a:t>
              </a:r>
              <a:r>
                <a:rPr lang="en-US" altLang="zh-CN" sz="1100" dirty="0"/>
                <a:t>135% </a:t>
              </a:r>
              <a:r>
                <a:rPr lang="zh-CN" altLang="en-US" sz="1100" dirty="0"/>
                <a:t>持续</a:t>
              </a:r>
              <a:r>
                <a:rPr lang="en-US" altLang="zh-CN" sz="1100" dirty="0"/>
                <a:t>3s</a:t>
              </a:r>
            </a:p>
            <a:p>
              <a:pPr defTabSz="913765">
                <a:lnSpc>
                  <a:spcPct val="120000"/>
                </a:lnSpc>
                <a:spcBef>
                  <a:spcPct val="0"/>
                </a:spcBef>
                <a:defRPr/>
              </a:pPr>
              <a:endParaRPr lang="en-US" altLang="zh-CN" sz="1100" dirty="0"/>
            </a:p>
          </p:txBody>
        </p:sp>
      </p:grpSp>
      <p:cxnSp>
        <p:nvCxnSpPr>
          <p:cNvPr id="135" name="直接箭头连接符 134"/>
          <p:cNvCxnSpPr>
            <a:stCxn id="115" idx="4"/>
            <a:endCxn id="118" idx="0"/>
          </p:cNvCxnSpPr>
          <p:nvPr/>
        </p:nvCxnSpPr>
        <p:spPr>
          <a:xfrm>
            <a:off x="6439042" y="2367040"/>
            <a:ext cx="1049550" cy="1831188"/>
          </a:xfrm>
          <a:prstGeom prst="straightConnector1">
            <a:avLst/>
          </a:prstGeom>
          <a:ln w="34925" cap="rnd">
            <a:bevel/>
            <a:headEnd type="oval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箭头连接符 136"/>
          <p:cNvCxnSpPr>
            <a:stCxn id="115" idx="2"/>
            <a:endCxn id="116" idx="0"/>
          </p:cNvCxnSpPr>
          <p:nvPr/>
        </p:nvCxnSpPr>
        <p:spPr>
          <a:xfrm flipH="1">
            <a:off x="4379401" y="2367040"/>
            <a:ext cx="1054637" cy="1831188"/>
          </a:xfrm>
          <a:prstGeom prst="straightConnector1">
            <a:avLst/>
          </a:prstGeom>
          <a:ln w="34925" cap="rnd">
            <a:bevel/>
            <a:headEnd type="oval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箭头连接符 138"/>
          <p:cNvCxnSpPr>
            <a:stCxn id="116" idx="4"/>
            <a:endCxn id="118" idx="2"/>
          </p:cNvCxnSpPr>
          <p:nvPr/>
        </p:nvCxnSpPr>
        <p:spPr>
          <a:xfrm>
            <a:off x="4881903" y="5065162"/>
            <a:ext cx="2103867" cy="0"/>
          </a:xfrm>
          <a:prstGeom prst="straightConnector1">
            <a:avLst/>
          </a:prstGeom>
          <a:ln w="34925" cap="rnd">
            <a:solidFill>
              <a:srgbClr val="621B66"/>
            </a:solidFill>
            <a:bevel/>
            <a:headEnd type="oval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箭头连接符 140"/>
          <p:cNvCxnSpPr>
            <a:stCxn id="118" idx="1"/>
            <a:endCxn id="112" idx="2"/>
          </p:cNvCxnSpPr>
          <p:nvPr/>
        </p:nvCxnSpPr>
        <p:spPr>
          <a:xfrm flipH="1" flipV="1">
            <a:off x="5936654" y="2367218"/>
            <a:ext cx="1300527" cy="2264477"/>
          </a:xfrm>
          <a:prstGeom prst="straightConnector1">
            <a:avLst/>
          </a:prstGeom>
          <a:ln w="34925" cap="rnd">
            <a:bevel/>
            <a:headEnd type="oval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箭头连接符 142"/>
          <p:cNvCxnSpPr>
            <a:stCxn id="118" idx="1"/>
            <a:endCxn id="111" idx="2"/>
          </p:cNvCxnSpPr>
          <p:nvPr/>
        </p:nvCxnSpPr>
        <p:spPr>
          <a:xfrm flipH="1">
            <a:off x="4643172" y="4631695"/>
            <a:ext cx="2594009" cy="2616"/>
          </a:xfrm>
          <a:prstGeom prst="straightConnector1">
            <a:avLst/>
          </a:prstGeom>
          <a:ln w="34925" cap="rnd">
            <a:solidFill>
              <a:srgbClr val="621B66"/>
            </a:solidFill>
            <a:bevel/>
            <a:headEnd type="oval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箭头连接符 144"/>
          <p:cNvCxnSpPr>
            <a:stCxn id="111" idx="2"/>
            <a:endCxn id="115" idx="3"/>
          </p:cNvCxnSpPr>
          <p:nvPr/>
        </p:nvCxnSpPr>
        <p:spPr>
          <a:xfrm flipV="1">
            <a:off x="4643172" y="2367040"/>
            <a:ext cx="1293368" cy="2267271"/>
          </a:xfrm>
          <a:prstGeom prst="straightConnector1">
            <a:avLst/>
          </a:prstGeom>
          <a:ln w="34925" cap="rnd">
            <a:bevel/>
            <a:headEnd type="oval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文本框 145"/>
          <p:cNvSpPr txBox="1"/>
          <p:nvPr/>
        </p:nvSpPr>
        <p:spPr>
          <a:xfrm>
            <a:off x="5341161" y="4292966"/>
            <a:ext cx="12231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特定技能</a:t>
            </a:r>
          </a:p>
        </p:txBody>
      </p:sp>
      <p:sp>
        <p:nvSpPr>
          <p:cNvPr id="147" name="文本框 146"/>
          <p:cNvSpPr txBox="1"/>
          <p:nvPr/>
        </p:nvSpPr>
        <p:spPr>
          <a:xfrm rot="3588118">
            <a:off x="6192682" y="3687552"/>
            <a:ext cx="743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攻击停止</a:t>
            </a:r>
          </a:p>
        </p:txBody>
      </p:sp>
      <p:sp>
        <p:nvSpPr>
          <p:cNvPr id="148" name="文本框 147"/>
          <p:cNvSpPr txBox="1"/>
          <p:nvPr/>
        </p:nvSpPr>
        <p:spPr>
          <a:xfrm rot="18022211">
            <a:off x="5320773" y="3189573"/>
            <a:ext cx="6115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1s</a:t>
            </a:r>
            <a:r>
              <a:rPr lang="zh-CN" altLang="en-US" sz="1100" dirty="0"/>
              <a:t>减速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A73"/>
            </a:gs>
            <a:gs pos="50000">
              <a:srgbClr val="FF959E"/>
            </a:gs>
            <a:gs pos="100000">
              <a:srgbClr val="FF86BD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62a0234c-3beb-46f2-bd39-7e0bbc0a0fb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381264" y="932691"/>
            <a:ext cx="5429472" cy="4992618"/>
            <a:chOff x="3381264" y="1151007"/>
            <a:chExt cx="5429472" cy="4992618"/>
          </a:xfrm>
        </p:grpSpPr>
        <p:sp>
          <p:nvSpPr>
            <p:cNvPr id="3" name="ïṣlïḓê"/>
            <p:cNvSpPr/>
            <p:nvPr/>
          </p:nvSpPr>
          <p:spPr bwMode="auto">
            <a:xfrm>
              <a:off x="5468456" y="2803656"/>
              <a:ext cx="3342280" cy="3339969"/>
            </a:xfrm>
            <a:custGeom>
              <a:avLst/>
              <a:gdLst>
                <a:gd name="T0" fmla="*/ 835 w 1669"/>
                <a:gd name="T1" fmla="*/ 114 h 1668"/>
                <a:gd name="T2" fmla="*/ 915 w 1669"/>
                <a:gd name="T3" fmla="*/ 119 h 1668"/>
                <a:gd name="T4" fmla="*/ 951 w 1669"/>
                <a:gd name="T5" fmla="*/ 0 h 1668"/>
                <a:gd name="T6" fmla="*/ 1202 w 1669"/>
                <a:gd name="T7" fmla="*/ 76 h 1668"/>
                <a:gd name="T8" fmla="*/ 1166 w 1669"/>
                <a:gd name="T9" fmla="*/ 195 h 1668"/>
                <a:gd name="T10" fmla="*/ 1397 w 1669"/>
                <a:gd name="T11" fmla="*/ 385 h 1668"/>
                <a:gd name="T12" fmla="*/ 1507 w 1669"/>
                <a:gd name="T13" fmla="*/ 326 h 1668"/>
                <a:gd name="T14" fmla="*/ 1630 w 1669"/>
                <a:gd name="T15" fmla="*/ 558 h 1668"/>
                <a:gd name="T16" fmla="*/ 1520 w 1669"/>
                <a:gd name="T17" fmla="*/ 617 h 1668"/>
                <a:gd name="T18" fmla="*/ 1549 w 1669"/>
                <a:gd name="T19" fmla="*/ 914 h 1668"/>
                <a:gd name="T20" fmla="*/ 1669 w 1669"/>
                <a:gd name="T21" fmla="*/ 950 h 1668"/>
                <a:gd name="T22" fmla="*/ 1592 w 1669"/>
                <a:gd name="T23" fmla="*/ 1201 h 1668"/>
                <a:gd name="T24" fmla="*/ 1473 w 1669"/>
                <a:gd name="T25" fmla="*/ 1165 h 1668"/>
                <a:gd name="T26" fmla="*/ 1283 w 1669"/>
                <a:gd name="T27" fmla="*/ 1396 h 1668"/>
                <a:gd name="T28" fmla="*/ 1342 w 1669"/>
                <a:gd name="T29" fmla="*/ 1506 h 1668"/>
                <a:gd name="T30" fmla="*/ 1110 w 1669"/>
                <a:gd name="T31" fmla="*/ 1630 h 1668"/>
                <a:gd name="T32" fmla="*/ 1052 w 1669"/>
                <a:gd name="T33" fmla="*/ 1520 h 1668"/>
                <a:gd name="T34" fmla="*/ 835 w 1669"/>
                <a:gd name="T35" fmla="*/ 1553 h 1668"/>
                <a:gd name="T36" fmla="*/ 835 w 1669"/>
                <a:gd name="T37" fmla="*/ 1365 h 1668"/>
                <a:gd name="T38" fmla="*/ 1343 w 1669"/>
                <a:gd name="T39" fmla="*/ 988 h 1668"/>
                <a:gd name="T40" fmla="*/ 989 w 1669"/>
                <a:gd name="T41" fmla="*/ 326 h 1668"/>
                <a:gd name="T42" fmla="*/ 835 w 1669"/>
                <a:gd name="T43" fmla="*/ 303 h 1668"/>
                <a:gd name="T44" fmla="*/ 835 w 1669"/>
                <a:gd name="T45" fmla="*/ 114 h 1668"/>
                <a:gd name="T46" fmla="*/ 386 w 1669"/>
                <a:gd name="T47" fmla="*/ 272 h 1668"/>
                <a:gd name="T48" fmla="*/ 327 w 1669"/>
                <a:gd name="T49" fmla="*/ 162 h 1668"/>
                <a:gd name="T50" fmla="*/ 559 w 1669"/>
                <a:gd name="T51" fmla="*/ 38 h 1668"/>
                <a:gd name="T52" fmla="*/ 617 w 1669"/>
                <a:gd name="T53" fmla="*/ 148 h 1668"/>
                <a:gd name="T54" fmla="*/ 835 w 1669"/>
                <a:gd name="T55" fmla="*/ 114 h 1668"/>
                <a:gd name="T56" fmla="*/ 835 w 1669"/>
                <a:gd name="T57" fmla="*/ 303 h 1668"/>
                <a:gd name="T58" fmla="*/ 326 w 1669"/>
                <a:gd name="T59" fmla="*/ 679 h 1668"/>
                <a:gd name="T60" fmla="*/ 680 w 1669"/>
                <a:gd name="T61" fmla="*/ 1342 h 1668"/>
                <a:gd name="T62" fmla="*/ 680 w 1669"/>
                <a:gd name="T63" fmla="*/ 1342 h 1668"/>
                <a:gd name="T64" fmla="*/ 835 w 1669"/>
                <a:gd name="T65" fmla="*/ 1365 h 1668"/>
                <a:gd name="T66" fmla="*/ 835 w 1669"/>
                <a:gd name="T67" fmla="*/ 1553 h 1668"/>
                <a:gd name="T68" fmla="*/ 754 w 1669"/>
                <a:gd name="T69" fmla="*/ 1549 h 1668"/>
                <a:gd name="T70" fmla="*/ 718 w 1669"/>
                <a:gd name="T71" fmla="*/ 1668 h 1668"/>
                <a:gd name="T72" fmla="*/ 467 w 1669"/>
                <a:gd name="T73" fmla="*/ 1592 h 1668"/>
                <a:gd name="T74" fmla="*/ 503 w 1669"/>
                <a:gd name="T75" fmla="*/ 1472 h 1668"/>
                <a:gd name="T76" fmla="*/ 272 w 1669"/>
                <a:gd name="T77" fmla="*/ 1283 h 1668"/>
                <a:gd name="T78" fmla="*/ 162 w 1669"/>
                <a:gd name="T79" fmla="*/ 1341 h 1668"/>
                <a:gd name="T80" fmla="*/ 39 w 1669"/>
                <a:gd name="T81" fmla="*/ 1110 h 1668"/>
                <a:gd name="T82" fmla="*/ 149 w 1669"/>
                <a:gd name="T83" fmla="*/ 1051 h 1668"/>
                <a:gd name="T84" fmla="*/ 120 w 1669"/>
                <a:gd name="T85" fmla="*/ 754 h 1668"/>
                <a:gd name="T86" fmla="*/ 0 w 1669"/>
                <a:gd name="T87" fmla="*/ 718 h 1668"/>
                <a:gd name="T88" fmla="*/ 77 w 1669"/>
                <a:gd name="T89" fmla="*/ 466 h 1668"/>
                <a:gd name="T90" fmla="*/ 196 w 1669"/>
                <a:gd name="T91" fmla="*/ 502 h 1668"/>
                <a:gd name="T92" fmla="*/ 386 w 1669"/>
                <a:gd name="T93" fmla="*/ 272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69" h="1668">
                  <a:moveTo>
                    <a:pt x="835" y="114"/>
                  </a:moveTo>
                  <a:cubicBezTo>
                    <a:pt x="861" y="114"/>
                    <a:pt x="888" y="116"/>
                    <a:pt x="915" y="119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1202" y="76"/>
                    <a:pt x="1202" y="76"/>
                    <a:pt x="1202" y="76"/>
                  </a:cubicBezTo>
                  <a:cubicBezTo>
                    <a:pt x="1166" y="195"/>
                    <a:pt x="1166" y="195"/>
                    <a:pt x="1166" y="195"/>
                  </a:cubicBezTo>
                  <a:cubicBezTo>
                    <a:pt x="1257" y="242"/>
                    <a:pt x="1335" y="308"/>
                    <a:pt x="1397" y="385"/>
                  </a:cubicBezTo>
                  <a:cubicBezTo>
                    <a:pt x="1507" y="326"/>
                    <a:pt x="1507" y="326"/>
                    <a:pt x="1507" y="326"/>
                  </a:cubicBezTo>
                  <a:cubicBezTo>
                    <a:pt x="1630" y="558"/>
                    <a:pt x="1630" y="558"/>
                    <a:pt x="1630" y="558"/>
                  </a:cubicBezTo>
                  <a:cubicBezTo>
                    <a:pt x="1520" y="617"/>
                    <a:pt x="1520" y="617"/>
                    <a:pt x="1520" y="617"/>
                  </a:cubicBezTo>
                  <a:cubicBezTo>
                    <a:pt x="1550" y="711"/>
                    <a:pt x="1561" y="812"/>
                    <a:pt x="1549" y="914"/>
                  </a:cubicBezTo>
                  <a:cubicBezTo>
                    <a:pt x="1669" y="950"/>
                    <a:pt x="1669" y="950"/>
                    <a:pt x="1669" y="950"/>
                  </a:cubicBezTo>
                  <a:cubicBezTo>
                    <a:pt x="1592" y="1201"/>
                    <a:pt x="1592" y="1201"/>
                    <a:pt x="1592" y="1201"/>
                  </a:cubicBezTo>
                  <a:cubicBezTo>
                    <a:pt x="1473" y="1165"/>
                    <a:pt x="1473" y="1165"/>
                    <a:pt x="1473" y="1165"/>
                  </a:cubicBezTo>
                  <a:cubicBezTo>
                    <a:pt x="1426" y="1256"/>
                    <a:pt x="1361" y="1334"/>
                    <a:pt x="1283" y="1396"/>
                  </a:cubicBezTo>
                  <a:cubicBezTo>
                    <a:pt x="1342" y="1506"/>
                    <a:pt x="1342" y="1506"/>
                    <a:pt x="1342" y="1506"/>
                  </a:cubicBezTo>
                  <a:cubicBezTo>
                    <a:pt x="1110" y="1630"/>
                    <a:pt x="1110" y="1630"/>
                    <a:pt x="1110" y="1630"/>
                  </a:cubicBezTo>
                  <a:cubicBezTo>
                    <a:pt x="1052" y="1520"/>
                    <a:pt x="1052" y="1520"/>
                    <a:pt x="1052" y="1520"/>
                  </a:cubicBezTo>
                  <a:cubicBezTo>
                    <a:pt x="982" y="1542"/>
                    <a:pt x="909" y="1553"/>
                    <a:pt x="835" y="1553"/>
                  </a:cubicBezTo>
                  <a:cubicBezTo>
                    <a:pt x="835" y="1365"/>
                    <a:pt x="835" y="1365"/>
                    <a:pt x="835" y="1365"/>
                  </a:cubicBezTo>
                  <a:cubicBezTo>
                    <a:pt x="1062" y="1365"/>
                    <a:pt x="1273" y="1218"/>
                    <a:pt x="1343" y="988"/>
                  </a:cubicBezTo>
                  <a:cubicBezTo>
                    <a:pt x="1428" y="708"/>
                    <a:pt x="1270" y="411"/>
                    <a:pt x="989" y="326"/>
                  </a:cubicBezTo>
                  <a:cubicBezTo>
                    <a:pt x="938" y="310"/>
                    <a:pt x="886" y="303"/>
                    <a:pt x="835" y="303"/>
                  </a:cubicBezTo>
                  <a:lnTo>
                    <a:pt x="835" y="114"/>
                  </a:lnTo>
                  <a:close/>
                  <a:moveTo>
                    <a:pt x="386" y="272"/>
                  </a:moveTo>
                  <a:cubicBezTo>
                    <a:pt x="327" y="162"/>
                    <a:pt x="327" y="162"/>
                    <a:pt x="327" y="162"/>
                  </a:cubicBezTo>
                  <a:cubicBezTo>
                    <a:pt x="559" y="38"/>
                    <a:pt x="559" y="38"/>
                    <a:pt x="559" y="38"/>
                  </a:cubicBezTo>
                  <a:cubicBezTo>
                    <a:pt x="617" y="148"/>
                    <a:pt x="617" y="148"/>
                    <a:pt x="617" y="148"/>
                  </a:cubicBezTo>
                  <a:cubicBezTo>
                    <a:pt x="687" y="126"/>
                    <a:pt x="760" y="114"/>
                    <a:pt x="835" y="114"/>
                  </a:cubicBezTo>
                  <a:cubicBezTo>
                    <a:pt x="835" y="303"/>
                    <a:pt x="835" y="303"/>
                    <a:pt x="835" y="303"/>
                  </a:cubicBezTo>
                  <a:cubicBezTo>
                    <a:pt x="607" y="302"/>
                    <a:pt x="396" y="450"/>
                    <a:pt x="326" y="679"/>
                  </a:cubicBezTo>
                  <a:cubicBezTo>
                    <a:pt x="241" y="960"/>
                    <a:pt x="399" y="1257"/>
                    <a:pt x="680" y="1342"/>
                  </a:cubicBezTo>
                  <a:cubicBezTo>
                    <a:pt x="680" y="1342"/>
                    <a:pt x="680" y="1342"/>
                    <a:pt x="680" y="1342"/>
                  </a:cubicBezTo>
                  <a:cubicBezTo>
                    <a:pt x="731" y="1358"/>
                    <a:pt x="783" y="1365"/>
                    <a:pt x="835" y="1365"/>
                  </a:cubicBezTo>
                  <a:cubicBezTo>
                    <a:pt x="835" y="1553"/>
                    <a:pt x="835" y="1553"/>
                    <a:pt x="835" y="1553"/>
                  </a:cubicBezTo>
                  <a:cubicBezTo>
                    <a:pt x="808" y="1553"/>
                    <a:pt x="781" y="1552"/>
                    <a:pt x="754" y="1549"/>
                  </a:cubicBezTo>
                  <a:cubicBezTo>
                    <a:pt x="718" y="1668"/>
                    <a:pt x="718" y="1668"/>
                    <a:pt x="718" y="1668"/>
                  </a:cubicBezTo>
                  <a:cubicBezTo>
                    <a:pt x="467" y="1592"/>
                    <a:pt x="467" y="1592"/>
                    <a:pt x="467" y="1592"/>
                  </a:cubicBezTo>
                  <a:cubicBezTo>
                    <a:pt x="503" y="1472"/>
                    <a:pt x="503" y="1472"/>
                    <a:pt x="503" y="1472"/>
                  </a:cubicBezTo>
                  <a:cubicBezTo>
                    <a:pt x="412" y="1425"/>
                    <a:pt x="334" y="1360"/>
                    <a:pt x="272" y="1283"/>
                  </a:cubicBezTo>
                  <a:cubicBezTo>
                    <a:pt x="162" y="1341"/>
                    <a:pt x="162" y="1341"/>
                    <a:pt x="162" y="1341"/>
                  </a:cubicBezTo>
                  <a:cubicBezTo>
                    <a:pt x="39" y="1110"/>
                    <a:pt x="39" y="1110"/>
                    <a:pt x="39" y="1110"/>
                  </a:cubicBezTo>
                  <a:cubicBezTo>
                    <a:pt x="149" y="1051"/>
                    <a:pt x="149" y="1051"/>
                    <a:pt x="149" y="1051"/>
                  </a:cubicBezTo>
                  <a:cubicBezTo>
                    <a:pt x="119" y="957"/>
                    <a:pt x="108" y="856"/>
                    <a:pt x="120" y="754"/>
                  </a:cubicBezTo>
                  <a:cubicBezTo>
                    <a:pt x="0" y="718"/>
                    <a:pt x="0" y="718"/>
                    <a:pt x="0" y="718"/>
                  </a:cubicBezTo>
                  <a:cubicBezTo>
                    <a:pt x="77" y="466"/>
                    <a:pt x="77" y="466"/>
                    <a:pt x="77" y="466"/>
                  </a:cubicBezTo>
                  <a:cubicBezTo>
                    <a:pt x="196" y="502"/>
                    <a:pt x="196" y="502"/>
                    <a:pt x="196" y="502"/>
                  </a:cubicBezTo>
                  <a:cubicBezTo>
                    <a:pt x="243" y="411"/>
                    <a:pt x="308" y="333"/>
                    <a:pt x="386" y="272"/>
                  </a:cubicBezTo>
                  <a:close/>
                </a:path>
              </a:pathLst>
            </a:custGeom>
            <a:solidFill>
              <a:srgbClr val="FFA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" name="îşḷiďè"/>
            <p:cNvSpPr/>
            <p:nvPr/>
          </p:nvSpPr>
          <p:spPr bwMode="auto">
            <a:xfrm>
              <a:off x="3381264" y="1427219"/>
              <a:ext cx="2022473" cy="2021317"/>
            </a:xfrm>
            <a:custGeom>
              <a:avLst/>
              <a:gdLst>
                <a:gd name="T0" fmla="*/ 505 w 1010"/>
                <a:gd name="T1" fmla="*/ 69 h 1009"/>
                <a:gd name="T2" fmla="*/ 553 w 1010"/>
                <a:gd name="T3" fmla="*/ 72 h 1009"/>
                <a:gd name="T4" fmla="*/ 575 w 1010"/>
                <a:gd name="T5" fmla="*/ 0 h 1009"/>
                <a:gd name="T6" fmla="*/ 727 w 1010"/>
                <a:gd name="T7" fmla="*/ 46 h 1009"/>
                <a:gd name="T8" fmla="*/ 705 w 1010"/>
                <a:gd name="T9" fmla="*/ 118 h 1009"/>
                <a:gd name="T10" fmla="*/ 845 w 1010"/>
                <a:gd name="T11" fmla="*/ 233 h 1009"/>
                <a:gd name="T12" fmla="*/ 912 w 1010"/>
                <a:gd name="T13" fmla="*/ 197 h 1009"/>
                <a:gd name="T14" fmla="*/ 986 w 1010"/>
                <a:gd name="T15" fmla="*/ 337 h 1009"/>
                <a:gd name="T16" fmla="*/ 920 w 1010"/>
                <a:gd name="T17" fmla="*/ 373 h 1009"/>
                <a:gd name="T18" fmla="*/ 938 w 1010"/>
                <a:gd name="T19" fmla="*/ 553 h 1009"/>
                <a:gd name="T20" fmla="*/ 1010 w 1010"/>
                <a:gd name="T21" fmla="*/ 575 h 1009"/>
                <a:gd name="T22" fmla="*/ 963 w 1010"/>
                <a:gd name="T23" fmla="*/ 727 h 1009"/>
                <a:gd name="T24" fmla="*/ 891 w 1010"/>
                <a:gd name="T25" fmla="*/ 705 h 1009"/>
                <a:gd name="T26" fmla="*/ 777 w 1010"/>
                <a:gd name="T27" fmla="*/ 845 h 1009"/>
                <a:gd name="T28" fmla="*/ 812 w 1010"/>
                <a:gd name="T29" fmla="*/ 911 h 1009"/>
                <a:gd name="T30" fmla="*/ 672 w 1010"/>
                <a:gd name="T31" fmla="*/ 986 h 1009"/>
                <a:gd name="T32" fmla="*/ 636 w 1010"/>
                <a:gd name="T33" fmla="*/ 919 h 1009"/>
                <a:gd name="T34" fmla="*/ 505 w 1010"/>
                <a:gd name="T35" fmla="*/ 940 h 1009"/>
                <a:gd name="T36" fmla="*/ 505 w 1010"/>
                <a:gd name="T37" fmla="*/ 826 h 1009"/>
                <a:gd name="T38" fmla="*/ 812 w 1010"/>
                <a:gd name="T39" fmla="*/ 598 h 1009"/>
                <a:gd name="T40" fmla="*/ 598 w 1010"/>
                <a:gd name="T41" fmla="*/ 197 h 1009"/>
                <a:gd name="T42" fmla="*/ 505 w 1010"/>
                <a:gd name="T43" fmla="*/ 183 h 1009"/>
                <a:gd name="T44" fmla="*/ 505 w 1010"/>
                <a:gd name="T45" fmla="*/ 69 h 1009"/>
                <a:gd name="T46" fmla="*/ 233 w 1010"/>
                <a:gd name="T47" fmla="*/ 164 h 1009"/>
                <a:gd name="T48" fmla="*/ 198 w 1010"/>
                <a:gd name="T49" fmla="*/ 98 h 1009"/>
                <a:gd name="T50" fmla="*/ 338 w 1010"/>
                <a:gd name="T51" fmla="*/ 23 h 1009"/>
                <a:gd name="T52" fmla="*/ 373 w 1010"/>
                <a:gd name="T53" fmla="*/ 89 h 1009"/>
                <a:gd name="T54" fmla="*/ 505 w 1010"/>
                <a:gd name="T55" fmla="*/ 69 h 1009"/>
                <a:gd name="T56" fmla="*/ 505 w 1010"/>
                <a:gd name="T57" fmla="*/ 183 h 1009"/>
                <a:gd name="T58" fmla="*/ 197 w 1010"/>
                <a:gd name="T59" fmla="*/ 411 h 1009"/>
                <a:gd name="T60" fmla="*/ 411 w 1010"/>
                <a:gd name="T61" fmla="*/ 812 h 1009"/>
                <a:gd name="T62" fmla="*/ 411 w 1010"/>
                <a:gd name="T63" fmla="*/ 812 h 1009"/>
                <a:gd name="T64" fmla="*/ 505 w 1010"/>
                <a:gd name="T65" fmla="*/ 826 h 1009"/>
                <a:gd name="T66" fmla="*/ 505 w 1010"/>
                <a:gd name="T67" fmla="*/ 940 h 1009"/>
                <a:gd name="T68" fmla="*/ 456 w 1010"/>
                <a:gd name="T69" fmla="*/ 937 h 1009"/>
                <a:gd name="T70" fmla="*/ 434 w 1010"/>
                <a:gd name="T71" fmla="*/ 1009 h 1009"/>
                <a:gd name="T72" fmla="*/ 282 w 1010"/>
                <a:gd name="T73" fmla="*/ 963 h 1009"/>
                <a:gd name="T74" fmla="*/ 304 w 1010"/>
                <a:gd name="T75" fmla="*/ 891 h 1009"/>
                <a:gd name="T76" fmla="*/ 165 w 1010"/>
                <a:gd name="T77" fmla="*/ 776 h 1009"/>
                <a:gd name="T78" fmla="*/ 98 w 1010"/>
                <a:gd name="T79" fmla="*/ 812 h 1009"/>
                <a:gd name="T80" fmla="*/ 23 w 1010"/>
                <a:gd name="T81" fmla="*/ 671 h 1009"/>
                <a:gd name="T82" fmla="*/ 90 w 1010"/>
                <a:gd name="T83" fmla="*/ 636 h 1009"/>
                <a:gd name="T84" fmla="*/ 72 w 1010"/>
                <a:gd name="T85" fmla="*/ 456 h 1009"/>
                <a:gd name="T86" fmla="*/ 0 w 1010"/>
                <a:gd name="T87" fmla="*/ 434 h 1009"/>
                <a:gd name="T88" fmla="*/ 46 w 1010"/>
                <a:gd name="T89" fmla="*/ 282 h 1009"/>
                <a:gd name="T90" fmla="*/ 118 w 1010"/>
                <a:gd name="T91" fmla="*/ 304 h 1009"/>
                <a:gd name="T92" fmla="*/ 233 w 1010"/>
                <a:gd name="T93" fmla="*/ 164 h 1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10" h="1009">
                  <a:moveTo>
                    <a:pt x="505" y="69"/>
                  </a:moveTo>
                  <a:cubicBezTo>
                    <a:pt x="521" y="69"/>
                    <a:pt x="537" y="70"/>
                    <a:pt x="553" y="72"/>
                  </a:cubicBezTo>
                  <a:cubicBezTo>
                    <a:pt x="575" y="0"/>
                    <a:pt x="575" y="0"/>
                    <a:pt x="575" y="0"/>
                  </a:cubicBezTo>
                  <a:cubicBezTo>
                    <a:pt x="727" y="46"/>
                    <a:pt x="727" y="46"/>
                    <a:pt x="727" y="46"/>
                  </a:cubicBezTo>
                  <a:cubicBezTo>
                    <a:pt x="705" y="118"/>
                    <a:pt x="705" y="118"/>
                    <a:pt x="705" y="118"/>
                  </a:cubicBezTo>
                  <a:cubicBezTo>
                    <a:pt x="761" y="146"/>
                    <a:pt x="808" y="186"/>
                    <a:pt x="845" y="233"/>
                  </a:cubicBezTo>
                  <a:cubicBezTo>
                    <a:pt x="912" y="197"/>
                    <a:pt x="912" y="197"/>
                    <a:pt x="912" y="197"/>
                  </a:cubicBezTo>
                  <a:cubicBezTo>
                    <a:pt x="986" y="337"/>
                    <a:pt x="986" y="337"/>
                    <a:pt x="986" y="337"/>
                  </a:cubicBezTo>
                  <a:cubicBezTo>
                    <a:pt x="920" y="373"/>
                    <a:pt x="920" y="373"/>
                    <a:pt x="920" y="373"/>
                  </a:cubicBezTo>
                  <a:cubicBezTo>
                    <a:pt x="938" y="430"/>
                    <a:pt x="945" y="491"/>
                    <a:pt x="938" y="553"/>
                  </a:cubicBezTo>
                  <a:cubicBezTo>
                    <a:pt x="1010" y="575"/>
                    <a:pt x="1010" y="575"/>
                    <a:pt x="1010" y="575"/>
                  </a:cubicBezTo>
                  <a:cubicBezTo>
                    <a:pt x="963" y="727"/>
                    <a:pt x="963" y="727"/>
                    <a:pt x="963" y="727"/>
                  </a:cubicBezTo>
                  <a:cubicBezTo>
                    <a:pt x="891" y="705"/>
                    <a:pt x="891" y="705"/>
                    <a:pt x="891" y="705"/>
                  </a:cubicBezTo>
                  <a:cubicBezTo>
                    <a:pt x="863" y="760"/>
                    <a:pt x="823" y="807"/>
                    <a:pt x="777" y="845"/>
                  </a:cubicBezTo>
                  <a:cubicBezTo>
                    <a:pt x="812" y="911"/>
                    <a:pt x="812" y="911"/>
                    <a:pt x="812" y="911"/>
                  </a:cubicBezTo>
                  <a:cubicBezTo>
                    <a:pt x="672" y="986"/>
                    <a:pt x="672" y="986"/>
                    <a:pt x="672" y="986"/>
                  </a:cubicBezTo>
                  <a:cubicBezTo>
                    <a:pt x="636" y="919"/>
                    <a:pt x="636" y="919"/>
                    <a:pt x="636" y="919"/>
                  </a:cubicBezTo>
                  <a:cubicBezTo>
                    <a:pt x="594" y="933"/>
                    <a:pt x="550" y="940"/>
                    <a:pt x="505" y="940"/>
                  </a:cubicBezTo>
                  <a:cubicBezTo>
                    <a:pt x="505" y="826"/>
                    <a:pt x="505" y="826"/>
                    <a:pt x="505" y="826"/>
                  </a:cubicBezTo>
                  <a:cubicBezTo>
                    <a:pt x="643" y="826"/>
                    <a:pt x="770" y="737"/>
                    <a:pt x="812" y="598"/>
                  </a:cubicBezTo>
                  <a:cubicBezTo>
                    <a:pt x="864" y="428"/>
                    <a:pt x="768" y="248"/>
                    <a:pt x="598" y="197"/>
                  </a:cubicBezTo>
                  <a:cubicBezTo>
                    <a:pt x="567" y="187"/>
                    <a:pt x="536" y="183"/>
                    <a:pt x="505" y="183"/>
                  </a:cubicBezTo>
                  <a:lnTo>
                    <a:pt x="505" y="69"/>
                  </a:lnTo>
                  <a:close/>
                  <a:moveTo>
                    <a:pt x="233" y="164"/>
                  </a:moveTo>
                  <a:cubicBezTo>
                    <a:pt x="198" y="98"/>
                    <a:pt x="198" y="98"/>
                    <a:pt x="198" y="98"/>
                  </a:cubicBezTo>
                  <a:cubicBezTo>
                    <a:pt x="338" y="23"/>
                    <a:pt x="338" y="23"/>
                    <a:pt x="338" y="23"/>
                  </a:cubicBezTo>
                  <a:cubicBezTo>
                    <a:pt x="373" y="89"/>
                    <a:pt x="373" y="89"/>
                    <a:pt x="373" y="89"/>
                  </a:cubicBezTo>
                  <a:cubicBezTo>
                    <a:pt x="415" y="76"/>
                    <a:pt x="460" y="69"/>
                    <a:pt x="505" y="69"/>
                  </a:cubicBezTo>
                  <a:cubicBezTo>
                    <a:pt x="505" y="183"/>
                    <a:pt x="505" y="183"/>
                    <a:pt x="505" y="183"/>
                  </a:cubicBezTo>
                  <a:cubicBezTo>
                    <a:pt x="367" y="183"/>
                    <a:pt x="239" y="272"/>
                    <a:pt x="197" y="411"/>
                  </a:cubicBezTo>
                  <a:cubicBezTo>
                    <a:pt x="146" y="581"/>
                    <a:pt x="241" y="760"/>
                    <a:pt x="411" y="812"/>
                  </a:cubicBezTo>
                  <a:cubicBezTo>
                    <a:pt x="411" y="812"/>
                    <a:pt x="411" y="812"/>
                    <a:pt x="411" y="812"/>
                  </a:cubicBezTo>
                  <a:cubicBezTo>
                    <a:pt x="443" y="821"/>
                    <a:pt x="474" y="826"/>
                    <a:pt x="505" y="826"/>
                  </a:cubicBezTo>
                  <a:cubicBezTo>
                    <a:pt x="505" y="940"/>
                    <a:pt x="505" y="940"/>
                    <a:pt x="505" y="940"/>
                  </a:cubicBezTo>
                  <a:cubicBezTo>
                    <a:pt x="489" y="940"/>
                    <a:pt x="473" y="939"/>
                    <a:pt x="456" y="937"/>
                  </a:cubicBezTo>
                  <a:cubicBezTo>
                    <a:pt x="434" y="1009"/>
                    <a:pt x="434" y="1009"/>
                    <a:pt x="434" y="1009"/>
                  </a:cubicBezTo>
                  <a:cubicBezTo>
                    <a:pt x="282" y="963"/>
                    <a:pt x="282" y="963"/>
                    <a:pt x="282" y="963"/>
                  </a:cubicBezTo>
                  <a:cubicBezTo>
                    <a:pt x="304" y="891"/>
                    <a:pt x="304" y="891"/>
                    <a:pt x="304" y="891"/>
                  </a:cubicBezTo>
                  <a:cubicBezTo>
                    <a:pt x="249" y="862"/>
                    <a:pt x="202" y="823"/>
                    <a:pt x="165" y="776"/>
                  </a:cubicBezTo>
                  <a:cubicBezTo>
                    <a:pt x="98" y="812"/>
                    <a:pt x="98" y="812"/>
                    <a:pt x="98" y="812"/>
                  </a:cubicBezTo>
                  <a:cubicBezTo>
                    <a:pt x="23" y="671"/>
                    <a:pt x="23" y="671"/>
                    <a:pt x="23" y="671"/>
                  </a:cubicBezTo>
                  <a:cubicBezTo>
                    <a:pt x="90" y="636"/>
                    <a:pt x="90" y="636"/>
                    <a:pt x="90" y="636"/>
                  </a:cubicBezTo>
                  <a:cubicBezTo>
                    <a:pt x="72" y="579"/>
                    <a:pt x="65" y="518"/>
                    <a:pt x="72" y="456"/>
                  </a:cubicBezTo>
                  <a:cubicBezTo>
                    <a:pt x="0" y="434"/>
                    <a:pt x="0" y="434"/>
                    <a:pt x="0" y="434"/>
                  </a:cubicBezTo>
                  <a:cubicBezTo>
                    <a:pt x="46" y="282"/>
                    <a:pt x="46" y="282"/>
                    <a:pt x="46" y="282"/>
                  </a:cubicBezTo>
                  <a:cubicBezTo>
                    <a:pt x="118" y="304"/>
                    <a:pt x="118" y="304"/>
                    <a:pt x="118" y="304"/>
                  </a:cubicBezTo>
                  <a:cubicBezTo>
                    <a:pt x="147" y="249"/>
                    <a:pt x="186" y="201"/>
                    <a:pt x="233" y="164"/>
                  </a:cubicBezTo>
                  <a:close/>
                </a:path>
              </a:pathLst>
            </a:custGeom>
            <a:solidFill>
              <a:srgbClr val="FFA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íSlíḋé"/>
            <p:cNvSpPr/>
            <p:nvPr/>
          </p:nvSpPr>
          <p:spPr bwMode="auto">
            <a:xfrm>
              <a:off x="7188135" y="1954218"/>
              <a:ext cx="1292071" cy="1828315"/>
            </a:xfrm>
            <a:custGeom>
              <a:avLst/>
              <a:gdLst>
                <a:gd name="T0" fmla="*/ 0 w 1118"/>
                <a:gd name="T1" fmla="*/ 0 h 1582"/>
                <a:gd name="T2" fmla="*/ 958 w 1118"/>
                <a:gd name="T3" fmla="*/ 0 h 1582"/>
                <a:gd name="T4" fmla="*/ 1118 w 1118"/>
                <a:gd name="T5" fmla="*/ 161 h 1582"/>
                <a:gd name="T6" fmla="*/ 1118 w 1118"/>
                <a:gd name="T7" fmla="*/ 0 h 1582"/>
                <a:gd name="T8" fmla="*/ 1118 w 1118"/>
                <a:gd name="T9" fmla="*/ 1582 h 1582"/>
                <a:gd name="T10" fmla="*/ 0 w 1118"/>
                <a:gd name="T11" fmla="*/ 1582 h 1582"/>
                <a:gd name="T12" fmla="*/ 0 w 1118"/>
                <a:gd name="T13" fmla="*/ 0 h 1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8" h="1582">
                  <a:moveTo>
                    <a:pt x="0" y="0"/>
                  </a:moveTo>
                  <a:lnTo>
                    <a:pt x="958" y="0"/>
                  </a:lnTo>
                  <a:lnTo>
                    <a:pt x="1118" y="161"/>
                  </a:lnTo>
                  <a:lnTo>
                    <a:pt x="1118" y="0"/>
                  </a:lnTo>
                  <a:lnTo>
                    <a:pt x="1118" y="1582"/>
                  </a:lnTo>
                  <a:lnTo>
                    <a:pt x="0" y="1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ísḷîḍê"/>
            <p:cNvSpPr/>
            <p:nvPr/>
          </p:nvSpPr>
          <p:spPr bwMode="auto">
            <a:xfrm>
              <a:off x="7972855" y="3252067"/>
              <a:ext cx="0" cy="114414"/>
            </a:xfrm>
            <a:prstGeom prst="line">
              <a:avLst/>
            </a:prstGeom>
            <a:noFill/>
            <a:ln w="11113" cap="flat">
              <a:solidFill>
                <a:srgbClr val="CCCCCC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ï$1ídé"/>
            <p:cNvSpPr/>
            <p:nvPr/>
          </p:nvSpPr>
          <p:spPr bwMode="auto">
            <a:xfrm>
              <a:off x="8251378" y="3252067"/>
              <a:ext cx="0" cy="228828"/>
            </a:xfrm>
            <a:prstGeom prst="line">
              <a:avLst/>
            </a:prstGeom>
            <a:noFill/>
            <a:ln w="11113" cap="flat">
              <a:solidFill>
                <a:srgbClr val="CCCCCC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ï$ḻiďè"/>
            <p:cNvSpPr/>
            <p:nvPr/>
          </p:nvSpPr>
          <p:spPr bwMode="auto">
            <a:xfrm>
              <a:off x="7520976" y="2150686"/>
              <a:ext cx="626389" cy="4391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š1íḓê"/>
            <p:cNvSpPr/>
            <p:nvPr/>
          </p:nvSpPr>
          <p:spPr bwMode="auto">
            <a:xfrm>
              <a:off x="7306016" y="2262789"/>
              <a:ext cx="1056309" cy="4391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ïS1îdé"/>
            <p:cNvSpPr/>
            <p:nvPr/>
          </p:nvSpPr>
          <p:spPr bwMode="auto">
            <a:xfrm>
              <a:off x="7306016" y="2341377"/>
              <a:ext cx="1056309" cy="4391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ŝļíde"/>
            <p:cNvSpPr/>
            <p:nvPr/>
          </p:nvSpPr>
          <p:spPr bwMode="auto">
            <a:xfrm>
              <a:off x="7306016" y="2418808"/>
              <a:ext cx="1056309" cy="4391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ïs1idé"/>
            <p:cNvSpPr/>
            <p:nvPr/>
          </p:nvSpPr>
          <p:spPr bwMode="auto">
            <a:xfrm>
              <a:off x="7306016" y="2497396"/>
              <a:ext cx="494639" cy="4391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ïṩḻiḋé"/>
            <p:cNvSpPr/>
            <p:nvPr/>
          </p:nvSpPr>
          <p:spPr bwMode="auto">
            <a:xfrm>
              <a:off x="8087269" y="2743560"/>
              <a:ext cx="275056" cy="272745"/>
            </a:xfrm>
            <a:prstGeom prst="ellipse">
              <a:avLst/>
            </a:prstGeom>
            <a:solidFill>
              <a:srgbClr val="EF41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í$1ïḓè"/>
            <p:cNvSpPr/>
            <p:nvPr/>
          </p:nvSpPr>
          <p:spPr bwMode="auto">
            <a:xfrm>
              <a:off x="8103448" y="2879932"/>
              <a:ext cx="122504" cy="114414"/>
            </a:xfrm>
            <a:custGeom>
              <a:avLst/>
              <a:gdLst>
                <a:gd name="T0" fmla="*/ 23 w 61"/>
                <a:gd name="T1" fmla="*/ 57 h 57"/>
                <a:gd name="T2" fmla="*/ 0 w 61"/>
                <a:gd name="T3" fmla="*/ 31 h 57"/>
                <a:gd name="T4" fmla="*/ 61 w 61"/>
                <a:gd name="T5" fmla="*/ 0 h 57"/>
                <a:gd name="T6" fmla="*/ 23 w 61"/>
                <a:gd name="T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57">
                  <a:moveTo>
                    <a:pt x="23" y="57"/>
                  </a:moveTo>
                  <a:cubicBezTo>
                    <a:pt x="13" y="51"/>
                    <a:pt x="5" y="42"/>
                    <a:pt x="0" y="31"/>
                  </a:cubicBezTo>
                  <a:cubicBezTo>
                    <a:pt x="61" y="0"/>
                    <a:pt x="61" y="0"/>
                    <a:pt x="61" y="0"/>
                  </a:cubicBezTo>
                  <a:lnTo>
                    <a:pt x="23" y="57"/>
                  </a:lnTo>
                  <a:close/>
                </a:path>
              </a:pathLst>
            </a:custGeom>
            <a:solidFill>
              <a:srgbClr val="FCD8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îsľîḑè"/>
            <p:cNvSpPr/>
            <p:nvPr/>
          </p:nvSpPr>
          <p:spPr bwMode="auto">
            <a:xfrm>
              <a:off x="8087269" y="2771296"/>
              <a:ext cx="138684" cy="169888"/>
            </a:xfrm>
            <a:custGeom>
              <a:avLst/>
              <a:gdLst>
                <a:gd name="T0" fmla="*/ 8 w 69"/>
                <a:gd name="T1" fmla="*/ 85 h 85"/>
                <a:gd name="T2" fmla="*/ 0 w 69"/>
                <a:gd name="T3" fmla="*/ 54 h 85"/>
                <a:gd name="T4" fmla="*/ 27 w 69"/>
                <a:gd name="T5" fmla="*/ 0 h 85"/>
                <a:gd name="T6" fmla="*/ 69 w 69"/>
                <a:gd name="T7" fmla="*/ 54 h 85"/>
                <a:gd name="T8" fmla="*/ 8 w 69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85">
                  <a:moveTo>
                    <a:pt x="8" y="85"/>
                  </a:moveTo>
                  <a:cubicBezTo>
                    <a:pt x="3" y="76"/>
                    <a:pt x="0" y="65"/>
                    <a:pt x="0" y="54"/>
                  </a:cubicBezTo>
                  <a:cubicBezTo>
                    <a:pt x="0" y="32"/>
                    <a:pt x="11" y="13"/>
                    <a:pt x="27" y="0"/>
                  </a:cubicBezTo>
                  <a:cubicBezTo>
                    <a:pt x="69" y="54"/>
                    <a:pt x="69" y="54"/>
                    <a:pt x="69" y="54"/>
                  </a:cubicBezTo>
                  <a:lnTo>
                    <a:pt x="8" y="85"/>
                  </a:lnTo>
                  <a:close/>
                </a:path>
              </a:pathLst>
            </a:custGeom>
            <a:solidFill>
              <a:srgbClr val="F9B3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ïS1îḋè"/>
            <p:cNvSpPr/>
            <p:nvPr/>
          </p:nvSpPr>
          <p:spPr bwMode="auto">
            <a:xfrm>
              <a:off x="8141587" y="2743560"/>
              <a:ext cx="84366" cy="136372"/>
            </a:xfrm>
            <a:custGeom>
              <a:avLst/>
              <a:gdLst>
                <a:gd name="T0" fmla="*/ 0 w 42"/>
                <a:gd name="T1" fmla="*/ 14 h 68"/>
                <a:gd name="T2" fmla="*/ 42 w 42"/>
                <a:gd name="T3" fmla="*/ 0 h 68"/>
                <a:gd name="T4" fmla="*/ 42 w 42"/>
                <a:gd name="T5" fmla="*/ 68 h 68"/>
                <a:gd name="T6" fmla="*/ 0 w 42"/>
                <a:gd name="T7" fmla="*/ 1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68">
                  <a:moveTo>
                    <a:pt x="0" y="14"/>
                  </a:moveTo>
                  <a:cubicBezTo>
                    <a:pt x="11" y="5"/>
                    <a:pt x="26" y="0"/>
                    <a:pt x="42" y="0"/>
                  </a:cubicBezTo>
                  <a:cubicBezTo>
                    <a:pt x="42" y="68"/>
                    <a:pt x="42" y="68"/>
                    <a:pt x="42" y="68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rgbClr val="F48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ṥ1ïḋé"/>
            <p:cNvSpPr/>
            <p:nvPr/>
          </p:nvSpPr>
          <p:spPr bwMode="auto">
            <a:xfrm>
              <a:off x="8225953" y="2743560"/>
              <a:ext cx="98234" cy="136372"/>
            </a:xfrm>
            <a:custGeom>
              <a:avLst/>
              <a:gdLst>
                <a:gd name="T0" fmla="*/ 0 w 49"/>
                <a:gd name="T1" fmla="*/ 0 h 68"/>
                <a:gd name="T2" fmla="*/ 0 w 49"/>
                <a:gd name="T3" fmla="*/ 68 h 68"/>
                <a:gd name="T4" fmla="*/ 49 w 49"/>
                <a:gd name="T5" fmla="*/ 20 h 68"/>
                <a:gd name="T6" fmla="*/ 0 w 49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68">
                  <a:moveTo>
                    <a:pt x="0" y="0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36" y="8"/>
                    <a:pt x="19" y="0"/>
                    <a:pt x="0" y="0"/>
                  </a:cubicBezTo>
                  <a:close/>
                </a:path>
              </a:pathLst>
            </a:custGeom>
            <a:solidFill>
              <a:srgbClr val="F26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ṥḻíḑè"/>
            <p:cNvSpPr/>
            <p:nvPr/>
          </p:nvSpPr>
          <p:spPr bwMode="auto">
            <a:xfrm>
              <a:off x="7306016" y="3039419"/>
              <a:ext cx="629856" cy="1618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iṧḷíḍê"/>
            <p:cNvSpPr/>
            <p:nvPr/>
          </p:nvSpPr>
          <p:spPr bwMode="auto">
            <a:xfrm>
              <a:off x="7306016" y="2703110"/>
              <a:ext cx="112103" cy="336308"/>
            </a:xfrm>
            <a:prstGeom prst="rect">
              <a:avLst/>
            </a:prstGeom>
            <a:solidFill>
              <a:srgbClr val="4C8E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sḻiḓê"/>
            <p:cNvSpPr/>
            <p:nvPr/>
          </p:nvSpPr>
          <p:spPr bwMode="auto">
            <a:xfrm>
              <a:off x="7436610" y="2829081"/>
              <a:ext cx="109791" cy="210337"/>
            </a:xfrm>
            <a:prstGeom prst="rect">
              <a:avLst/>
            </a:prstGeom>
            <a:solidFill>
              <a:srgbClr val="609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î$ľîḋe"/>
            <p:cNvSpPr/>
            <p:nvPr/>
          </p:nvSpPr>
          <p:spPr bwMode="auto">
            <a:xfrm>
              <a:off x="7564893" y="2901890"/>
              <a:ext cx="112103" cy="137528"/>
            </a:xfrm>
            <a:prstGeom prst="rect">
              <a:avLst/>
            </a:prstGeom>
            <a:solidFill>
              <a:srgbClr val="73AC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í$lîdê"/>
            <p:cNvSpPr/>
            <p:nvPr/>
          </p:nvSpPr>
          <p:spPr bwMode="auto">
            <a:xfrm>
              <a:off x="7693175" y="2836016"/>
              <a:ext cx="112103" cy="203403"/>
            </a:xfrm>
            <a:prstGeom prst="rect">
              <a:avLst/>
            </a:prstGeom>
            <a:solidFill>
              <a:srgbClr val="87BB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îṡḻíḓe"/>
            <p:cNvSpPr/>
            <p:nvPr/>
          </p:nvSpPr>
          <p:spPr bwMode="auto">
            <a:xfrm>
              <a:off x="7823769" y="2893801"/>
              <a:ext cx="112103" cy="145618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îsļiḑê"/>
            <p:cNvSpPr/>
            <p:nvPr/>
          </p:nvSpPr>
          <p:spPr bwMode="auto">
            <a:xfrm>
              <a:off x="8097670" y="3039419"/>
              <a:ext cx="55474" cy="1618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ṥļíde"/>
            <p:cNvSpPr/>
            <p:nvPr/>
          </p:nvSpPr>
          <p:spPr bwMode="auto">
            <a:xfrm>
              <a:off x="8179725" y="3039419"/>
              <a:ext cx="167576" cy="1618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íşḷiḋe"/>
            <p:cNvSpPr/>
            <p:nvPr/>
          </p:nvSpPr>
          <p:spPr bwMode="auto">
            <a:xfrm>
              <a:off x="8295294" y="1954218"/>
              <a:ext cx="184912" cy="186067"/>
            </a:xfrm>
            <a:custGeom>
              <a:avLst/>
              <a:gdLst>
                <a:gd name="T0" fmla="*/ 0 w 160"/>
                <a:gd name="T1" fmla="*/ 161 h 161"/>
                <a:gd name="T2" fmla="*/ 160 w 160"/>
                <a:gd name="T3" fmla="*/ 161 h 161"/>
                <a:gd name="T4" fmla="*/ 0 w 160"/>
                <a:gd name="T5" fmla="*/ 0 h 161"/>
                <a:gd name="T6" fmla="*/ 0 w 160"/>
                <a:gd name="T7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" h="161">
                  <a:moveTo>
                    <a:pt x="0" y="161"/>
                  </a:moveTo>
                  <a:lnTo>
                    <a:pt x="160" y="161"/>
                  </a:lnTo>
                  <a:lnTo>
                    <a:pt x="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íṩlïdè"/>
            <p:cNvSpPr/>
            <p:nvPr/>
          </p:nvSpPr>
          <p:spPr bwMode="auto">
            <a:xfrm>
              <a:off x="7306016" y="3218552"/>
              <a:ext cx="223050" cy="68186"/>
            </a:xfrm>
            <a:prstGeom prst="rect">
              <a:avLst/>
            </a:prstGeom>
            <a:solidFill>
              <a:srgbClr val="EF41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iṩļiḓe"/>
            <p:cNvSpPr/>
            <p:nvPr/>
          </p:nvSpPr>
          <p:spPr bwMode="auto">
            <a:xfrm>
              <a:off x="7584540" y="3218552"/>
              <a:ext cx="223050" cy="68186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şľïḑé"/>
            <p:cNvSpPr/>
            <p:nvPr/>
          </p:nvSpPr>
          <p:spPr bwMode="auto">
            <a:xfrm>
              <a:off x="7860752" y="3218552"/>
              <a:ext cx="225361" cy="68186"/>
            </a:xfrm>
            <a:prstGeom prst="rect">
              <a:avLst/>
            </a:prstGeom>
            <a:solidFill>
              <a:srgbClr val="609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ṣļîdé"/>
            <p:cNvSpPr/>
            <p:nvPr/>
          </p:nvSpPr>
          <p:spPr bwMode="auto">
            <a:xfrm>
              <a:off x="8139275" y="3218552"/>
              <a:ext cx="223050" cy="68186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ís1iḋe"/>
            <p:cNvSpPr/>
            <p:nvPr/>
          </p:nvSpPr>
          <p:spPr bwMode="auto">
            <a:xfrm>
              <a:off x="7306016" y="3331810"/>
              <a:ext cx="223050" cy="68186"/>
            </a:xfrm>
            <a:prstGeom prst="rect">
              <a:avLst/>
            </a:prstGeom>
            <a:solidFill>
              <a:srgbClr val="F26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iṥlïḋè"/>
            <p:cNvSpPr/>
            <p:nvPr/>
          </p:nvSpPr>
          <p:spPr bwMode="auto">
            <a:xfrm>
              <a:off x="7306016" y="3446224"/>
              <a:ext cx="223050" cy="68186"/>
            </a:xfrm>
            <a:prstGeom prst="rect">
              <a:avLst/>
            </a:prstGeom>
            <a:solidFill>
              <a:srgbClr val="F48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ïṧ1íde"/>
            <p:cNvSpPr/>
            <p:nvPr/>
          </p:nvSpPr>
          <p:spPr bwMode="auto">
            <a:xfrm>
              <a:off x="7306016" y="3560639"/>
              <a:ext cx="223050" cy="68186"/>
            </a:xfrm>
            <a:prstGeom prst="rect">
              <a:avLst/>
            </a:prstGeom>
            <a:solidFill>
              <a:srgbClr val="FCD8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ṣḷîḍe"/>
            <p:cNvSpPr/>
            <p:nvPr/>
          </p:nvSpPr>
          <p:spPr bwMode="auto">
            <a:xfrm>
              <a:off x="7860752" y="3331810"/>
              <a:ext cx="225361" cy="68186"/>
            </a:xfrm>
            <a:prstGeom prst="rect">
              <a:avLst/>
            </a:prstGeom>
            <a:solidFill>
              <a:srgbClr val="609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ṣľiḓé"/>
            <p:cNvSpPr/>
            <p:nvPr/>
          </p:nvSpPr>
          <p:spPr bwMode="auto">
            <a:xfrm>
              <a:off x="8139275" y="3331810"/>
              <a:ext cx="223050" cy="68186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íŝlîḍê"/>
            <p:cNvSpPr/>
            <p:nvPr/>
          </p:nvSpPr>
          <p:spPr bwMode="auto">
            <a:xfrm>
              <a:off x="8139275" y="3446224"/>
              <a:ext cx="223050" cy="68186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íšlídè"/>
            <p:cNvSpPr/>
            <p:nvPr/>
          </p:nvSpPr>
          <p:spPr bwMode="auto">
            <a:xfrm>
              <a:off x="4432950" y="3142276"/>
              <a:ext cx="2985169" cy="1962376"/>
            </a:xfrm>
            <a:custGeom>
              <a:avLst/>
              <a:gdLst>
                <a:gd name="T0" fmla="*/ 52 w 1491"/>
                <a:gd name="T1" fmla="*/ 0 h 980"/>
                <a:gd name="T2" fmla="*/ 1440 w 1491"/>
                <a:gd name="T3" fmla="*/ 0 h 980"/>
                <a:gd name="T4" fmla="*/ 1491 w 1491"/>
                <a:gd name="T5" fmla="*/ 51 h 980"/>
                <a:gd name="T6" fmla="*/ 1491 w 1491"/>
                <a:gd name="T7" fmla="*/ 928 h 980"/>
                <a:gd name="T8" fmla="*/ 1440 w 1491"/>
                <a:gd name="T9" fmla="*/ 980 h 980"/>
                <a:gd name="T10" fmla="*/ 52 w 1491"/>
                <a:gd name="T11" fmla="*/ 980 h 980"/>
                <a:gd name="T12" fmla="*/ 0 w 1491"/>
                <a:gd name="T13" fmla="*/ 928 h 980"/>
                <a:gd name="T14" fmla="*/ 0 w 1491"/>
                <a:gd name="T15" fmla="*/ 51 h 980"/>
                <a:gd name="T16" fmla="*/ 52 w 1491"/>
                <a:gd name="T17" fmla="*/ 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1" h="980">
                  <a:moveTo>
                    <a:pt x="52" y="0"/>
                  </a:moveTo>
                  <a:cubicBezTo>
                    <a:pt x="1440" y="0"/>
                    <a:pt x="1440" y="0"/>
                    <a:pt x="1440" y="0"/>
                  </a:cubicBezTo>
                  <a:cubicBezTo>
                    <a:pt x="1468" y="0"/>
                    <a:pt x="1491" y="23"/>
                    <a:pt x="1491" y="51"/>
                  </a:cubicBezTo>
                  <a:cubicBezTo>
                    <a:pt x="1491" y="928"/>
                    <a:pt x="1491" y="928"/>
                    <a:pt x="1491" y="928"/>
                  </a:cubicBezTo>
                  <a:cubicBezTo>
                    <a:pt x="1491" y="957"/>
                    <a:pt x="1468" y="980"/>
                    <a:pt x="1440" y="980"/>
                  </a:cubicBezTo>
                  <a:cubicBezTo>
                    <a:pt x="52" y="980"/>
                    <a:pt x="52" y="980"/>
                    <a:pt x="52" y="980"/>
                  </a:cubicBezTo>
                  <a:cubicBezTo>
                    <a:pt x="23" y="980"/>
                    <a:pt x="0" y="957"/>
                    <a:pt x="0" y="928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23"/>
                    <a:pt x="23" y="0"/>
                    <a:pt x="52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ïšḷiḓê"/>
            <p:cNvSpPr/>
            <p:nvPr/>
          </p:nvSpPr>
          <p:spPr bwMode="auto">
            <a:xfrm>
              <a:off x="4586658" y="3346834"/>
              <a:ext cx="2677754" cy="143768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ísļíḋé"/>
            <p:cNvSpPr/>
            <p:nvPr/>
          </p:nvSpPr>
          <p:spPr bwMode="auto">
            <a:xfrm>
              <a:off x="5862549" y="4872357"/>
              <a:ext cx="125971" cy="128283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ïšḷïḑé"/>
            <p:cNvSpPr/>
            <p:nvPr/>
          </p:nvSpPr>
          <p:spPr bwMode="auto">
            <a:xfrm>
              <a:off x="3914041" y="5104652"/>
              <a:ext cx="4022987" cy="340931"/>
            </a:xfrm>
            <a:custGeom>
              <a:avLst/>
              <a:gdLst>
                <a:gd name="T0" fmla="*/ 449 w 3481"/>
                <a:gd name="T1" fmla="*/ 0 h 295"/>
                <a:gd name="T2" fmla="*/ 3032 w 3481"/>
                <a:gd name="T3" fmla="*/ 0 h 295"/>
                <a:gd name="T4" fmla="*/ 3481 w 3481"/>
                <a:gd name="T5" fmla="*/ 295 h 295"/>
                <a:gd name="T6" fmla="*/ 0 w 3481"/>
                <a:gd name="T7" fmla="*/ 295 h 295"/>
                <a:gd name="T8" fmla="*/ 449 w 3481"/>
                <a:gd name="T9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81" h="295">
                  <a:moveTo>
                    <a:pt x="449" y="0"/>
                  </a:moveTo>
                  <a:lnTo>
                    <a:pt x="3032" y="0"/>
                  </a:lnTo>
                  <a:lnTo>
                    <a:pt x="3481" y="295"/>
                  </a:lnTo>
                  <a:lnTo>
                    <a:pt x="0" y="295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ïṧḷîḍé"/>
            <p:cNvSpPr/>
            <p:nvPr/>
          </p:nvSpPr>
          <p:spPr bwMode="auto">
            <a:xfrm>
              <a:off x="3914041" y="5445583"/>
              <a:ext cx="4022987" cy="189535"/>
            </a:xfrm>
            <a:custGeom>
              <a:avLst/>
              <a:gdLst>
                <a:gd name="T0" fmla="*/ 0 w 2009"/>
                <a:gd name="T1" fmla="*/ 0 h 95"/>
                <a:gd name="T2" fmla="*/ 2009 w 2009"/>
                <a:gd name="T3" fmla="*/ 0 h 95"/>
                <a:gd name="T4" fmla="*/ 2009 w 2009"/>
                <a:gd name="T5" fmla="*/ 58 h 95"/>
                <a:gd name="T6" fmla="*/ 1972 w 2009"/>
                <a:gd name="T7" fmla="*/ 95 h 95"/>
                <a:gd name="T8" fmla="*/ 37 w 2009"/>
                <a:gd name="T9" fmla="*/ 95 h 95"/>
                <a:gd name="T10" fmla="*/ 0 w 2009"/>
                <a:gd name="T11" fmla="*/ 58 h 95"/>
                <a:gd name="T12" fmla="*/ 0 w 2009"/>
                <a:gd name="T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9" h="95">
                  <a:moveTo>
                    <a:pt x="0" y="0"/>
                  </a:moveTo>
                  <a:cubicBezTo>
                    <a:pt x="2009" y="0"/>
                    <a:pt x="2009" y="0"/>
                    <a:pt x="2009" y="0"/>
                  </a:cubicBezTo>
                  <a:cubicBezTo>
                    <a:pt x="2009" y="58"/>
                    <a:pt x="2009" y="58"/>
                    <a:pt x="2009" y="58"/>
                  </a:cubicBezTo>
                  <a:cubicBezTo>
                    <a:pt x="2009" y="78"/>
                    <a:pt x="1993" y="95"/>
                    <a:pt x="1972" y="95"/>
                  </a:cubicBezTo>
                  <a:cubicBezTo>
                    <a:pt x="37" y="95"/>
                    <a:pt x="37" y="95"/>
                    <a:pt x="37" y="95"/>
                  </a:cubicBezTo>
                  <a:cubicBezTo>
                    <a:pt x="17" y="95"/>
                    <a:pt x="0" y="78"/>
                    <a:pt x="0" y="5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iṩľíde"/>
            <p:cNvSpPr/>
            <p:nvPr/>
          </p:nvSpPr>
          <p:spPr bwMode="auto">
            <a:xfrm>
              <a:off x="5520462" y="5543817"/>
              <a:ext cx="812456" cy="52006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išļîḓé"/>
            <p:cNvSpPr/>
            <p:nvPr/>
          </p:nvSpPr>
          <p:spPr bwMode="auto">
            <a:xfrm>
              <a:off x="3914041" y="5445583"/>
              <a:ext cx="4022987" cy="57785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íṣḷîḓé"/>
            <p:cNvSpPr/>
            <p:nvPr/>
          </p:nvSpPr>
          <p:spPr bwMode="auto">
            <a:xfrm>
              <a:off x="4022677" y="5126610"/>
              <a:ext cx="3762955" cy="286613"/>
            </a:xfrm>
            <a:custGeom>
              <a:avLst/>
              <a:gdLst>
                <a:gd name="T0" fmla="*/ 1852 w 1879"/>
                <a:gd name="T1" fmla="*/ 120 h 143"/>
                <a:gd name="T2" fmla="*/ 1566 w 1879"/>
                <a:gd name="T3" fmla="*/ 52 h 143"/>
                <a:gd name="T4" fmla="*/ 1566 w 1879"/>
                <a:gd name="T5" fmla="*/ 87 h 143"/>
                <a:gd name="T6" fmla="*/ 1566 w 1879"/>
                <a:gd name="T7" fmla="*/ 38 h 143"/>
                <a:gd name="T8" fmla="*/ 1728 w 1879"/>
                <a:gd name="T9" fmla="*/ 38 h 143"/>
                <a:gd name="T10" fmla="*/ 1566 w 1879"/>
                <a:gd name="T11" fmla="*/ 4 h 143"/>
                <a:gd name="T12" fmla="*/ 1803 w 1879"/>
                <a:gd name="T13" fmla="*/ 87 h 143"/>
                <a:gd name="T14" fmla="*/ 337 w 1879"/>
                <a:gd name="T15" fmla="*/ 105 h 143"/>
                <a:gd name="T16" fmla="*/ 914 w 1879"/>
                <a:gd name="T17" fmla="*/ 140 h 143"/>
                <a:gd name="T18" fmla="*/ 1566 w 1879"/>
                <a:gd name="T19" fmla="*/ 2 h 143"/>
                <a:gd name="T20" fmla="*/ 1566 w 1879"/>
                <a:gd name="T21" fmla="*/ 36 h 143"/>
                <a:gd name="T22" fmla="*/ 1433 w 1879"/>
                <a:gd name="T23" fmla="*/ 20 h 143"/>
                <a:gd name="T24" fmla="*/ 1566 w 1879"/>
                <a:gd name="T25" fmla="*/ 52 h 143"/>
                <a:gd name="T26" fmla="*/ 1462 w 1879"/>
                <a:gd name="T27" fmla="*/ 52 h 143"/>
                <a:gd name="T28" fmla="*/ 1517 w 1879"/>
                <a:gd name="T29" fmla="*/ 138 h 143"/>
                <a:gd name="T30" fmla="*/ 1486 w 1879"/>
                <a:gd name="T31" fmla="*/ 103 h 143"/>
                <a:gd name="T32" fmla="*/ 434 w 1879"/>
                <a:gd name="T33" fmla="*/ 52 h 143"/>
                <a:gd name="T34" fmla="*/ 337 w 1879"/>
                <a:gd name="T35" fmla="*/ 38 h 143"/>
                <a:gd name="T36" fmla="*/ 490 w 1879"/>
                <a:gd name="T37" fmla="*/ 1 h 143"/>
                <a:gd name="T38" fmla="*/ 337 w 1879"/>
                <a:gd name="T39" fmla="*/ 5 h 143"/>
                <a:gd name="T40" fmla="*/ 966 w 1879"/>
                <a:gd name="T41" fmla="*/ 104 h 143"/>
                <a:gd name="T42" fmla="*/ 964 w 1879"/>
                <a:gd name="T43" fmla="*/ 140 h 143"/>
                <a:gd name="T44" fmla="*/ 598 w 1879"/>
                <a:gd name="T45" fmla="*/ 52 h 143"/>
                <a:gd name="T46" fmla="*/ 457 w 1879"/>
                <a:gd name="T47" fmla="*/ 71 h 143"/>
                <a:gd name="T48" fmla="*/ 754 w 1879"/>
                <a:gd name="T49" fmla="*/ 71 h 143"/>
                <a:gd name="T50" fmla="*/ 640 w 1879"/>
                <a:gd name="T51" fmla="*/ 52 h 143"/>
                <a:gd name="T52" fmla="*/ 922 w 1879"/>
                <a:gd name="T53" fmla="*/ 89 h 143"/>
                <a:gd name="T54" fmla="*/ 969 w 1879"/>
                <a:gd name="T55" fmla="*/ 52 h 143"/>
                <a:gd name="T56" fmla="*/ 967 w 1879"/>
                <a:gd name="T57" fmla="*/ 88 h 143"/>
                <a:gd name="T58" fmla="*/ 1256 w 1879"/>
                <a:gd name="T59" fmla="*/ 52 h 143"/>
                <a:gd name="T60" fmla="*/ 1138 w 1879"/>
                <a:gd name="T61" fmla="*/ 70 h 143"/>
                <a:gd name="T62" fmla="*/ 1435 w 1879"/>
                <a:gd name="T63" fmla="*/ 70 h 143"/>
                <a:gd name="T64" fmla="*/ 1298 w 1879"/>
                <a:gd name="T65" fmla="*/ 52 h 143"/>
                <a:gd name="T66" fmla="*/ 610 w 1879"/>
                <a:gd name="T67" fmla="*/ 38 h 143"/>
                <a:gd name="T68" fmla="*/ 676 w 1879"/>
                <a:gd name="T69" fmla="*/ 1 h 143"/>
                <a:gd name="T70" fmla="*/ 650 w 1879"/>
                <a:gd name="T71" fmla="*/ 38 h 143"/>
                <a:gd name="T72" fmla="*/ 934 w 1879"/>
                <a:gd name="T73" fmla="*/ 1 h 143"/>
                <a:gd name="T74" fmla="*/ 817 w 1879"/>
                <a:gd name="T75" fmla="*/ 19 h 143"/>
                <a:gd name="T76" fmla="*/ 1086 w 1879"/>
                <a:gd name="T77" fmla="*/ 20 h 143"/>
                <a:gd name="T78" fmla="*/ 972 w 1879"/>
                <a:gd name="T79" fmla="*/ 1 h 143"/>
                <a:gd name="T80" fmla="*/ 1249 w 1879"/>
                <a:gd name="T81" fmla="*/ 38 h 143"/>
                <a:gd name="T82" fmla="*/ 1268 w 1879"/>
                <a:gd name="T83" fmla="*/ 2 h 143"/>
                <a:gd name="T84" fmla="*/ 1290 w 1879"/>
                <a:gd name="T85" fmla="*/ 38 h 143"/>
                <a:gd name="T86" fmla="*/ 337 w 1879"/>
                <a:gd name="T87" fmla="*/ 105 h 143"/>
                <a:gd name="T88" fmla="*/ 337 w 1879"/>
                <a:gd name="T89" fmla="*/ 1 h 143"/>
                <a:gd name="T90" fmla="*/ 266 w 1879"/>
                <a:gd name="T91" fmla="*/ 38 h 143"/>
                <a:gd name="T92" fmla="*/ 331 w 1879"/>
                <a:gd name="T93" fmla="*/ 38 h 143"/>
                <a:gd name="T94" fmla="*/ 337 w 1879"/>
                <a:gd name="T95" fmla="*/ 90 h 143"/>
                <a:gd name="T96" fmla="*/ 312 w 1879"/>
                <a:gd name="T97" fmla="*/ 52 h 143"/>
                <a:gd name="T98" fmla="*/ 266 w 1879"/>
                <a:gd name="T99" fmla="*/ 52 h 143"/>
                <a:gd name="T100" fmla="*/ 266 w 1879"/>
                <a:gd name="T101" fmla="*/ 142 h 143"/>
                <a:gd name="T102" fmla="*/ 266 w 1879"/>
                <a:gd name="T103" fmla="*/ 0 h 143"/>
                <a:gd name="T104" fmla="*/ 232 w 1879"/>
                <a:gd name="T105" fmla="*/ 0 h 143"/>
                <a:gd name="T106" fmla="*/ 243 w 1879"/>
                <a:gd name="T107" fmla="*/ 71 h 143"/>
                <a:gd name="T108" fmla="*/ 148 w 1879"/>
                <a:gd name="T109" fmla="*/ 52 h 143"/>
                <a:gd name="T110" fmla="*/ 266 w 1879"/>
                <a:gd name="T111" fmla="*/ 9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79" h="143">
                  <a:moveTo>
                    <a:pt x="1566" y="138"/>
                  </a:moveTo>
                  <a:cubicBezTo>
                    <a:pt x="1566" y="102"/>
                    <a:pt x="1566" y="102"/>
                    <a:pt x="1566" y="102"/>
                  </a:cubicBezTo>
                  <a:cubicBezTo>
                    <a:pt x="1825" y="102"/>
                    <a:pt x="1825" y="102"/>
                    <a:pt x="1825" y="102"/>
                  </a:cubicBezTo>
                  <a:cubicBezTo>
                    <a:pt x="1834" y="108"/>
                    <a:pt x="1843" y="114"/>
                    <a:pt x="1852" y="120"/>
                  </a:cubicBezTo>
                  <a:cubicBezTo>
                    <a:pt x="1861" y="125"/>
                    <a:pt x="1870" y="131"/>
                    <a:pt x="1879" y="137"/>
                  </a:cubicBezTo>
                  <a:cubicBezTo>
                    <a:pt x="1774" y="138"/>
                    <a:pt x="1670" y="138"/>
                    <a:pt x="1566" y="138"/>
                  </a:cubicBezTo>
                  <a:close/>
                  <a:moveTo>
                    <a:pt x="1566" y="87"/>
                  </a:moveTo>
                  <a:cubicBezTo>
                    <a:pt x="1566" y="52"/>
                    <a:pt x="1566" y="52"/>
                    <a:pt x="1566" y="52"/>
                  </a:cubicBezTo>
                  <a:cubicBezTo>
                    <a:pt x="1585" y="52"/>
                    <a:pt x="1585" y="52"/>
                    <a:pt x="1585" y="52"/>
                  </a:cubicBezTo>
                  <a:cubicBezTo>
                    <a:pt x="1592" y="58"/>
                    <a:pt x="1599" y="63"/>
                    <a:pt x="1606" y="70"/>
                  </a:cubicBezTo>
                  <a:cubicBezTo>
                    <a:pt x="1612" y="75"/>
                    <a:pt x="1619" y="81"/>
                    <a:pt x="1626" y="87"/>
                  </a:cubicBezTo>
                  <a:cubicBezTo>
                    <a:pt x="1566" y="87"/>
                    <a:pt x="1566" y="87"/>
                    <a:pt x="1566" y="87"/>
                  </a:cubicBezTo>
                  <a:close/>
                  <a:moveTo>
                    <a:pt x="1566" y="38"/>
                  </a:moveTo>
                  <a:cubicBezTo>
                    <a:pt x="1566" y="36"/>
                    <a:pt x="1566" y="36"/>
                    <a:pt x="1566" y="36"/>
                  </a:cubicBezTo>
                  <a:cubicBezTo>
                    <a:pt x="1568" y="38"/>
                    <a:pt x="1568" y="38"/>
                    <a:pt x="1568" y="38"/>
                  </a:cubicBezTo>
                  <a:cubicBezTo>
                    <a:pt x="1566" y="38"/>
                    <a:pt x="1566" y="38"/>
                    <a:pt x="1566" y="38"/>
                  </a:cubicBezTo>
                  <a:close/>
                  <a:moveTo>
                    <a:pt x="1566" y="4"/>
                  </a:moveTo>
                  <a:cubicBezTo>
                    <a:pt x="1573" y="9"/>
                    <a:pt x="1580" y="14"/>
                    <a:pt x="1587" y="20"/>
                  </a:cubicBezTo>
                  <a:cubicBezTo>
                    <a:pt x="1595" y="26"/>
                    <a:pt x="1602" y="32"/>
                    <a:pt x="1609" y="38"/>
                  </a:cubicBezTo>
                  <a:cubicBezTo>
                    <a:pt x="1649" y="38"/>
                    <a:pt x="1688" y="38"/>
                    <a:pt x="1728" y="38"/>
                  </a:cubicBezTo>
                  <a:cubicBezTo>
                    <a:pt x="1719" y="32"/>
                    <a:pt x="1711" y="26"/>
                    <a:pt x="1702" y="20"/>
                  </a:cubicBezTo>
                  <a:cubicBezTo>
                    <a:pt x="1693" y="14"/>
                    <a:pt x="1684" y="8"/>
                    <a:pt x="1675" y="2"/>
                  </a:cubicBezTo>
                  <a:cubicBezTo>
                    <a:pt x="1566" y="2"/>
                    <a:pt x="1566" y="2"/>
                    <a:pt x="1566" y="2"/>
                  </a:cubicBezTo>
                  <a:cubicBezTo>
                    <a:pt x="1566" y="4"/>
                    <a:pt x="1566" y="4"/>
                    <a:pt x="1566" y="4"/>
                  </a:cubicBezTo>
                  <a:close/>
                  <a:moveTo>
                    <a:pt x="1627" y="52"/>
                  </a:moveTo>
                  <a:cubicBezTo>
                    <a:pt x="1667" y="52"/>
                    <a:pt x="1708" y="52"/>
                    <a:pt x="1749" y="52"/>
                  </a:cubicBezTo>
                  <a:cubicBezTo>
                    <a:pt x="1758" y="57"/>
                    <a:pt x="1767" y="63"/>
                    <a:pt x="1776" y="69"/>
                  </a:cubicBezTo>
                  <a:cubicBezTo>
                    <a:pt x="1785" y="75"/>
                    <a:pt x="1794" y="81"/>
                    <a:pt x="1803" y="87"/>
                  </a:cubicBezTo>
                  <a:cubicBezTo>
                    <a:pt x="1759" y="87"/>
                    <a:pt x="1715" y="87"/>
                    <a:pt x="1672" y="87"/>
                  </a:cubicBezTo>
                  <a:cubicBezTo>
                    <a:pt x="1664" y="81"/>
                    <a:pt x="1657" y="75"/>
                    <a:pt x="1649" y="69"/>
                  </a:cubicBezTo>
                  <a:cubicBezTo>
                    <a:pt x="1642" y="63"/>
                    <a:pt x="1634" y="58"/>
                    <a:pt x="1627" y="52"/>
                  </a:cubicBezTo>
                  <a:close/>
                  <a:moveTo>
                    <a:pt x="337" y="105"/>
                  </a:moveTo>
                  <a:cubicBezTo>
                    <a:pt x="490" y="105"/>
                    <a:pt x="490" y="105"/>
                    <a:pt x="490" y="105"/>
                  </a:cubicBezTo>
                  <a:cubicBezTo>
                    <a:pt x="633" y="104"/>
                    <a:pt x="776" y="104"/>
                    <a:pt x="920" y="104"/>
                  </a:cubicBezTo>
                  <a:cubicBezTo>
                    <a:pt x="919" y="110"/>
                    <a:pt x="918" y="116"/>
                    <a:pt x="917" y="122"/>
                  </a:cubicBezTo>
                  <a:cubicBezTo>
                    <a:pt x="916" y="128"/>
                    <a:pt x="915" y="134"/>
                    <a:pt x="914" y="140"/>
                  </a:cubicBezTo>
                  <a:cubicBezTo>
                    <a:pt x="762" y="141"/>
                    <a:pt x="609" y="141"/>
                    <a:pt x="457" y="142"/>
                  </a:cubicBezTo>
                  <a:cubicBezTo>
                    <a:pt x="337" y="142"/>
                    <a:pt x="337" y="142"/>
                    <a:pt x="337" y="142"/>
                  </a:cubicBezTo>
                  <a:cubicBezTo>
                    <a:pt x="337" y="105"/>
                    <a:pt x="337" y="105"/>
                    <a:pt x="337" y="105"/>
                  </a:cubicBezTo>
                  <a:close/>
                  <a:moveTo>
                    <a:pt x="1566" y="2"/>
                  </a:moveTo>
                  <a:cubicBezTo>
                    <a:pt x="1566" y="4"/>
                    <a:pt x="1566" y="4"/>
                    <a:pt x="1566" y="4"/>
                  </a:cubicBezTo>
                  <a:cubicBezTo>
                    <a:pt x="1564" y="2"/>
                    <a:pt x="1564" y="2"/>
                    <a:pt x="1564" y="2"/>
                  </a:cubicBezTo>
                  <a:cubicBezTo>
                    <a:pt x="1566" y="2"/>
                    <a:pt x="1566" y="2"/>
                    <a:pt x="1566" y="2"/>
                  </a:cubicBezTo>
                  <a:close/>
                  <a:moveTo>
                    <a:pt x="1566" y="36"/>
                  </a:moveTo>
                  <a:cubicBezTo>
                    <a:pt x="1560" y="31"/>
                    <a:pt x="1554" y="25"/>
                    <a:pt x="1548" y="20"/>
                  </a:cubicBezTo>
                  <a:cubicBezTo>
                    <a:pt x="1541" y="14"/>
                    <a:pt x="1533" y="8"/>
                    <a:pt x="1527" y="2"/>
                  </a:cubicBezTo>
                  <a:cubicBezTo>
                    <a:pt x="1490" y="2"/>
                    <a:pt x="1453" y="2"/>
                    <a:pt x="1416" y="2"/>
                  </a:cubicBezTo>
                  <a:cubicBezTo>
                    <a:pt x="1422" y="8"/>
                    <a:pt x="1427" y="14"/>
                    <a:pt x="1433" y="20"/>
                  </a:cubicBezTo>
                  <a:cubicBezTo>
                    <a:pt x="1439" y="26"/>
                    <a:pt x="1444" y="32"/>
                    <a:pt x="1449" y="38"/>
                  </a:cubicBezTo>
                  <a:cubicBezTo>
                    <a:pt x="1488" y="38"/>
                    <a:pt x="1527" y="38"/>
                    <a:pt x="1566" y="38"/>
                  </a:cubicBezTo>
                  <a:cubicBezTo>
                    <a:pt x="1566" y="36"/>
                    <a:pt x="1566" y="36"/>
                    <a:pt x="1566" y="36"/>
                  </a:cubicBezTo>
                  <a:close/>
                  <a:moveTo>
                    <a:pt x="1566" y="52"/>
                  </a:moveTo>
                  <a:cubicBezTo>
                    <a:pt x="1566" y="87"/>
                    <a:pt x="1566" y="87"/>
                    <a:pt x="1566" y="87"/>
                  </a:cubicBezTo>
                  <a:cubicBezTo>
                    <a:pt x="1495" y="88"/>
                    <a:pt x="1495" y="88"/>
                    <a:pt x="1495" y="88"/>
                  </a:cubicBezTo>
                  <a:cubicBezTo>
                    <a:pt x="1490" y="82"/>
                    <a:pt x="1484" y="76"/>
                    <a:pt x="1479" y="70"/>
                  </a:cubicBezTo>
                  <a:cubicBezTo>
                    <a:pt x="1473" y="64"/>
                    <a:pt x="1468" y="58"/>
                    <a:pt x="1462" y="52"/>
                  </a:cubicBezTo>
                  <a:cubicBezTo>
                    <a:pt x="1497" y="52"/>
                    <a:pt x="1532" y="52"/>
                    <a:pt x="1566" y="52"/>
                  </a:cubicBezTo>
                  <a:close/>
                  <a:moveTo>
                    <a:pt x="1566" y="102"/>
                  </a:moveTo>
                  <a:cubicBezTo>
                    <a:pt x="1566" y="138"/>
                    <a:pt x="1566" y="138"/>
                    <a:pt x="1566" y="138"/>
                  </a:cubicBezTo>
                  <a:cubicBezTo>
                    <a:pt x="1517" y="138"/>
                    <a:pt x="1517" y="138"/>
                    <a:pt x="1517" y="138"/>
                  </a:cubicBezTo>
                  <a:cubicBezTo>
                    <a:pt x="1397" y="139"/>
                    <a:pt x="1277" y="139"/>
                    <a:pt x="1157" y="140"/>
                  </a:cubicBezTo>
                  <a:cubicBezTo>
                    <a:pt x="1155" y="133"/>
                    <a:pt x="1153" y="127"/>
                    <a:pt x="1152" y="121"/>
                  </a:cubicBezTo>
                  <a:cubicBezTo>
                    <a:pt x="1150" y="115"/>
                    <a:pt x="1149" y="109"/>
                    <a:pt x="1147" y="103"/>
                  </a:cubicBezTo>
                  <a:cubicBezTo>
                    <a:pt x="1260" y="103"/>
                    <a:pt x="1373" y="103"/>
                    <a:pt x="1486" y="103"/>
                  </a:cubicBezTo>
                  <a:cubicBezTo>
                    <a:pt x="1566" y="102"/>
                    <a:pt x="1566" y="102"/>
                    <a:pt x="1566" y="102"/>
                  </a:cubicBezTo>
                  <a:close/>
                  <a:moveTo>
                    <a:pt x="337" y="90"/>
                  </a:moveTo>
                  <a:cubicBezTo>
                    <a:pt x="337" y="52"/>
                    <a:pt x="337" y="52"/>
                    <a:pt x="337" y="52"/>
                  </a:cubicBezTo>
                  <a:cubicBezTo>
                    <a:pt x="369" y="52"/>
                    <a:pt x="401" y="52"/>
                    <a:pt x="434" y="52"/>
                  </a:cubicBezTo>
                  <a:cubicBezTo>
                    <a:pt x="427" y="59"/>
                    <a:pt x="420" y="65"/>
                    <a:pt x="414" y="71"/>
                  </a:cubicBezTo>
                  <a:cubicBezTo>
                    <a:pt x="407" y="77"/>
                    <a:pt x="400" y="83"/>
                    <a:pt x="393" y="89"/>
                  </a:cubicBezTo>
                  <a:cubicBezTo>
                    <a:pt x="337" y="90"/>
                    <a:pt x="337" y="90"/>
                    <a:pt x="337" y="90"/>
                  </a:cubicBezTo>
                  <a:close/>
                  <a:moveTo>
                    <a:pt x="337" y="38"/>
                  </a:moveTo>
                  <a:cubicBezTo>
                    <a:pt x="337" y="34"/>
                    <a:pt x="337" y="34"/>
                    <a:pt x="337" y="34"/>
                  </a:cubicBezTo>
                  <a:cubicBezTo>
                    <a:pt x="343" y="29"/>
                    <a:pt x="349" y="24"/>
                    <a:pt x="356" y="19"/>
                  </a:cubicBezTo>
                  <a:cubicBezTo>
                    <a:pt x="364" y="13"/>
                    <a:pt x="372" y="7"/>
                    <a:pt x="380" y="1"/>
                  </a:cubicBezTo>
                  <a:cubicBezTo>
                    <a:pt x="417" y="1"/>
                    <a:pt x="453" y="1"/>
                    <a:pt x="490" y="1"/>
                  </a:cubicBezTo>
                  <a:cubicBezTo>
                    <a:pt x="483" y="7"/>
                    <a:pt x="477" y="13"/>
                    <a:pt x="470" y="19"/>
                  </a:cubicBezTo>
                  <a:cubicBezTo>
                    <a:pt x="463" y="25"/>
                    <a:pt x="456" y="32"/>
                    <a:pt x="450" y="38"/>
                  </a:cubicBezTo>
                  <a:cubicBezTo>
                    <a:pt x="412" y="38"/>
                    <a:pt x="374" y="38"/>
                    <a:pt x="337" y="38"/>
                  </a:cubicBezTo>
                  <a:close/>
                  <a:moveTo>
                    <a:pt x="337" y="5"/>
                  </a:moveTo>
                  <a:cubicBezTo>
                    <a:pt x="338" y="3"/>
                    <a:pt x="340" y="2"/>
                    <a:pt x="342" y="1"/>
                  </a:cubicBezTo>
                  <a:cubicBezTo>
                    <a:pt x="337" y="1"/>
                    <a:pt x="337" y="1"/>
                    <a:pt x="337" y="1"/>
                  </a:cubicBezTo>
                  <a:cubicBezTo>
                    <a:pt x="337" y="5"/>
                    <a:pt x="337" y="5"/>
                    <a:pt x="337" y="5"/>
                  </a:cubicBezTo>
                  <a:close/>
                  <a:moveTo>
                    <a:pt x="966" y="104"/>
                  </a:moveTo>
                  <a:cubicBezTo>
                    <a:pt x="1011" y="104"/>
                    <a:pt x="1056" y="103"/>
                    <a:pt x="1101" y="103"/>
                  </a:cubicBezTo>
                  <a:cubicBezTo>
                    <a:pt x="1102" y="109"/>
                    <a:pt x="1103" y="115"/>
                    <a:pt x="1104" y="121"/>
                  </a:cubicBezTo>
                  <a:cubicBezTo>
                    <a:pt x="1105" y="128"/>
                    <a:pt x="1106" y="134"/>
                    <a:pt x="1107" y="140"/>
                  </a:cubicBezTo>
                  <a:cubicBezTo>
                    <a:pt x="1059" y="140"/>
                    <a:pt x="1012" y="140"/>
                    <a:pt x="964" y="140"/>
                  </a:cubicBezTo>
                  <a:cubicBezTo>
                    <a:pt x="964" y="134"/>
                    <a:pt x="965" y="128"/>
                    <a:pt x="965" y="122"/>
                  </a:cubicBezTo>
                  <a:cubicBezTo>
                    <a:pt x="965" y="116"/>
                    <a:pt x="966" y="110"/>
                    <a:pt x="966" y="104"/>
                  </a:cubicBezTo>
                  <a:close/>
                  <a:moveTo>
                    <a:pt x="476" y="52"/>
                  </a:moveTo>
                  <a:cubicBezTo>
                    <a:pt x="517" y="52"/>
                    <a:pt x="558" y="52"/>
                    <a:pt x="598" y="52"/>
                  </a:cubicBezTo>
                  <a:cubicBezTo>
                    <a:pt x="594" y="58"/>
                    <a:pt x="589" y="64"/>
                    <a:pt x="584" y="71"/>
                  </a:cubicBezTo>
                  <a:cubicBezTo>
                    <a:pt x="579" y="77"/>
                    <a:pt x="574" y="83"/>
                    <a:pt x="570" y="89"/>
                  </a:cubicBezTo>
                  <a:cubicBezTo>
                    <a:pt x="526" y="89"/>
                    <a:pt x="482" y="89"/>
                    <a:pt x="438" y="89"/>
                  </a:cubicBezTo>
                  <a:cubicBezTo>
                    <a:pt x="445" y="83"/>
                    <a:pt x="451" y="77"/>
                    <a:pt x="457" y="71"/>
                  </a:cubicBezTo>
                  <a:cubicBezTo>
                    <a:pt x="464" y="65"/>
                    <a:pt x="470" y="58"/>
                    <a:pt x="476" y="52"/>
                  </a:cubicBezTo>
                  <a:close/>
                  <a:moveTo>
                    <a:pt x="640" y="52"/>
                  </a:moveTo>
                  <a:cubicBezTo>
                    <a:pt x="681" y="52"/>
                    <a:pt x="722" y="52"/>
                    <a:pt x="763" y="52"/>
                  </a:cubicBezTo>
                  <a:cubicBezTo>
                    <a:pt x="760" y="58"/>
                    <a:pt x="757" y="64"/>
                    <a:pt x="754" y="71"/>
                  </a:cubicBezTo>
                  <a:cubicBezTo>
                    <a:pt x="751" y="77"/>
                    <a:pt x="749" y="83"/>
                    <a:pt x="746" y="89"/>
                  </a:cubicBezTo>
                  <a:cubicBezTo>
                    <a:pt x="702" y="89"/>
                    <a:pt x="658" y="89"/>
                    <a:pt x="615" y="89"/>
                  </a:cubicBezTo>
                  <a:cubicBezTo>
                    <a:pt x="619" y="83"/>
                    <a:pt x="623" y="77"/>
                    <a:pt x="628" y="71"/>
                  </a:cubicBezTo>
                  <a:cubicBezTo>
                    <a:pt x="632" y="65"/>
                    <a:pt x="636" y="58"/>
                    <a:pt x="640" y="52"/>
                  </a:cubicBezTo>
                  <a:close/>
                  <a:moveTo>
                    <a:pt x="805" y="52"/>
                  </a:moveTo>
                  <a:cubicBezTo>
                    <a:pt x="846" y="52"/>
                    <a:pt x="886" y="52"/>
                    <a:pt x="927" y="52"/>
                  </a:cubicBezTo>
                  <a:cubicBezTo>
                    <a:pt x="926" y="58"/>
                    <a:pt x="925" y="64"/>
                    <a:pt x="924" y="70"/>
                  </a:cubicBezTo>
                  <a:cubicBezTo>
                    <a:pt x="924" y="76"/>
                    <a:pt x="923" y="82"/>
                    <a:pt x="922" y="89"/>
                  </a:cubicBezTo>
                  <a:cubicBezTo>
                    <a:pt x="878" y="89"/>
                    <a:pt x="834" y="89"/>
                    <a:pt x="791" y="89"/>
                  </a:cubicBezTo>
                  <a:cubicBezTo>
                    <a:pt x="793" y="83"/>
                    <a:pt x="796" y="77"/>
                    <a:pt x="798" y="70"/>
                  </a:cubicBezTo>
                  <a:cubicBezTo>
                    <a:pt x="800" y="64"/>
                    <a:pt x="802" y="58"/>
                    <a:pt x="805" y="52"/>
                  </a:cubicBezTo>
                  <a:close/>
                  <a:moveTo>
                    <a:pt x="969" y="52"/>
                  </a:moveTo>
                  <a:cubicBezTo>
                    <a:pt x="1010" y="52"/>
                    <a:pt x="1051" y="52"/>
                    <a:pt x="1091" y="52"/>
                  </a:cubicBezTo>
                  <a:cubicBezTo>
                    <a:pt x="1092" y="58"/>
                    <a:pt x="1093" y="64"/>
                    <a:pt x="1095" y="70"/>
                  </a:cubicBezTo>
                  <a:cubicBezTo>
                    <a:pt x="1096" y="76"/>
                    <a:pt x="1097" y="82"/>
                    <a:pt x="1098" y="88"/>
                  </a:cubicBezTo>
                  <a:cubicBezTo>
                    <a:pt x="1054" y="88"/>
                    <a:pt x="1010" y="88"/>
                    <a:pt x="967" y="88"/>
                  </a:cubicBezTo>
                  <a:cubicBezTo>
                    <a:pt x="967" y="82"/>
                    <a:pt x="968" y="76"/>
                    <a:pt x="968" y="70"/>
                  </a:cubicBezTo>
                  <a:cubicBezTo>
                    <a:pt x="968" y="64"/>
                    <a:pt x="969" y="58"/>
                    <a:pt x="969" y="52"/>
                  </a:cubicBezTo>
                  <a:close/>
                  <a:moveTo>
                    <a:pt x="1133" y="52"/>
                  </a:moveTo>
                  <a:cubicBezTo>
                    <a:pt x="1174" y="52"/>
                    <a:pt x="1215" y="52"/>
                    <a:pt x="1256" y="52"/>
                  </a:cubicBezTo>
                  <a:cubicBezTo>
                    <a:pt x="1259" y="58"/>
                    <a:pt x="1262" y="64"/>
                    <a:pt x="1265" y="70"/>
                  </a:cubicBezTo>
                  <a:cubicBezTo>
                    <a:pt x="1268" y="76"/>
                    <a:pt x="1271" y="82"/>
                    <a:pt x="1274" y="88"/>
                  </a:cubicBezTo>
                  <a:cubicBezTo>
                    <a:pt x="1230" y="88"/>
                    <a:pt x="1187" y="88"/>
                    <a:pt x="1143" y="88"/>
                  </a:cubicBezTo>
                  <a:cubicBezTo>
                    <a:pt x="1142" y="82"/>
                    <a:pt x="1140" y="76"/>
                    <a:pt x="1138" y="70"/>
                  </a:cubicBezTo>
                  <a:cubicBezTo>
                    <a:pt x="1137" y="64"/>
                    <a:pt x="1135" y="58"/>
                    <a:pt x="1133" y="52"/>
                  </a:cubicBezTo>
                  <a:close/>
                  <a:moveTo>
                    <a:pt x="1298" y="52"/>
                  </a:moveTo>
                  <a:cubicBezTo>
                    <a:pt x="1339" y="52"/>
                    <a:pt x="1379" y="52"/>
                    <a:pt x="1420" y="52"/>
                  </a:cubicBezTo>
                  <a:cubicBezTo>
                    <a:pt x="1425" y="58"/>
                    <a:pt x="1430" y="64"/>
                    <a:pt x="1435" y="70"/>
                  </a:cubicBezTo>
                  <a:cubicBezTo>
                    <a:pt x="1440" y="76"/>
                    <a:pt x="1445" y="82"/>
                    <a:pt x="1450" y="88"/>
                  </a:cubicBezTo>
                  <a:cubicBezTo>
                    <a:pt x="1406" y="88"/>
                    <a:pt x="1363" y="88"/>
                    <a:pt x="1319" y="88"/>
                  </a:cubicBezTo>
                  <a:cubicBezTo>
                    <a:pt x="1316" y="82"/>
                    <a:pt x="1312" y="76"/>
                    <a:pt x="1309" y="70"/>
                  </a:cubicBezTo>
                  <a:cubicBezTo>
                    <a:pt x="1305" y="64"/>
                    <a:pt x="1301" y="58"/>
                    <a:pt x="1298" y="52"/>
                  </a:cubicBezTo>
                  <a:close/>
                  <a:moveTo>
                    <a:pt x="528" y="1"/>
                  </a:moveTo>
                  <a:cubicBezTo>
                    <a:pt x="565" y="1"/>
                    <a:pt x="602" y="1"/>
                    <a:pt x="638" y="1"/>
                  </a:cubicBezTo>
                  <a:cubicBezTo>
                    <a:pt x="634" y="7"/>
                    <a:pt x="629" y="13"/>
                    <a:pt x="624" y="19"/>
                  </a:cubicBezTo>
                  <a:cubicBezTo>
                    <a:pt x="619" y="26"/>
                    <a:pt x="614" y="32"/>
                    <a:pt x="610" y="38"/>
                  </a:cubicBezTo>
                  <a:cubicBezTo>
                    <a:pt x="570" y="38"/>
                    <a:pt x="530" y="38"/>
                    <a:pt x="491" y="38"/>
                  </a:cubicBezTo>
                  <a:cubicBezTo>
                    <a:pt x="497" y="32"/>
                    <a:pt x="503" y="26"/>
                    <a:pt x="509" y="19"/>
                  </a:cubicBezTo>
                  <a:cubicBezTo>
                    <a:pt x="516" y="13"/>
                    <a:pt x="522" y="7"/>
                    <a:pt x="528" y="1"/>
                  </a:cubicBezTo>
                  <a:close/>
                  <a:moveTo>
                    <a:pt x="676" y="1"/>
                  </a:moveTo>
                  <a:cubicBezTo>
                    <a:pt x="713" y="1"/>
                    <a:pt x="750" y="1"/>
                    <a:pt x="786" y="1"/>
                  </a:cubicBezTo>
                  <a:cubicBezTo>
                    <a:pt x="783" y="7"/>
                    <a:pt x="781" y="13"/>
                    <a:pt x="778" y="19"/>
                  </a:cubicBezTo>
                  <a:cubicBezTo>
                    <a:pt x="775" y="26"/>
                    <a:pt x="772" y="32"/>
                    <a:pt x="769" y="38"/>
                  </a:cubicBezTo>
                  <a:cubicBezTo>
                    <a:pt x="730" y="38"/>
                    <a:pt x="690" y="38"/>
                    <a:pt x="650" y="38"/>
                  </a:cubicBezTo>
                  <a:cubicBezTo>
                    <a:pt x="655" y="32"/>
                    <a:pt x="659" y="26"/>
                    <a:pt x="663" y="19"/>
                  </a:cubicBezTo>
                  <a:cubicBezTo>
                    <a:pt x="668" y="13"/>
                    <a:pt x="672" y="7"/>
                    <a:pt x="676" y="1"/>
                  </a:cubicBezTo>
                  <a:close/>
                  <a:moveTo>
                    <a:pt x="824" y="1"/>
                  </a:moveTo>
                  <a:cubicBezTo>
                    <a:pt x="861" y="1"/>
                    <a:pt x="898" y="1"/>
                    <a:pt x="934" y="1"/>
                  </a:cubicBezTo>
                  <a:cubicBezTo>
                    <a:pt x="933" y="7"/>
                    <a:pt x="933" y="13"/>
                    <a:pt x="932" y="20"/>
                  </a:cubicBezTo>
                  <a:cubicBezTo>
                    <a:pt x="931" y="26"/>
                    <a:pt x="930" y="32"/>
                    <a:pt x="929" y="38"/>
                  </a:cubicBezTo>
                  <a:cubicBezTo>
                    <a:pt x="889" y="38"/>
                    <a:pt x="850" y="38"/>
                    <a:pt x="810" y="38"/>
                  </a:cubicBezTo>
                  <a:cubicBezTo>
                    <a:pt x="813" y="32"/>
                    <a:pt x="815" y="26"/>
                    <a:pt x="817" y="19"/>
                  </a:cubicBezTo>
                  <a:cubicBezTo>
                    <a:pt x="820" y="13"/>
                    <a:pt x="822" y="7"/>
                    <a:pt x="824" y="1"/>
                  </a:cubicBezTo>
                  <a:close/>
                  <a:moveTo>
                    <a:pt x="972" y="1"/>
                  </a:moveTo>
                  <a:cubicBezTo>
                    <a:pt x="1009" y="1"/>
                    <a:pt x="1046" y="1"/>
                    <a:pt x="1082" y="1"/>
                  </a:cubicBezTo>
                  <a:cubicBezTo>
                    <a:pt x="1084" y="8"/>
                    <a:pt x="1085" y="14"/>
                    <a:pt x="1086" y="20"/>
                  </a:cubicBezTo>
                  <a:cubicBezTo>
                    <a:pt x="1087" y="26"/>
                    <a:pt x="1088" y="32"/>
                    <a:pt x="1089" y="38"/>
                  </a:cubicBezTo>
                  <a:cubicBezTo>
                    <a:pt x="1049" y="38"/>
                    <a:pt x="1010" y="38"/>
                    <a:pt x="970" y="38"/>
                  </a:cubicBezTo>
                  <a:cubicBezTo>
                    <a:pt x="970" y="32"/>
                    <a:pt x="971" y="26"/>
                    <a:pt x="971" y="20"/>
                  </a:cubicBezTo>
                  <a:cubicBezTo>
                    <a:pt x="972" y="13"/>
                    <a:pt x="972" y="7"/>
                    <a:pt x="972" y="1"/>
                  </a:cubicBezTo>
                  <a:close/>
                  <a:moveTo>
                    <a:pt x="1120" y="1"/>
                  </a:moveTo>
                  <a:cubicBezTo>
                    <a:pt x="1157" y="2"/>
                    <a:pt x="1194" y="2"/>
                    <a:pt x="1230" y="2"/>
                  </a:cubicBezTo>
                  <a:cubicBezTo>
                    <a:pt x="1234" y="8"/>
                    <a:pt x="1237" y="14"/>
                    <a:pt x="1240" y="20"/>
                  </a:cubicBezTo>
                  <a:cubicBezTo>
                    <a:pt x="1243" y="26"/>
                    <a:pt x="1246" y="32"/>
                    <a:pt x="1249" y="38"/>
                  </a:cubicBezTo>
                  <a:cubicBezTo>
                    <a:pt x="1209" y="38"/>
                    <a:pt x="1169" y="38"/>
                    <a:pt x="1130" y="38"/>
                  </a:cubicBezTo>
                  <a:cubicBezTo>
                    <a:pt x="1128" y="32"/>
                    <a:pt x="1127" y="26"/>
                    <a:pt x="1125" y="20"/>
                  </a:cubicBezTo>
                  <a:cubicBezTo>
                    <a:pt x="1123" y="14"/>
                    <a:pt x="1122" y="8"/>
                    <a:pt x="1120" y="1"/>
                  </a:cubicBezTo>
                  <a:close/>
                  <a:moveTo>
                    <a:pt x="1268" y="2"/>
                  </a:moveTo>
                  <a:cubicBezTo>
                    <a:pt x="1305" y="2"/>
                    <a:pt x="1342" y="2"/>
                    <a:pt x="1378" y="2"/>
                  </a:cubicBezTo>
                  <a:cubicBezTo>
                    <a:pt x="1384" y="8"/>
                    <a:pt x="1389" y="14"/>
                    <a:pt x="1393" y="20"/>
                  </a:cubicBezTo>
                  <a:cubicBezTo>
                    <a:pt x="1399" y="26"/>
                    <a:pt x="1404" y="32"/>
                    <a:pt x="1409" y="38"/>
                  </a:cubicBezTo>
                  <a:cubicBezTo>
                    <a:pt x="1369" y="38"/>
                    <a:pt x="1329" y="38"/>
                    <a:pt x="1290" y="38"/>
                  </a:cubicBezTo>
                  <a:cubicBezTo>
                    <a:pt x="1286" y="32"/>
                    <a:pt x="1282" y="26"/>
                    <a:pt x="1279" y="20"/>
                  </a:cubicBezTo>
                  <a:cubicBezTo>
                    <a:pt x="1275" y="14"/>
                    <a:pt x="1272" y="8"/>
                    <a:pt x="1268" y="2"/>
                  </a:cubicBezTo>
                  <a:close/>
                  <a:moveTo>
                    <a:pt x="266" y="105"/>
                  </a:moveTo>
                  <a:cubicBezTo>
                    <a:pt x="337" y="105"/>
                    <a:pt x="337" y="105"/>
                    <a:pt x="337" y="105"/>
                  </a:cubicBezTo>
                  <a:cubicBezTo>
                    <a:pt x="337" y="142"/>
                    <a:pt x="337" y="142"/>
                    <a:pt x="337" y="142"/>
                  </a:cubicBezTo>
                  <a:cubicBezTo>
                    <a:pt x="266" y="142"/>
                    <a:pt x="266" y="142"/>
                    <a:pt x="266" y="142"/>
                  </a:cubicBezTo>
                  <a:cubicBezTo>
                    <a:pt x="266" y="105"/>
                    <a:pt x="266" y="105"/>
                    <a:pt x="266" y="105"/>
                  </a:cubicBezTo>
                  <a:close/>
                  <a:moveTo>
                    <a:pt x="337" y="1"/>
                  </a:moveTo>
                  <a:cubicBezTo>
                    <a:pt x="337" y="5"/>
                    <a:pt x="337" y="5"/>
                    <a:pt x="337" y="5"/>
                  </a:cubicBezTo>
                  <a:cubicBezTo>
                    <a:pt x="330" y="9"/>
                    <a:pt x="323" y="14"/>
                    <a:pt x="316" y="19"/>
                  </a:cubicBezTo>
                  <a:cubicBezTo>
                    <a:pt x="307" y="25"/>
                    <a:pt x="298" y="32"/>
                    <a:pt x="290" y="38"/>
                  </a:cubicBezTo>
                  <a:cubicBezTo>
                    <a:pt x="266" y="38"/>
                    <a:pt x="266" y="38"/>
                    <a:pt x="266" y="38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90" y="0"/>
                    <a:pt x="313" y="1"/>
                    <a:pt x="337" y="1"/>
                  </a:cubicBezTo>
                  <a:close/>
                  <a:moveTo>
                    <a:pt x="337" y="34"/>
                  </a:moveTo>
                  <a:cubicBezTo>
                    <a:pt x="335" y="35"/>
                    <a:pt x="333" y="36"/>
                    <a:pt x="331" y="38"/>
                  </a:cubicBezTo>
                  <a:cubicBezTo>
                    <a:pt x="337" y="38"/>
                    <a:pt x="337" y="38"/>
                    <a:pt x="337" y="38"/>
                  </a:cubicBezTo>
                  <a:cubicBezTo>
                    <a:pt x="337" y="34"/>
                    <a:pt x="337" y="34"/>
                    <a:pt x="337" y="34"/>
                  </a:cubicBezTo>
                  <a:close/>
                  <a:moveTo>
                    <a:pt x="337" y="52"/>
                  </a:moveTo>
                  <a:cubicBezTo>
                    <a:pt x="337" y="90"/>
                    <a:pt x="337" y="90"/>
                    <a:pt x="337" y="90"/>
                  </a:cubicBezTo>
                  <a:cubicBezTo>
                    <a:pt x="266" y="90"/>
                    <a:pt x="266" y="90"/>
                    <a:pt x="266" y="90"/>
                  </a:cubicBezTo>
                  <a:cubicBezTo>
                    <a:pt x="266" y="87"/>
                    <a:pt x="266" y="87"/>
                    <a:pt x="266" y="87"/>
                  </a:cubicBezTo>
                  <a:cubicBezTo>
                    <a:pt x="273" y="82"/>
                    <a:pt x="280" y="76"/>
                    <a:pt x="287" y="71"/>
                  </a:cubicBezTo>
                  <a:cubicBezTo>
                    <a:pt x="295" y="65"/>
                    <a:pt x="304" y="59"/>
                    <a:pt x="312" y="52"/>
                  </a:cubicBezTo>
                  <a:cubicBezTo>
                    <a:pt x="337" y="52"/>
                    <a:pt x="337" y="52"/>
                    <a:pt x="337" y="52"/>
                  </a:cubicBezTo>
                  <a:close/>
                  <a:moveTo>
                    <a:pt x="266" y="55"/>
                  </a:moveTo>
                  <a:cubicBezTo>
                    <a:pt x="270" y="52"/>
                    <a:pt x="270" y="52"/>
                    <a:pt x="270" y="52"/>
                  </a:cubicBezTo>
                  <a:cubicBezTo>
                    <a:pt x="266" y="52"/>
                    <a:pt x="266" y="52"/>
                    <a:pt x="266" y="52"/>
                  </a:cubicBezTo>
                  <a:lnTo>
                    <a:pt x="266" y="55"/>
                  </a:lnTo>
                  <a:close/>
                  <a:moveTo>
                    <a:pt x="61" y="105"/>
                  </a:moveTo>
                  <a:cubicBezTo>
                    <a:pt x="266" y="105"/>
                    <a:pt x="266" y="105"/>
                    <a:pt x="266" y="105"/>
                  </a:cubicBezTo>
                  <a:cubicBezTo>
                    <a:pt x="266" y="142"/>
                    <a:pt x="266" y="142"/>
                    <a:pt x="266" y="142"/>
                  </a:cubicBezTo>
                  <a:cubicBezTo>
                    <a:pt x="177" y="142"/>
                    <a:pt x="89" y="143"/>
                    <a:pt x="0" y="143"/>
                  </a:cubicBezTo>
                  <a:cubicBezTo>
                    <a:pt x="10" y="137"/>
                    <a:pt x="20" y="130"/>
                    <a:pt x="31" y="124"/>
                  </a:cubicBezTo>
                  <a:cubicBezTo>
                    <a:pt x="41" y="118"/>
                    <a:pt x="51" y="112"/>
                    <a:pt x="61" y="105"/>
                  </a:cubicBezTo>
                  <a:close/>
                  <a:moveTo>
                    <a:pt x="266" y="0"/>
                  </a:moveTo>
                  <a:cubicBezTo>
                    <a:pt x="266" y="38"/>
                    <a:pt x="266" y="38"/>
                    <a:pt x="266" y="38"/>
                  </a:cubicBezTo>
                  <a:cubicBezTo>
                    <a:pt x="234" y="38"/>
                    <a:pt x="203" y="38"/>
                    <a:pt x="171" y="38"/>
                  </a:cubicBezTo>
                  <a:cubicBezTo>
                    <a:pt x="181" y="32"/>
                    <a:pt x="192" y="25"/>
                    <a:pt x="202" y="19"/>
                  </a:cubicBezTo>
                  <a:cubicBezTo>
                    <a:pt x="212" y="13"/>
                    <a:pt x="222" y="7"/>
                    <a:pt x="232" y="0"/>
                  </a:cubicBezTo>
                  <a:cubicBezTo>
                    <a:pt x="266" y="0"/>
                    <a:pt x="266" y="0"/>
                    <a:pt x="266" y="0"/>
                  </a:cubicBezTo>
                  <a:close/>
                  <a:moveTo>
                    <a:pt x="266" y="52"/>
                  </a:moveTo>
                  <a:cubicBezTo>
                    <a:pt x="266" y="55"/>
                    <a:pt x="266" y="55"/>
                    <a:pt x="266" y="55"/>
                  </a:cubicBezTo>
                  <a:cubicBezTo>
                    <a:pt x="258" y="60"/>
                    <a:pt x="251" y="66"/>
                    <a:pt x="243" y="71"/>
                  </a:cubicBezTo>
                  <a:cubicBezTo>
                    <a:pt x="235" y="77"/>
                    <a:pt x="226" y="84"/>
                    <a:pt x="217" y="90"/>
                  </a:cubicBezTo>
                  <a:cubicBezTo>
                    <a:pt x="174" y="90"/>
                    <a:pt x="130" y="90"/>
                    <a:pt x="86" y="90"/>
                  </a:cubicBezTo>
                  <a:cubicBezTo>
                    <a:pt x="97" y="84"/>
                    <a:pt x="107" y="77"/>
                    <a:pt x="117" y="71"/>
                  </a:cubicBezTo>
                  <a:cubicBezTo>
                    <a:pt x="127" y="65"/>
                    <a:pt x="137" y="59"/>
                    <a:pt x="148" y="52"/>
                  </a:cubicBezTo>
                  <a:cubicBezTo>
                    <a:pt x="187" y="52"/>
                    <a:pt x="226" y="52"/>
                    <a:pt x="266" y="52"/>
                  </a:cubicBezTo>
                  <a:close/>
                  <a:moveTo>
                    <a:pt x="266" y="87"/>
                  </a:moveTo>
                  <a:cubicBezTo>
                    <a:pt x="262" y="90"/>
                    <a:pt x="262" y="90"/>
                    <a:pt x="262" y="90"/>
                  </a:cubicBezTo>
                  <a:cubicBezTo>
                    <a:pt x="266" y="90"/>
                    <a:pt x="266" y="90"/>
                    <a:pt x="266" y="90"/>
                  </a:cubicBezTo>
                  <a:lnTo>
                    <a:pt x="266" y="87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sľïḑè"/>
            <p:cNvSpPr/>
            <p:nvPr/>
          </p:nvSpPr>
          <p:spPr bwMode="auto">
            <a:xfrm>
              <a:off x="4586658" y="1375213"/>
              <a:ext cx="2677754" cy="2484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ślîḑe"/>
            <p:cNvSpPr/>
            <p:nvPr/>
          </p:nvSpPr>
          <p:spPr bwMode="auto">
            <a:xfrm>
              <a:off x="4586658" y="1569370"/>
              <a:ext cx="2641927" cy="54318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íśľíďè"/>
            <p:cNvSpPr/>
            <p:nvPr/>
          </p:nvSpPr>
          <p:spPr bwMode="auto">
            <a:xfrm>
              <a:off x="4586658" y="1451489"/>
              <a:ext cx="28892" cy="172199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í$1íḋè"/>
            <p:cNvSpPr/>
            <p:nvPr/>
          </p:nvSpPr>
          <p:spPr bwMode="auto">
            <a:xfrm>
              <a:off x="4651377" y="1500028"/>
              <a:ext cx="11557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ïśliḑê"/>
            <p:cNvSpPr/>
            <p:nvPr/>
          </p:nvSpPr>
          <p:spPr bwMode="auto">
            <a:xfrm>
              <a:off x="4701072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ïś1iḍè"/>
            <p:cNvSpPr/>
            <p:nvPr/>
          </p:nvSpPr>
          <p:spPr bwMode="auto">
            <a:xfrm>
              <a:off x="4750767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i$ḷïdé"/>
            <p:cNvSpPr/>
            <p:nvPr/>
          </p:nvSpPr>
          <p:spPr bwMode="auto">
            <a:xfrm>
              <a:off x="4799306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ïṩlídè"/>
            <p:cNvSpPr/>
            <p:nvPr/>
          </p:nvSpPr>
          <p:spPr bwMode="auto">
            <a:xfrm>
              <a:off x="4849001" y="1451489"/>
              <a:ext cx="28892" cy="172199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iSļíḋè"/>
            <p:cNvSpPr/>
            <p:nvPr/>
          </p:nvSpPr>
          <p:spPr bwMode="auto">
            <a:xfrm>
              <a:off x="4913720" y="1500028"/>
              <a:ext cx="9246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îṣḻïḓè"/>
            <p:cNvSpPr/>
            <p:nvPr/>
          </p:nvSpPr>
          <p:spPr bwMode="auto">
            <a:xfrm>
              <a:off x="4961104" y="1500028"/>
              <a:ext cx="12713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íşḷíḓè"/>
            <p:cNvSpPr/>
            <p:nvPr/>
          </p:nvSpPr>
          <p:spPr bwMode="auto">
            <a:xfrm>
              <a:off x="5011955" y="1500028"/>
              <a:ext cx="9246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iśḻidê"/>
            <p:cNvSpPr/>
            <p:nvPr/>
          </p:nvSpPr>
          <p:spPr bwMode="auto">
            <a:xfrm>
              <a:off x="5061650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îṩ1íḑê"/>
            <p:cNvSpPr/>
            <p:nvPr/>
          </p:nvSpPr>
          <p:spPr bwMode="auto">
            <a:xfrm>
              <a:off x="5110189" y="1451489"/>
              <a:ext cx="27737" cy="172199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iṣlïdé"/>
            <p:cNvSpPr/>
            <p:nvPr/>
          </p:nvSpPr>
          <p:spPr bwMode="auto">
            <a:xfrm>
              <a:off x="5173753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iṩ1îḑê"/>
            <p:cNvSpPr/>
            <p:nvPr/>
          </p:nvSpPr>
          <p:spPr bwMode="auto">
            <a:xfrm>
              <a:off x="5223448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íśľîḑe"/>
            <p:cNvSpPr/>
            <p:nvPr/>
          </p:nvSpPr>
          <p:spPr bwMode="auto">
            <a:xfrm>
              <a:off x="5271987" y="1500028"/>
              <a:ext cx="11557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ïṩḷïḍê"/>
            <p:cNvSpPr/>
            <p:nvPr/>
          </p:nvSpPr>
          <p:spPr bwMode="auto">
            <a:xfrm>
              <a:off x="5321682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îşḻïďé"/>
            <p:cNvSpPr/>
            <p:nvPr/>
          </p:nvSpPr>
          <p:spPr bwMode="auto">
            <a:xfrm>
              <a:off x="5372533" y="1451489"/>
              <a:ext cx="27737" cy="172199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ís1ïḑe"/>
            <p:cNvSpPr/>
            <p:nvPr/>
          </p:nvSpPr>
          <p:spPr bwMode="auto">
            <a:xfrm>
              <a:off x="5436096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iṩḻiḋè"/>
            <p:cNvSpPr/>
            <p:nvPr/>
          </p:nvSpPr>
          <p:spPr bwMode="auto">
            <a:xfrm>
              <a:off x="5484635" y="1500028"/>
              <a:ext cx="9246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íśḷiḑê"/>
            <p:cNvSpPr/>
            <p:nvPr/>
          </p:nvSpPr>
          <p:spPr bwMode="auto">
            <a:xfrm>
              <a:off x="5534330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íSḷïḍe"/>
            <p:cNvSpPr/>
            <p:nvPr/>
          </p:nvSpPr>
          <p:spPr bwMode="auto">
            <a:xfrm>
              <a:off x="5584026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ślíḋe"/>
            <p:cNvSpPr/>
            <p:nvPr/>
          </p:nvSpPr>
          <p:spPr bwMode="auto">
            <a:xfrm>
              <a:off x="5632565" y="1451489"/>
              <a:ext cx="27737" cy="172199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îṡļíḍé"/>
            <p:cNvSpPr/>
            <p:nvPr/>
          </p:nvSpPr>
          <p:spPr bwMode="auto">
            <a:xfrm>
              <a:off x="5696128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îṥļiḍe"/>
            <p:cNvSpPr/>
            <p:nvPr/>
          </p:nvSpPr>
          <p:spPr bwMode="auto">
            <a:xfrm>
              <a:off x="5746979" y="1500028"/>
              <a:ext cx="9246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íšlíḓe"/>
            <p:cNvSpPr/>
            <p:nvPr/>
          </p:nvSpPr>
          <p:spPr bwMode="auto">
            <a:xfrm>
              <a:off x="5794363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iṩľiḑê"/>
            <p:cNvSpPr/>
            <p:nvPr/>
          </p:nvSpPr>
          <p:spPr bwMode="auto">
            <a:xfrm>
              <a:off x="5845213" y="1500028"/>
              <a:ext cx="9246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ïṡḷiḓè"/>
            <p:cNvSpPr/>
            <p:nvPr/>
          </p:nvSpPr>
          <p:spPr bwMode="auto">
            <a:xfrm>
              <a:off x="5894908" y="1451489"/>
              <a:ext cx="27737" cy="172199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ïṥ1ïḍê"/>
            <p:cNvSpPr/>
            <p:nvPr/>
          </p:nvSpPr>
          <p:spPr bwMode="auto">
            <a:xfrm>
              <a:off x="5958472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îşḻiḍe"/>
            <p:cNvSpPr/>
            <p:nvPr/>
          </p:nvSpPr>
          <p:spPr bwMode="auto">
            <a:xfrm>
              <a:off x="6007011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i$ļîḑé"/>
            <p:cNvSpPr/>
            <p:nvPr/>
          </p:nvSpPr>
          <p:spPr bwMode="auto">
            <a:xfrm>
              <a:off x="6056706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ïšļiḍê"/>
            <p:cNvSpPr/>
            <p:nvPr/>
          </p:nvSpPr>
          <p:spPr bwMode="auto">
            <a:xfrm>
              <a:off x="6105246" y="1500028"/>
              <a:ext cx="9246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îṣḷïḍe"/>
            <p:cNvSpPr/>
            <p:nvPr/>
          </p:nvSpPr>
          <p:spPr bwMode="auto">
            <a:xfrm>
              <a:off x="6154941" y="1451489"/>
              <a:ext cx="27737" cy="172199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ṣḷíḋê"/>
            <p:cNvSpPr/>
            <p:nvPr/>
          </p:nvSpPr>
          <p:spPr bwMode="auto">
            <a:xfrm>
              <a:off x="6219660" y="1500028"/>
              <a:ext cx="9246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iṥľíḑê"/>
            <p:cNvSpPr/>
            <p:nvPr/>
          </p:nvSpPr>
          <p:spPr bwMode="auto">
            <a:xfrm>
              <a:off x="6269355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iš1íďè"/>
            <p:cNvSpPr/>
            <p:nvPr/>
          </p:nvSpPr>
          <p:spPr bwMode="auto">
            <a:xfrm>
              <a:off x="6316738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iśḷiḋê"/>
            <p:cNvSpPr/>
            <p:nvPr/>
          </p:nvSpPr>
          <p:spPr bwMode="auto">
            <a:xfrm>
              <a:off x="6367589" y="1500028"/>
              <a:ext cx="9246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ïṧlídê"/>
            <p:cNvSpPr/>
            <p:nvPr/>
          </p:nvSpPr>
          <p:spPr bwMode="auto">
            <a:xfrm>
              <a:off x="6414973" y="1451489"/>
              <a:ext cx="30048" cy="172199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işļïḍê"/>
            <p:cNvSpPr/>
            <p:nvPr/>
          </p:nvSpPr>
          <p:spPr bwMode="auto">
            <a:xfrm>
              <a:off x="6479692" y="1500028"/>
              <a:ext cx="11557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íš1îḑe"/>
            <p:cNvSpPr/>
            <p:nvPr/>
          </p:nvSpPr>
          <p:spPr bwMode="auto">
            <a:xfrm>
              <a:off x="6529387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iṡlïdé"/>
            <p:cNvSpPr/>
            <p:nvPr/>
          </p:nvSpPr>
          <p:spPr bwMode="auto">
            <a:xfrm>
              <a:off x="6579082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ïṩḷîḑe"/>
            <p:cNvSpPr/>
            <p:nvPr/>
          </p:nvSpPr>
          <p:spPr bwMode="auto">
            <a:xfrm>
              <a:off x="6627621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íṥľïḍè"/>
            <p:cNvSpPr/>
            <p:nvPr/>
          </p:nvSpPr>
          <p:spPr bwMode="auto">
            <a:xfrm>
              <a:off x="6677316" y="1451489"/>
              <a:ext cx="28892" cy="172199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îṧľîḍé"/>
            <p:cNvSpPr/>
            <p:nvPr/>
          </p:nvSpPr>
          <p:spPr bwMode="auto">
            <a:xfrm>
              <a:off x="6742036" y="1500028"/>
              <a:ext cx="9246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iṡľíďe"/>
            <p:cNvSpPr/>
            <p:nvPr/>
          </p:nvSpPr>
          <p:spPr bwMode="auto">
            <a:xfrm>
              <a:off x="6791731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íṩļîdê"/>
            <p:cNvSpPr/>
            <p:nvPr/>
          </p:nvSpPr>
          <p:spPr bwMode="auto">
            <a:xfrm>
              <a:off x="6840270" y="1500028"/>
              <a:ext cx="9246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îSḷîḍé"/>
            <p:cNvSpPr/>
            <p:nvPr/>
          </p:nvSpPr>
          <p:spPr bwMode="auto">
            <a:xfrm>
              <a:off x="6889965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iṥlíḍê"/>
            <p:cNvSpPr/>
            <p:nvPr/>
          </p:nvSpPr>
          <p:spPr bwMode="auto">
            <a:xfrm>
              <a:off x="6938504" y="1451489"/>
              <a:ext cx="27737" cy="172199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íśľîdê"/>
            <p:cNvSpPr/>
            <p:nvPr/>
          </p:nvSpPr>
          <p:spPr bwMode="auto">
            <a:xfrm>
              <a:off x="7002068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îṩ1îḑé"/>
            <p:cNvSpPr/>
            <p:nvPr/>
          </p:nvSpPr>
          <p:spPr bwMode="auto">
            <a:xfrm>
              <a:off x="7051763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iṩľîḋe"/>
            <p:cNvSpPr/>
            <p:nvPr/>
          </p:nvSpPr>
          <p:spPr bwMode="auto">
            <a:xfrm>
              <a:off x="7102613" y="1500028"/>
              <a:ext cx="9246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íšľîḍè"/>
            <p:cNvSpPr/>
            <p:nvPr/>
          </p:nvSpPr>
          <p:spPr bwMode="auto">
            <a:xfrm>
              <a:off x="7149997" y="1500028"/>
              <a:ext cx="10401" cy="123660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îSlïḍê"/>
            <p:cNvSpPr/>
            <p:nvPr/>
          </p:nvSpPr>
          <p:spPr bwMode="auto">
            <a:xfrm>
              <a:off x="7200848" y="1451489"/>
              <a:ext cx="27737" cy="172199"/>
            </a:xfrm>
            <a:prstGeom prst="rect">
              <a:avLst/>
            </a:pr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íṧḻîďé"/>
            <p:cNvSpPr/>
            <p:nvPr/>
          </p:nvSpPr>
          <p:spPr bwMode="auto">
            <a:xfrm>
              <a:off x="3974137" y="3735149"/>
              <a:ext cx="144462" cy="918780"/>
            </a:xfrm>
            <a:custGeom>
              <a:avLst/>
              <a:gdLst>
                <a:gd name="T0" fmla="*/ 2 w 125"/>
                <a:gd name="T1" fmla="*/ 0 h 795"/>
                <a:gd name="T2" fmla="*/ 125 w 125"/>
                <a:gd name="T3" fmla="*/ 0 h 795"/>
                <a:gd name="T4" fmla="*/ 123 w 125"/>
                <a:gd name="T5" fmla="*/ 795 h 795"/>
                <a:gd name="T6" fmla="*/ 0 w 125"/>
                <a:gd name="T7" fmla="*/ 793 h 795"/>
                <a:gd name="T8" fmla="*/ 2 w 125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95">
                  <a:moveTo>
                    <a:pt x="2" y="0"/>
                  </a:moveTo>
                  <a:lnTo>
                    <a:pt x="125" y="0"/>
                  </a:lnTo>
                  <a:lnTo>
                    <a:pt x="123" y="795"/>
                  </a:lnTo>
                  <a:lnTo>
                    <a:pt x="0" y="79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îŝľïḓé"/>
            <p:cNvSpPr/>
            <p:nvPr/>
          </p:nvSpPr>
          <p:spPr bwMode="auto">
            <a:xfrm>
              <a:off x="4001874" y="3774443"/>
              <a:ext cx="88989" cy="837881"/>
            </a:xfrm>
            <a:custGeom>
              <a:avLst/>
              <a:gdLst>
                <a:gd name="T0" fmla="*/ 2 w 77"/>
                <a:gd name="T1" fmla="*/ 0 h 725"/>
                <a:gd name="T2" fmla="*/ 0 w 77"/>
                <a:gd name="T3" fmla="*/ 725 h 725"/>
                <a:gd name="T4" fmla="*/ 75 w 77"/>
                <a:gd name="T5" fmla="*/ 725 h 725"/>
                <a:gd name="T6" fmla="*/ 77 w 77"/>
                <a:gd name="T7" fmla="*/ 2 h 725"/>
                <a:gd name="T8" fmla="*/ 2 w 77"/>
                <a:gd name="T9" fmla="*/ 0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25">
                  <a:moveTo>
                    <a:pt x="2" y="0"/>
                  </a:moveTo>
                  <a:lnTo>
                    <a:pt x="0" y="725"/>
                  </a:lnTo>
                  <a:lnTo>
                    <a:pt x="75" y="725"/>
                  </a:lnTo>
                  <a:lnTo>
                    <a:pt x="77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87BB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ïşľiḑe"/>
            <p:cNvSpPr/>
            <p:nvPr/>
          </p:nvSpPr>
          <p:spPr bwMode="auto">
            <a:xfrm>
              <a:off x="3875903" y="3502854"/>
              <a:ext cx="344398" cy="317817"/>
            </a:xfrm>
            <a:custGeom>
              <a:avLst/>
              <a:gdLst>
                <a:gd name="T0" fmla="*/ 131 w 172"/>
                <a:gd name="T1" fmla="*/ 0 h 159"/>
                <a:gd name="T2" fmla="*/ 172 w 172"/>
                <a:gd name="T3" fmla="*/ 74 h 159"/>
                <a:gd name="T4" fmla="*/ 86 w 172"/>
                <a:gd name="T5" fmla="*/ 159 h 159"/>
                <a:gd name="T6" fmla="*/ 0 w 172"/>
                <a:gd name="T7" fmla="*/ 73 h 159"/>
                <a:gd name="T8" fmla="*/ 42 w 172"/>
                <a:gd name="T9" fmla="*/ 0 h 159"/>
                <a:gd name="T10" fmla="*/ 41 w 172"/>
                <a:gd name="T11" fmla="*/ 49 h 159"/>
                <a:gd name="T12" fmla="*/ 41 w 172"/>
                <a:gd name="T13" fmla="*/ 74 h 159"/>
                <a:gd name="T14" fmla="*/ 64 w 172"/>
                <a:gd name="T15" fmla="*/ 87 h 159"/>
                <a:gd name="T16" fmla="*/ 86 w 172"/>
                <a:gd name="T17" fmla="*/ 100 h 159"/>
                <a:gd name="T18" fmla="*/ 108 w 172"/>
                <a:gd name="T19" fmla="*/ 88 h 159"/>
                <a:gd name="T20" fmla="*/ 131 w 172"/>
                <a:gd name="T21" fmla="*/ 75 h 159"/>
                <a:gd name="T22" fmla="*/ 131 w 172"/>
                <a:gd name="T23" fmla="*/ 49 h 159"/>
                <a:gd name="T24" fmla="*/ 131 w 172"/>
                <a:gd name="T25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2" h="159">
                  <a:moveTo>
                    <a:pt x="131" y="0"/>
                  </a:moveTo>
                  <a:cubicBezTo>
                    <a:pt x="155" y="16"/>
                    <a:pt x="172" y="43"/>
                    <a:pt x="172" y="74"/>
                  </a:cubicBezTo>
                  <a:cubicBezTo>
                    <a:pt x="171" y="121"/>
                    <a:pt x="133" y="159"/>
                    <a:pt x="86" y="159"/>
                  </a:cubicBezTo>
                  <a:cubicBezTo>
                    <a:pt x="38" y="159"/>
                    <a:pt x="0" y="120"/>
                    <a:pt x="0" y="73"/>
                  </a:cubicBezTo>
                  <a:cubicBezTo>
                    <a:pt x="0" y="42"/>
                    <a:pt x="17" y="15"/>
                    <a:pt x="42" y="0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64" y="87"/>
                    <a:pt x="64" y="87"/>
                    <a:pt x="64" y="87"/>
                  </a:cubicBezTo>
                  <a:cubicBezTo>
                    <a:pt x="86" y="100"/>
                    <a:pt x="86" y="100"/>
                    <a:pt x="86" y="100"/>
                  </a:cubicBezTo>
                  <a:cubicBezTo>
                    <a:pt x="108" y="88"/>
                    <a:pt x="108" y="88"/>
                    <a:pt x="108" y="88"/>
                  </a:cubicBezTo>
                  <a:cubicBezTo>
                    <a:pt x="131" y="75"/>
                    <a:pt x="131" y="75"/>
                    <a:pt x="131" y="75"/>
                  </a:cubicBezTo>
                  <a:cubicBezTo>
                    <a:pt x="131" y="49"/>
                    <a:pt x="131" y="49"/>
                    <a:pt x="131" y="49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iṩliďé"/>
            <p:cNvSpPr/>
            <p:nvPr/>
          </p:nvSpPr>
          <p:spPr bwMode="auto">
            <a:xfrm>
              <a:off x="3873592" y="4536048"/>
              <a:ext cx="343242" cy="317817"/>
            </a:xfrm>
            <a:custGeom>
              <a:avLst/>
              <a:gdLst>
                <a:gd name="T0" fmla="*/ 130 w 171"/>
                <a:gd name="T1" fmla="*/ 159 h 159"/>
                <a:gd name="T2" fmla="*/ 171 w 171"/>
                <a:gd name="T3" fmla="*/ 86 h 159"/>
                <a:gd name="T4" fmla="*/ 86 w 171"/>
                <a:gd name="T5" fmla="*/ 0 h 159"/>
                <a:gd name="T6" fmla="*/ 0 w 171"/>
                <a:gd name="T7" fmla="*/ 85 h 159"/>
                <a:gd name="T8" fmla="*/ 40 w 171"/>
                <a:gd name="T9" fmla="*/ 158 h 159"/>
                <a:gd name="T10" fmla="*/ 41 w 171"/>
                <a:gd name="T11" fmla="*/ 110 h 159"/>
                <a:gd name="T12" fmla="*/ 41 w 171"/>
                <a:gd name="T13" fmla="*/ 84 h 159"/>
                <a:gd name="T14" fmla="*/ 63 w 171"/>
                <a:gd name="T15" fmla="*/ 71 h 159"/>
                <a:gd name="T16" fmla="*/ 85 w 171"/>
                <a:gd name="T17" fmla="*/ 59 h 159"/>
                <a:gd name="T18" fmla="*/ 108 w 171"/>
                <a:gd name="T19" fmla="*/ 72 h 159"/>
                <a:gd name="T20" fmla="*/ 130 w 171"/>
                <a:gd name="T21" fmla="*/ 85 h 159"/>
                <a:gd name="T22" fmla="*/ 130 w 171"/>
                <a:gd name="T23" fmla="*/ 110 h 159"/>
                <a:gd name="T24" fmla="*/ 130 w 171"/>
                <a:gd name="T25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1" h="159">
                  <a:moveTo>
                    <a:pt x="130" y="159"/>
                  </a:moveTo>
                  <a:cubicBezTo>
                    <a:pt x="154" y="144"/>
                    <a:pt x="171" y="117"/>
                    <a:pt x="171" y="86"/>
                  </a:cubicBezTo>
                  <a:cubicBezTo>
                    <a:pt x="171" y="39"/>
                    <a:pt x="133" y="0"/>
                    <a:pt x="86" y="0"/>
                  </a:cubicBezTo>
                  <a:cubicBezTo>
                    <a:pt x="38" y="0"/>
                    <a:pt x="0" y="38"/>
                    <a:pt x="0" y="85"/>
                  </a:cubicBezTo>
                  <a:cubicBezTo>
                    <a:pt x="0" y="116"/>
                    <a:pt x="16" y="143"/>
                    <a:pt x="40" y="158"/>
                  </a:cubicBezTo>
                  <a:cubicBezTo>
                    <a:pt x="41" y="110"/>
                    <a:pt x="41" y="110"/>
                    <a:pt x="41" y="110"/>
                  </a:cubicBezTo>
                  <a:cubicBezTo>
                    <a:pt x="41" y="84"/>
                    <a:pt x="41" y="84"/>
                    <a:pt x="41" y="84"/>
                  </a:cubicBezTo>
                  <a:cubicBezTo>
                    <a:pt x="63" y="71"/>
                    <a:pt x="63" y="71"/>
                    <a:pt x="63" y="71"/>
                  </a:cubicBezTo>
                  <a:cubicBezTo>
                    <a:pt x="85" y="59"/>
                    <a:pt x="85" y="59"/>
                    <a:pt x="85" y="59"/>
                  </a:cubicBezTo>
                  <a:cubicBezTo>
                    <a:pt x="108" y="72"/>
                    <a:pt x="108" y="72"/>
                    <a:pt x="108" y="72"/>
                  </a:cubicBezTo>
                  <a:cubicBezTo>
                    <a:pt x="130" y="85"/>
                    <a:pt x="130" y="85"/>
                    <a:pt x="130" y="85"/>
                  </a:cubicBezTo>
                  <a:cubicBezTo>
                    <a:pt x="130" y="110"/>
                    <a:pt x="130" y="110"/>
                    <a:pt x="130" y="110"/>
                  </a:cubicBezTo>
                  <a:lnTo>
                    <a:pt x="130" y="1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íṧḻïďe"/>
            <p:cNvSpPr/>
            <p:nvPr/>
          </p:nvSpPr>
          <p:spPr bwMode="auto">
            <a:xfrm>
              <a:off x="3900173" y="4563785"/>
              <a:ext cx="287769" cy="228828"/>
            </a:xfrm>
            <a:custGeom>
              <a:avLst/>
              <a:gdLst>
                <a:gd name="T0" fmla="*/ 131 w 144"/>
                <a:gd name="T1" fmla="*/ 114 h 114"/>
                <a:gd name="T2" fmla="*/ 144 w 144"/>
                <a:gd name="T3" fmla="*/ 72 h 114"/>
                <a:gd name="T4" fmla="*/ 73 w 144"/>
                <a:gd name="T5" fmla="*/ 0 h 114"/>
                <a:gd name="T6" fmla="*/ 0 w 144"/>
                <a:gd name="T7" fmla="*/ 71 h 114"/>
                <a:gd name="T8" fmla="*/ 14 w 144"/>
                <a:gd name="T9" fmla="*/ 113 h 114"/>
                <a:gd name="T10" fmla="*/ 14 w 144"/>
                <a:gd name="T11" fmla="*/ 62 h 114"/>
                <a:gd name="T12" fmla="*/ 73 w 144"/>
                <a:gd name="T13" fmla="*/ 29 h 114"/>
                <a:gd name="T14" fmla="*/ 131 w 144"/>
                <a:gd name="T15" fmla="*/ 63 h 114"/>
                <a:gd name="T16" fmla="*/ 131 w 144"/>
                <a:gd name="T1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14">
                  <a:moveTo>
                    <a:pt x="131" y="114"/>
                  </a:moveTo>
                  <a:cubicBezTo>
                    <a:pt x="139" y="102"/>
                    <a:pt x="144" y="87"/>
                    <a:pt x="144" y="72"/>
                  </a:cubicBezTo>
                  <a:cubicBezTo>
                    <a:pt x="144" y="32"/>
                    <a:pt x="112" y="0"/>
                    <a:pt x="73" y="0"/>
                  </a:cubicBezTo>
                  <a:cubicBezTo>
                    <a:pt x="33" y="0"/>
                    <a:pt x="1" y="32"/>
                    <a:pt x="0" y="71"/>
                  </a:cubicBezTo>
                  <a:cubicBezTo>
                    <a:pt x="0" y="87"/>
                    <a:pt x="5" y="101"/>
                    <a:pt x="14" y="113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131" y="63"/>
                    <a:pt x="131" y="63"/>
                    <a:pt x="131" y="63"/>
                  </a:cubicBezTo>
                  <a:lnTo>
                    <a:pt x="131" y="114"/>
                  </a:lnTo>
                  <a:close/>
                </a:path>
              </a:pathLst>
            </a:custGeom>
            <a:solidFill>
              <a:srgbClr val="87BB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îşḻiḋê"/>
            <p:cNvSpPr/>
            <p:nvPr/>
          </p:nvSpPr>
          <p:spPr bwMode="auto">
            <a:xfrm>
              <a:off x="3903640" y="3564106"/>
              <a:ext cx="288925" cy="228828"/>
            </a:xfrm>
            <a:custGeom>
              <a:avLst/>
              <a:gdLst>
                <a:gd name="T0" fmla="*/ 14 w 144"/>
                <a:gd name="T1" fmla="*/ 0 h 114"/>
                <a:gd name="T2" fmla="*/ 0 w 144"/>
                <a:gd name="T3" fmla="*/ 41 h 114"/>
                <a:gd name="T4" fmla="*/ 72 w 144"/>
                <a:gd name="T5" fmla="*/ 114 h 114"/>
                <a:gd name="T6" fmla="*/ 144 w 144"/>
                <a:gd name="T7" fmla="*/ 42 h 114"/>
                <a:gd name="T8" fmla="*/ 131 w 144"/>
                <a:gd name="T9" fmla="*/ 0 h 114"/>
                <a:gd name="T10" fmla="*/ 130 w 144"/>
                <a:gd name="T11" fmla="*/ 51 h 114"/>
                <a:gd name="T12" fmla="*/ 72 w 144"/>
                <a:gd name="T13" fmla="*/ 85 h 114"/>
                <a:gd name="T14" fmla="*/ 13 w 144"/>
                <a:gd name="T15" fmla="*/ 51 h 114"/>
                <a:gd name="T16" fmla="*/ 14 w 144"/>
                <a:gd name="T1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14">
                  <a:moveTo>
                    <a:pt x="14" y="0"/>
                  </a:moveTo>
                  <a:cubicBezTo>
                    <a:pt x="5" y="12"/>
                    <a:pt x="0" y="26"/>
                    <a:pt x="0" y="41"/>
                  </a:cubicBezTo>
                  <a:cubicBezTo>
                    <a:pt x="0" y="81"/>
                    <a:pt x="32" y="113"/>
                    <a:pt x="72" y="114"/>
                  </a:cubicBezTo>
                  <a:cubicBezTo>
                    <a:pt x="111" y="114"/>
                    <a:pt x="144" y="82"/>
                    <a:pt x="144" y="42"/>
                  </a:cubicBezTo>
                  <a:cubicBezTo>
                    <a:pt x="144" y="27"/>
                    <a:pt x="139" y="12"/>
                    <a:pt x="131" y="0"/>
                  </a:cubicBezTo>
                  <a:cubicBezTo>
                    <a:pt x="130" y="51"/>
                    <a:pt x="130" y="51"/>
                    <a:pt x="130" y="51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13" y="51"/>
                    <a:pt x="13" y="51"/>
                    <a:pt x="13" y="51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87BB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îṩļïdé"/>
            <p:cNvSpPr/>
            <p:nvPr/>
          </p:nvSpPr>
          <p:spPr bwMode="auto">
            <a:xfrm>
              <a:off x="7627301" y="3502854"/>
              <a:ext cx="129438" cy="1351012"/>
            </a:xfrm>
            <a:custGeom>
              <a:avLst/>
              <a:gdLst>
                <a:gd name="T0" fmla="*/ 65 w 65"/>
                <a:gd name="T1" fmla="*/ 74 h 675"/>
                <a:gd name="T2" fmla="*/ 32 w 65"/>
                <a:gd name="T3" fmla="*/ 0 h 675"/>
                <a:gd name="T4" fmla="*/ 0 w 65"/>
                <a:gd name="T5" fmla="*/ 74 h 675"/>
                <a:gd name="T6" fmla="*/ 0 w 65"/>
                <a:gd name="T7" fmla="*/ 657 h 675"/>
                <a:gd name="T8" fmla="*/ 18 w 65"/>
                <a:gd name="T9" fmla="*/ 675 h 675"/>
                <a:gd name="T10" fmla="*/ 47 w 65"/>
                <a:gd name="T11" fmla="*/ 675 h 675"/>
                <a:gd name="T12" fmla="*/ 65 w 65"/>
                <a:gd name="T13" fmla="*/ 657 h 675"/>
                <a:gd name="T14" fmla="*/ 65 w 65"/>
                <a:gd name="T15" fmla="*/ 74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75">
                  <a:moveTo>
                    <a:pt x="65" y="74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657"/>
                    <a:pt x="0" y="657"/>
                    <a:pt x="0" y="657"/>
                  </a:cubicBezTo>
                  <a:cubicBezTo>
                    <a:pt x="0" y="667"/>
                    <a:pt x="8" y="675"/>
                    <a:pt x="18" y="675"/>
                  </a:cubicBezTo>
                  <a:cubicBezTo>
                    <a:pt x="47" y="675"/>
                    <a:pt x="47" y="675"/>
                    <a:pt x="47" y="675"/>
                  </a:cubicBezTo>
                  <a:cubicBezTo>
                    <a:pt x="57" y="675"/>
                    <a:pt x="65" y="667"/>
                    <a:pt x="65" y="657"/>
                  </a:cubicBezTo>
                  <a:lnTo>
                    <a:pt x="65" y="74"/>
                  </a:lnTo>
                  <a:close/>
                </a:path>
              </a:pathLst>
            </a:custGeom>
            <a:solidFill>
              <a:srgbClr val="FFEE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ïṣ1îḓè"/>
            <p:cNvSpPr/>
            <p:nvPr/>
          </p:nvSpPr>
          <p:spPr bwMode="auto">
            <a:xfrm>
              <a:off x="7690864" y="3502854"/>
              <a:ext cx="65875" cy="1351012"/>
            </a:xfrm>
            <a:custGeom>
              <a:avLst/>
              <a:gdLst>
                <a:gd name="T0" fmla="*/ 33 w 33"/>
                <a:gd name="T1" fmla="*/ 74 h 675"/>
                <a:gd name="T2" fmla="*/ 0 w 33"/>
                <a:gd name="T3" fmla="*/ 0 h 675"/>
                <a:gd name="T4" fmla="*/ 15 w 33"/>
                <a:gd name="T5" fmla="*/ 77 h 675"/>
                <a:gd name="T6" fmla="*/ 15 w 33"/>
                <a:gd name="T7" fmla="*/ 675 h 675"/>
                <a:gd name="T8" fmla="*/ 15 w 33"/>
                <a:gd name="T9" fmla="*/ 675 h 675"/>
                <a:gd name="T10" fmla="*/ 33 w 33"/>
                <a:gd name="T11" fmla="*/ 657 h 675"/>
                <a:gd name="T12" fmla="*/ 33 w 33"/>
                <a:gd name="T13" fmla="*/ 74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675">
                  <a:moveTo>
                    <a:pt x="33" y="7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675"/>
                    <a:pt x="15" y="675"/>
                    <a:pt x="15" y="675"/>
                  </a:cubicBezTo>
                  <a:cubicBezTo>
                    <a:pt x="15" y="675"/>
                    <a:pt x="15" y="675"/>
                    <a:pt x="15" y="675"/>
                  </a:cubicBezTo>
                  <a:cubicBezTo>
                    <a:pt x="25" y="675"/>
                    <a:pt x="33" y="667"/>
                    <a:pt x="33" y="657"/>
                  </a:cubicBezTo>
                  <a:lnTo>
                    <a:pt x="33" y="74"/>
                  </a:lnTo>
                  <a:close/>
                </a:path>
              </a:pathLst>
            </a:custGeom>
            <a:solidFill>
              <a:srgbClr val="FFCD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iṣľíḑê"/>
            <p:cNvSpPr/>
            <p:nvPr/>
          </p:nvSpPr>
          <p:spPr bwMode="auto">
            <a:xfrm>
              <a:off x="7627301" y="3502854"/>
              <a:ext cx="129438" cy="1271268"/>
            </a:xfrm>
            <a:custGeom>
              <a:avLst/>
              <a:gdLst>
                <a:gd name="T0" fmla="*/ 65 w 65"/>
                <a:gd name="T1" fmla="*/ 74 h 635"/>
                <a:gd name="T2" fmla="*/ 32 w 65"/>
                <a:gd name="T3" fmla="*/ 0 h 635"/>
                <a:gd name="T4" fmla="*/ 0 w 65"/>
                <a:gd name="T5" fmla="*/ 74 h 635"/>
                <a:gd name="T6" fmla="*/ 0 w 65"/>
                <a:gd name="T7" fmla="*/ 631 h 635"/>
                <a:gd name="T8" fmla="*/ 65 w 65"/>
                <a:gd name="T9" fmla="*/ 631 h 635"/>
                <a:gd name="T10" fmla="*/ 65 w 65"/>
                <a:gd name="T11" fmla="*/ 74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35">
                  <a:moveTo>
                    <a:pt x="65" y="74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631"/>
                    <a:pt x="0" y="631"/>
                    <a:pt x="0" y="631"/>
                  </a:cubicBezTo>
                  <a:cubicBezTo>
                    <a:pt x="23" y="635"/>
                    <a:pt x="44" y="635"/>
                    <a:pt x="65" y="631"/>
                  </a:cubicBezTo>
                  <a:lnTo>
                    <a:pt x="65" y="74"/>
                  </a:lnTo>
                  <a:close/>
                </a:path>
              </a:pathLst>
            </a:custGeom>
            <a:solidFill>
              <a:srgbClr val="C0F7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î$ḷíde"/>
            <p:cNvSpPr/>
            <p:nvPr/>
          </p:nvSpPr>
          <p:spPr bwMode="auto">
            <a:xfrm>
              <a:off x="7690864" y="3502854"/>
              <a:ext cx="65875" cy="1268957"/>
            </a:xfrm>
            <a:custGeom>
              <a:avLst/>
              <a:gdLst>
                <a:gd name="T0" fmla="*/ 33 w 33"/>
                <a:gd name="T1" fmla="*/ 74 h 634"/>
                <a:gd name="T2" fmla="*/ 0 w 33"/>
                <a:gd name="T3" fmla="*/ 0 h 634"/>
                <a:gd name="T4" fmla="*/ 15 w 33"/>
                <a:gd name="T5" fmla="*/ 77 h 634"/>
                <a:gd name="T6" fmla="*/ 15 w 33"/>
                <a:gd name="T7" fmla="*/ 634 h 634"/>
                <a:gd name="T8" fmla="*/ 33 w 33"/>
                <a:gd name="T9" fmla="*/ 631 h 634"/>
                <a:gd name="T10" fmla="*/ 33 w 33"/>
                <a:gd name="T11" fmla="*/ 74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634">
                  <a:moveTo>
                    <a:pt x="33" y="7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634"/>
                    <a:pt x="15" y="634"/>
                    <a:pt x="15" y="634"/>
                  </a:cubicBezTo>
                  <a:cubicBezTo>
                    <a:pt x="26" y="634"/>
                    <a:pt x="22" y="633"/>
                    <a:pt x="33" y="631"/>
                  </a:cubicBezTo>
                  <a:lnTo>
                    <a:pt x="33" y="74"/>
                  </a:lnTo>
                  <a:close/>
                </a:path>
              </a:pathLst>
            </a:custGeom>
            <a:solidFill>
              <a:srgbClr val="A2ED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ïṣḷíḋê"/>
            <p:cNvSpPr/>
            <p:nvPr/>
          </p:nvSpPr>
          <p:spPr bwMode="auto">
            <a:xfrm>
              <a:off x="7627301" y="3502854"/>
              <a:ext cx="129438" cy="1229663"/>
            </a:xfrm>
            <a:custGeom>
              <a:avLst/>
              <a:gdLst>
                <a:gd name="T0" fmla="*/ 65 w 65"/>
                <a:gd name="T1" fmla="*/ 74 h 614"/>
                <a:gd name="T2" fmla="*/ 32 w 65"/>
                <a:gd name="T3" fmla="*/ 0 h 614"/>
                <a:gd name="T4" fmla="*/ 0 w 65"/>
                <a:gd name="T5" fmla="*/ 74 h 614"/>
                <a:gd name="T6" fmla="*/ 0 w 65"/>
                <a:gd name="T7" fmla="*/ 610 h 614"/>
                <a:gd name="T8" fmla="*/ 65 w 65"/>
                <a:gd name="T9" fmla="*/ 610 h 614"/>
                <a:gd name="T10" fmla="*/ 65 w 65"/>
                <a:gd name="T11" fmla="*/ 74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14">
                  <a:moveTo>
                    <a:pt x="65" y="74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610"/>
                    <a:pt x="0" y="610"/>
                    <a:pt x="0" y="610"/>
                  </a:cubicBezTo>
                  <a:cubicBezTo>
                    <a:pt x="23" y="614"/>
                    <a:pt x="45" y="614"/>
                    <a:pt x="65" y="610"/>
                  </a:cubicBezTo>
                  <a:lnTo>
                    <a:pt x="65" y="74"/>
                  </a:lnTo>
                  <a:close/>
                </a:path>
              </a:pathLst>
            </a:custGeom>
            <a:solidFill>
              <a:srgbClr val="87BB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ïṣḷîḍe"/>
            <p:cNvSpPr/>
            <p:nvPr/>
          </p:nvSpPr>
          <p:spPr bwMode="auto">
            <a:xfrm>
              <a:off x="7693175" y="3508632"/>
              <a:ext cx="63563" cy="1219262"/>
            </a:xfrm>
            <a:custGeom>
              <a:avLst/>
              <a:gdLst>
                <a:gd name="T0" fmla="*/ 32 w 32"/>
                <a:gd name="T1" fmla="*/ 74 h 609"/>
                <a:gd name="T2" fmla="*/ 0 w 32"/>
                <a:gd name="T3" fmla="*/ 0 h 609"/>
                <a:gd name="T4" fmla="*/ 16 w 32"/>
                <a:gd name="T5" fmla="*/ 74 h 609"/>
                <a:gd name="T6" fmla="*/ 16 w 32"/>
                <a:gd name="T7" fmla="*/ 607 h 609"/>
                <a:gd name="T8" fmla="*/ 32 w 32"/>
                <a:gd name="T9" fmla="*/ 607 h 609"/>
                <a:gd name="T10" fmla="*/ 32 w 32"/>
                <a:gd name="T11" fmla="*/ 74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609">
                  <a:moveTo>
                    <a:pt x="32" y="7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74"/>
                    <a:pt x="16" y="74"/>
                    <a:pt x="16" y="74"/>
                  </a:cubicBezTo>
                  <a:cubicBezTo>
                    <a:pt x="16" y="607"/>
                    <a:pt x="16" y="607"/>
                    <a:pt x="16" y="607"/>
                  </a:cubicBezTo>
                  <a:cubicBezTo>
                    <a:pt x="27" y="607"/>
                    <a:pt x="21" y="609"/>
                    <a:pt x="32" y="607"/>
                  </a:cubicBezTo>
                  <a:lnTo>
                    <a:pt x="32" y="74"/>
                  </a:lnTo>
                  <a:close/>
                </a:path>
              </a:pathLst>
            </a:custGeom>
            <a:solidFill>
              <a:srgbClr val="4C8E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íṡľïḍè"/>
            <p:cNvSpPr/>
            <p:nvPr/>
          </p:nvSpPr>
          <p:spPr bwMode="auto">
            <a:xfrm>
              <a:off x="7627301" y="3502854"/>
              <a:ext cx="129438" cy="153708"/>
            </a:xfrm>
            <a:custGeom>
              <a:avLst/>
              <a:gdLst>
                <a:gd name="T0" fmla="*/ 65 w 65"/>
                <a:gd name="T1" fmla="*/ 74 h 77"/>
                <a:gd name="T2" fmla="*/ 32 w 65"/>
                <a:gd name="T3" fmla="*/ 0 h 77"/>
                <a:gd name="T4" fmla="*/ 0 w 65"/>
                <a:gd name="T5" fmla="*/ 74 h 77"/>
                <a:gd name="T6" fmla="*/ 32 w 65"/>
                <a:gd name="T7" fmla="*/ 77 h 77"/>
                <a:gd name="T8" fmla="*/ 65 w 65"/>
                <a:gd name="T9" fmla="*/ 7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77">
                  <a:moveTo>
                    <a:pt x="65" y="74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0" y="76"/>
                    <a:pt x="21" y="77"/>
                    <a:pt x="32" y="77"/>
                  </a:cubicBezTo>
                  <a:cubicBezTo>
                    <a:pt x="44" y="77"/>
                    <a:pt x="55" y="76"/>
                    <a:pt x="65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íṧ1íďè"/>
            <p:cNvSpPr/>
            <p:nvPr/>
          </p:nvSpPr>
          <p:spPr bwMode="auto">
            <a:xfrm>
              <a:off x="7690864" y="3502854"/>
              <a:ext cx="65875" cy="153708"/>
            </a:xfrm>
            <a:custGeom>
              <a:avLst/>
              <a:gdLst>
                <a:gd name="T0" fmla="*/ 33 w 33"/>
                <a:gd name="T1" fmla="*/ 74 h 77"/>
                <a:gd name="T2" fmla="*/ 0 w 33"/>
                <a:gd name="T3" fmla="*/ 0 h 77"/>
                <a:gd name="T4" fmla="*/ 17 w 33"/>
                <a:gd name="T5" fmla="*/ 77 h 77"/>
                <a:gd name="T6" fmla="*/ 33 w 33"/>
                <a:gd name="T7" fmla="*/ 7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77">
                  <a:moveTo>
                    <a:pt x="33" y="7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28" y="77"/>
                    <a:pt x="23" y="76"/>
                    <a:pt x="33" y="7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îślïḑe"/>
            <p:cNvSpPr/>
            <p:nvPr/>
          </p:nvSpPr>
          <p:spPr bwMode="auto">
            <a:xfrm>
              <a:off x="7671217" y="3502854"/>
              <a:ext cx="41605" cy="52006"/>
            </a:xfrm>
            <a:custGeom>
              <a:avLst/>
              <a:gdLst>
                <a:gd name="T0" fmla="*/ 21 w 21"/>
                <a:gd name="T1" fmla="*/ 25 h 26"/>
                <a:gd name="T2" fmla="*/ 10 w 21"/>
                <a:gd name="T3" fmla="*/ 0 h 26"/>
                <a:gd name="T4" fmla="*/ 0 w 21"/>
                <a:gd name="T5" fmla="*/ 25 h 26"/>
                <a:gd name="T6" fmla="*/ 10 w 21"/>
                <a:gd name="T7" fmla="*/ 26 h 26"/>
                <a:gd name="T8" fmla="*/ 21 w 21"/>
                <a:gd name="T9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6">
                  <a:moveTo>
                    <a:pt x="21" y="25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3" y="26"/>
                    <a:pt x="7" y="26"/>
                    <a:pt x="10" y="26"/>
                  </a:cubicBezTo>
                  <a:cubicBezTo>
                    <a:pt x="14" y="26"/>
                    <a:pt x="18" y="26"/>
                    <a:pt x="21" y="25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iślídè"/>
            <p:cNvSpPr/>
            <p:nvPr/>
          </p:nvSpPr>
          <p:spPr bwMode="auto">
            <a:xfrm>
              <a:off x="3619338" y="2062853"/>
              <a:ext cx="543178" cy="542023"/>
            </a:xfrm>
            <a:custGeom>
              <a:avLst/>
              <a:gdLst>
                <a:gd name="T0" fmla="*/ 239 w 271"/>
                <a:gd name="T1" fmla="*/ 189 h 271"/>
                <a:gd name="T2" fmla="*/ 254 w 271"/>
                <a:gd name="T3" fmla="*/ 202 h 271"/>
                <a:gd name="T4" fmla="*/ 222 w 271"/>
                <a:gd name="T5" fmla="*/ 241 h 271"/>
                <a:gd name="T6" fmla="*/ 207 w 271"/>
                <a:gd name="T7" fmla="*/ 228 h 271"/>
                <a:gd name="T8" fmla="*/ 171 w 271"/>
                <a:gd name="T9" fmla="*/ 246 h 271"/>
                <a:gd name="T10" fmla="*/ 172 w 271"/>
                <a:gd name="T11" fmla="*/ 266 h 271"/>
                <a:gd name="T12" fmla="*/ 136 w 271"/>
                <a:gd name="T13" fmla="*/ 270 h 271"/>
                <a:gd name="T14" fmla="*/ 136 w 271"/>
                <a:gd name="T15" fmla="*/ 213 h 271"/>
                <a:gd name="T16" fmla="*/ 195 w 271"/>
                <a:gd name="T17" fmla="*/ 186 h 271"/>
                <a:gd name="T18" fmla="*/ 186 w 271"/>
                <a:gd name="T19" fmla="*/ 76 h 271"/>
                <a:gd name="T20" fmla="*/ 186 w 271"/>
                <a:gd name="T21" fmla="*/ 76 h 271"/>
                <a:gd name="T22" fmla="*/ 158 w 271"/>
                <a:gd name="T23" fmla="*/ 61 h 271"/>
                <a:gd name="T24" fmla="*/ 136 w 271"/>
                <a:gd name="T25" fmla="*/ 57 h 271"/>
                <a:gd name="T26" fmla="*/ 136 w 271"/>
                <a:gd name="T27" fmla="*/ 1 h 271"/>
                <a:gd name="T28" fmla="*/ 149 w 271"/>
                <a:gd name="T29" fmla="*/ 0 h 271"/>
                <a:gd name="T30" fmla="*/ 151 w 271"/>
                <a:gd name="T31" fmla="*/ 20 h 271"/>
                <a:gd name="T32" fmla="*/ 190 w 271"/>
                <a:gd name="T33" fmla="*/ 32 h 271"/>
                <a:gd name="T34" fmla="*/ 203 w 271"/>
                <a:gd name="T35" fmla="*/ 17 h 271"/>
                <a:gd name="T36" fmla="*/ 241 w 271"/>
                <a:gd name="T37" fmla="*/ 49 h 271"/>
                <a:gd name="T38" fmla="*/ 228 w 271"/>
                <a:gd name="T39" fmla="*/ 64 h 271"/>
                <a:gd name="T40" fmla="*/ 247 w 271"/>
                <a:gd name="T41" fmla="*/ 101 h 271"/>
                <a:gd name="T42" fmla="*/ 267 w 271"/>
                <a:gd name="T43" fmla="*/ 99 h 271"/>
                <a:gd name="T44" fmla="*/ 271 w 271"/>
                <a:gd name="T45" fmla="*/ 149 h 271"/>
                <a:gd name="T46" fmla="*/ 251 w 271"/>
                <a:gd name="T47" fmla="*/ 150 h 271"/>
                <a:gd name="T48" fmla="*/ 239 w 271"/>
                <a:gd name="T49" fmla="*/ 189 h 271"/>
                <a:gd name="T50" fmla="*/ 136 w 271"/>
                <a:gd name="T51" fmla="*/ 270 h 271"/>
                <a:gd name="T52" fmla="*/ 123 w 271"/>
                <a:gd name="T53" fmla="*/ 271 h 271"/>
                <a:gd name="T54" fmla="*/ 121 w 271"/>
                <a:gd name="T55" fmla="*/ 251 h 271"/>
                <a:gd name="T56" fmla="*/ 82 w 271"/>
                <a:gd name="T57" fmla="*/ 238 h 271"/>
                <a:gd name="T58" fmla="*/ 69 w 271"/>
                <a:gd name="T59" fmla="*/ 254 h 271"/>
                <a:gd name="T60" fmla="*/ 31 w 271"/>
                <a:gd name="T61" fmla="*/ 222 h 271"/>
                <a:gd name="T62" fmla="*/ 44 w 271"/>
                <a:gd name="T63" fmla="*/ 206 h 271"/>
                <a:gd name="T64" fmla="*/ 25 w 271"/>
                <a:gd name="T65" fmla="*/ 170 h 271"/>
                <a:gd name="T66" fmla="*/ 5 w 271"/>
                <a:gd name="T67" fmla="*/ 172 h 271"/>
                <a:gd name="T68" fmla="*/ 0 w 271"/>
                <a:gd name="T69" fmla="*/ 122 h 271"/>
                <a:gd name="T70" fmla="*/ 20 w 271"/>
                <a:gd name="T71" fmla="*/ 120 h 271"/>
                <a:gd name="T72" fmla="*/ 33 w 271"/>
                <a:gd name="T73" fmla="*/ 82 h 271"/>
                <a:gd name="T74" fmla="*/ 17 w 271"/>
                <a:gd name="T75" fmla="*/ 69 h 271"/>
                <a:gd name="T76" fmla="*/ 49 w 271"/>
                <a:gd name="T77" fmla="*/ 30 h 271"/>
                <a:gd name="T78" fmla="*/ 65 w 271"/>
                <a:gd name="T79" fmla="*/ 43 h 271"/>
                <a:gd name="T80" fmla="*/ 101 w 271"/>
                <a:gd name="T81" fmla="*/ 24 h 271"/>
                <a:gd name="T82" fmla="*/ 99 w 271"/>
                <a:gd name="T83" fmla="*/ 4 h 271"/>
                <a:gd name="T84" fmla="*/ 136 w 271"/>
                <a:gd name="T85" fmla="*/ 1 h 271"/>
                <a:gd name="T86" fmla="*/ 136 w 271"/>
                <a:gd name="T87" fmla="*/ 57 h 271"/>
                <a:gd name="T88" fmla="*/ 76 w 271"/>
                <a:gd name="T89" fmla="*/ 85 h 271"/>
                <a:gd name="T90" fmla="*/ 86 w 271"/>
                <a:gd name="T91" fmla="*/ 195 h 271"/>
                <a:gd name="T92" fmla="*/ 113 w 271"/>
                <a:gd name="T93" fmla="*/ 210 h 271"/>
                <a:gd name="T94" fmla="*/ 136 w 271"/>
                <a:gd name="T95" fmla="*/ 213 h 271"/>
                <a:gd name="T96" fmla="*/ 136 w 271"/>
                <a:gd name="T97" fmla="*/ 27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1" h="271">
                  <a:moveTo>
                    <a:pt x="239" y="189"/>
                  </a:moveTo>
                  <a:cubicBezTo>
                    <a:pt x="254" y="202"/>
                    <a:pt x="254" y="202"/>
                    <a:pt x="254" y="202"/>
                  </a:cubicBezTo>
                  <a:cubicBezTo>
                    <a:pt x="222" y="241"/>
                    <a:pt x="222" y="241"/>
                    <a:pt x="222" y="241"/>
                  </a:cubicBezTo>
                  <a:cubicBezTo>
                    <a:pt x="207" y="228"/>
                    <a:pt x="207" y="228"/>
                    <a:pt x="207" y="228"/>
                  </a:cubicBezTo>
                  <a:cubicBezTo>
                    <a:pt x="196" y="236"/>
                    <a:pt x="184" y="242"/>
                    <a:pt x="171" y="246"/>
                  </a:cubicBezTo>
                  <a:cubicBezTo>
                    <a:pt x="172" y="266"/>
                    <a:pt x="172" y="266"/>
                    <a:pt x="172" y="266"/>
                  </a:cubicBezTo>
                  <a:cubicBezTo>
                    <a:pt x="136" y="270"/>
                    <a:pt x="136" y="270"/>
                    <a:pt x="136" y="270"/>
                  </a:cubicBezTo>
                  <a:cubicBezTo>
                    <a:pt x="136" y="213"/>
                    <a:pt x="136" y="213"/>
                    <a:pt x="136" y="213"/>
                  </a:cubicBezTo>
                  <a:cubicBezTo>
                    <a:pt x="158" y="213"/>
                    <a:pt x="180" y="204"/>
                    <a:pt x="195" y="186"/>
                  </a:cubicBezTo>
                  <a:cubicBezTo>
                    <a:pt x="223" y="153"/>
                    <a:pt x="219" y="103"/>
                    <a:pt x="186" y="76"/>
                  </a:cubicBezTo>
                  <a:cubicBezTo>
                    <a:pt x="186" y="76"/>
                    <a:pt x="186" y="76"/>
                    <a:pt x="186" y="76"/>
                  </a:cubicBezTo>
                  <a:cubicBezTo>
                    <a:pt x="178" y="69"/>
                    <a:pt x="169" y="64"/>
                    <a:pt x="158" y="61"/>
                  </a:cubicBezTo>
                  <a:cubicBezTo>
                    <a:pt x="151" y="59"/>
                    <a:pt x="143" y="57"/>
                    <a:pt x="136" y="57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51" y="20"/>
                    <a:pt x="151" y="20"/>
                    <a:pt x="151" y="20"/>
                  </a:cubicBezTo>
                  <a:cubicBezTo>
                    <a:pt x="164" y="22"/>
                    <a:pt x="178" y="26"/>
                    <a:pt x="190" y="32"/>
                  </a:cubicBezTo>
                  <a:cubicBezTo>
                    <a:pt x="203" y="17"/>
                    <a:pt x="203" y="17"/>
                    <a:pt x="203" y="17"/>
                  </a:cubicBezTo>
                  <a:cubicBezTo>
                    <a:pt x="241" y="49"/>
                    <a:pt x="241" y="49"/>
                    <a:pt x="241" y="49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36" y="75"/>
                    <a:pt x="243" y="88"/>
                    <a:pt x="247" y="101"/>
                  </a:cubicBezTo>
                  <a:cubicBezTo>
                    <a:pt x="267" y="99"/>
                    <a:pt x="267" y="99"/>
                    <a:pt x="267" y="99"/>
                  </a:cubicBezTo>
                  <a:cubicBezTo>
                    <a:pt x="271" y="149"/>
                    <a:pt x="271" y="149"/>
                    <a:pt x="271" y="149"/>
                  </a:cubicBezTo>
                  <a:cubicBezTo>
                    <a:pt x="251" y="150"/>
                    <a:pt x="251" y="150"/>
                    <a:pt x="251" y="150"/>
                  </a:cubicBezTo>
                  <a:cubicBezTo>
                    <a:pt x="249" y="164"/>
                    <a:pt x="245" y="177"/>
                    <a:pt x="239" y="189"/>
                  </a:cubicBezTo>
                  <a:close/>
                  <a:moveTo>
                    <a:pt x="136" y="270"/>
                  </a:moveTo>
                  <a:cubicBezTo>
                    <a:pt x="123" y="271"/>
                    <a:pt x="123" y="271"/>
                    <a:pt x="123" y="271"/>
                  </a:cubicBezTo>
                  <a:cubicBezTo>
                    <a:pt x="121" y="251"/>
                    <a:pt x="121" y="251"/>
                    <a:pt x="121" y="251"/>
                  </a:cubicBezTo>
                  <a:cubicBezTo>
                    <a:pt x="107" y="249"/>
                    <a:pt x="94" y="245"/>
                    <a:pt x="82" y="238"/>
                  </a:cubicBezTo>
                  <a:cubicBezTo>
                    <a:pt x="69" y="254"/>
                    <a:pt x="69" y="254"/>
                    <a:pt x="69" y="254"/>
                  </a:cubicBezTo>
                  <a:cubicBezTo>
                    <a:pt x="31" y="222"/>
                    <a:pt x="31" y="222"/>
                    <a:pt x="31" y="222"/>
                  </a:cubicBezTo>
                  <a:cubicBezTo>
                    <a:pt x="44" y="206"/>
                    <a:pt x="44" y="206"/>
                    <a:pt x="44" y="206"/>
                  </a:cubicBezTo>
                  <a:cubicBezTo>
                    <a:pt x="35" y="195"/>
                    <a:pt x="29" y="183"/>
                    <a:pt x="25" y="170"/>
                  </a:cubicBezTo>
                  <a:cubicBezTo>
                    <a:pt x="5" y="172"/>
                    <a:pt x="5" y="172"/>
                    <a:pt x="5" y="17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20" y="120"/>
                    <a:pt x="20" y="120"/>
                    <a:pt x="20" y="120"/>
                  </a:cubicBezTo>
                  <a:cubicBezTo>
                    <a:pt x="22" y="107"/>
                    <a:pt x="26" y="94"/>
                    <a:pt x="33" y="82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76" y="35"/>
                    <a:pt x="88" y="29"/>
                    <a:pt x="101" y="24"/>
                  </a:cubicBezTo>
                  <a:cubicBezTo>
                    <a:pt x="99" y="4"/>
                    <a:pt x="99" y="4"/>
                    <a:pt x="99" y="4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36" y="57"/>
                    <a:pt x="136" y="57"/>
                    <a:pt x="136" y="57"/>
                  </a:cubicBezTo>
                  <a:cubicBezTo>
                    <a:pt x="113" y="57"/>
                    <a:pt x="91" y="67"/>
                    <a:pt x="76" y="85"/>
                  </a:cubicBezTo>
                  <a:cubicBezTo>
                    <a:pt x="48" y="118"/>
                    <a:pt x="53" y="168"/>
                    <a:pt x="86" y="195"/>
                  </a:cubicBezTo>
                  <a:cubicBezTo>
                    <a:pt x="94" y="202"/>
                    <a:pt x="103" y="207"/>
                    <a:pt x="113" y="210"/>
                  </a:cubicBezTo>
                  <a:cubicBezTo>
                    <a:pt x="121" y="212"/>
                    <a:pt x="128" y="213"/>
                    <a:pt x="136" y="213"/>
                  </a:cubicBezTo>
                  <a:lnTo>
                    <a:pt x="136" y="27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îṡľiďe"/>
            <p:cNvSpPr/>
            <p:nvPr/>
          </p:nvSpPr>
          <p:spPr bwMode="auto">
            <a:xfrm>
              <a:off x="7726691" y="1159097"/>
              <a:ext cx="538556" cy="374446"/>
            </a:xfrm>
            <a:custGeom>
              <a:avLst/>
              <a:gdLst>
                <a:gd name="T0" fmla="*/ 213 w 269"/>
                <a:gd name="T1" fmla="*/ 68 h 187"/>
                <a:gd name="T2" fmla="*/ 269 w 269"/>
                <a:gd name="T3" fmla="*/ 127 h 187"/>
                <a:gd name="T4" fmla="*/ 269 w 269"/>
                <a:gd name="T5" fmla="*/ 127 h 187"/>
                <a:gd name="T6" fmla="*/ 211 w 269"/>
                <a:gd name="T7" fmla="*/ 187 h 187"/>
                <a:gd name="T8" fmla="*/ 63 w 269"/>
                <a:gd name="T9" fmla="*/ 187 h 187"/>
                <a:gd name="T10" fmla="*/ 0 w 269"/>
                <a:gd name="T11" fmla="*/ 127 h 187"/>
                <a:gd name="T12" fmla="*/ 0 w 269"/>
                <a:gd name="T13" fmla="*/ 127 h 187"/>
                <a:gd name="T14" fmla="*/ 55 w 269"/>
                <a:gd name="T15" fmla="*/ 68 h 187"/>
                <a:gd name="T16" fmla="*/ 55 w 269"/>
                <a:gd name="T17" fmla="*/ 66 h 187"/>
                <a:gd name="T18" fmla="*/ 134 w 269"/>
                <a:gd name="T19" fmla="*/ 0 h 187"/>
                <a:gd name="T20" fmla="*/ 213 w 269"/>
                <a:gd name="T21" fmla="*/ 66 h 187"/>
                <a:gd name="T22" fmla="*/ 213 w 269"/>
                <a:gd name="T23" fmla="*/ 6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9" h="187">
                  <a:moveTo>
                    <a:pt x="213" y="68"/>
                  </a:moveTo>
                  <a:cubicBezTo>
                    <a:pt x="245" y="75"/>
                    <a:pt x="269" y="99"/>
                    <a:pt x="269" y="127"/>
                  </a:cubicBezTo>
                  <a:cubicBezTo>
                    <a:pt x="269" y="127"/>
                    <a:pt x="269" y="127"/>
                    <a:pt x="269" y="127"/>
                  </a:cubicBezTo>
                  <a:cubicBezTo>
                    <a:pt x="269" y="157"/>
                    <a:pt x="244" y="187"/>
                    <a:pt x="211" y="187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27" y="187"/>
                    <a:pt x="0" y="158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99"/>
                    <a:pt x="23" y="75"/>
                    <a:pt x="55" y="68"/>
                  </a:cubicBezTo>
                  <a:cubicBezTo>
                    <a:pt x="55" y="68"/>
                    <a:pt x="55" y="67"/>
                    <a:pt x="55" y="66"/>
                  </a:cubicBezTo>
                  <a:cubicBezTo>
                    <a:pt x="55" y="30"/>
                    <a:pt x="91" y="0"/>
                    <a:pt x="134" y="0"/>
                  </a:cubicBezTo>
                  <a:cubicBezTo>
                    <a:pt x="178" y="0"/>
                    <a:pt x="213" y="30"/>
                    <a:pt x="213" y="66"/>
                  </a:cubicBezTo>
                  <a:cubicBezTo>
                    <a:pt x="213" y="67"/>
                    <a:pt x="213" y="68"/>
                    <a:pt x="213" y="68"/>
                  </a:cubicBezTo>
                  <a:close/>
                </a:path>
              </a:pathLst>
            </a:custGeom>
            <a:solidFill>
              <a:srgbClr val="FFBB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ïṩlíḓè"/>
            <p:cNvSpPr/>
            <p:nvPr/>
          </p:nvSpPr>
          <p:spPr bwMode="auto">
            <a:xfrm>
              <a:off x="7619211" y="1151007"/>
              <a:ext cx="376758" cy="262344"/>
            </a:xfrm>
            <a:custGeom>
              <a:avLst/>
              <a:gdLst>
                <a:gd name="T0" fmla="*/ 149 w 188"/>
                <a:gd name="T1" fmla="*/ 48 h 131"/>
                <a:gd name="T2" fmla="*/ 188 w 188"/>
                <a:gd name="T3" fmla="*/ 89 h 131"/>
                <a:gd name="T4" fmla="*/ 188 w 188"/>
                <a:gd name="T5" fmla="*/ 89 h 131"/>
                <a:gd name="T6" fmla="*/ 147 w 188"/>
                <a:gd name="T7" fmla="*/ 131 h 131"/>
                <a:gd name="T8" fmla="*/ 44 w 188"/>
                <a:gd name="T9" fmla="*/ 131 h 131"/>
                <a:gd name="T10" fmla="*/ 0 w 188"/>
                <a:gd name="T11" fmla="*/ 89 h 131"/>
                <a:gd name="T12" fmla="*/ 0 w 188"/>
                <a:gd name="T13" fmla="*/ 89 h 131"/>
                <a:gd name="T14" fmla="*/ 39 w 188"/>
                <a:gd name="T15" fmla="*/ 48 h 131"/>
                <a:gd name="T16" fmla="*/ 39 w 188"/>
                <a:gd name="T17" fmla="*/ 47 h 131"/>
                <a:gd name="T18" fmla="*/ 94 w 188"/>
                <a:gd name="T19" fmla="*/ 0 h 131"/>
                <a:gd name="T20" fmla="*/ 149 w 188"/>
                <a:gd name="T21" fmla="*/ 47 h 131"/>
                <a:gd name="T22" fmla="*/ 149 w 188"/>
                <a:gd name="T23" fmla="*/ 48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8" h="131">
                  <a:moveTo>
                    <a:pt x="149" y="48"/>
                  </a:moveTo>
                  <a:cubicBezTo>
                    <a:pt x="172" y="53"/>
                    <a:pt x="188" y="69"/>
                    <a:pt x="188" y="89"/>
                  </a:cubicBezTo>
                  <a:cubicBezTo>
                    <a:pt x="188" y="89"/>
                    <a:pt x="188" y="89"/>
                    <a:pt x="188" y="89"/>
                  </a:cubicBezTo>
                  <a:cubicBezTo>
                    <a:pt x="188" y="110"/>
                    <a:pt x="171" y="131"/>
                    <a:pt x="147" y="131"/>
                  </a:cubicBezTo>
                  <a:cubicBezTo>
                    <a:pt x="44" y="131"/>
                    <a:pt x="44" y="131"/>
                    <a:pt x="44" y="131"/>
                  </a:cubicBezTo>
                  <a:cubicBezTo>
                    <a:pt x="19" y="131"/>
                    <a:pt x="0" y="111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69"/>
                    <a:pt x="17" y="53"/>
                    <a:pt x="39" y="48"/>
                  </a:cubicBezTo>
                  <a:cubicBezTo>
                    <a:pt x="39" y="48"/>
                    <a:pt x="39" y="47"/>
                    <a:pt x="39" y="47"/>
                  </a:cubicBezTo>
                  <a:cubicBezTo>
                    <a:pt x="39" y="21"/>
                    <a:pt x="64" y="0"/>
                    <a:pt x="94" y="0"/>
                  </a:cubicBezTo>
                  <a:cubicBezTo>
                    <a:pt x="125" y="0"/>
                    <a:pt x="149" y="21"/>
                    <a:pt x="149" y="47"/>
                  </a:cubicBezTo>
                  <a:cubicBezTo>
                    <a:pt x="149" y="47"/>
                    <a:pt x="149" y="48"/>
                    <a:pt x="149" y="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îŝḷíďè"/>
            <p:cNvSpPr/>
            <p:nvPr/>
          </p:nvSpPr>
          <p:spPr bwMode="auto">
            <a:xfrm>
              <a:off x="4913720" y="1954218"/>
              <a:ext cx="2024784" cy="2830306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iśḷíḓê"/>
            <p:cNvSpPr/>
            <p:nvPr/>
          </p:nvSpPr>
          <p:spPr bwMode="auto">
            <a:xfrm>
              <a:off x="5061650" y="2118327"/>
              <a:ext cx="970787" cy="35827"/>
            </a:xfrm>
            <a:prstGeom prst="rect">
              <a:avLst/>
            </a:prstGeom>
            <a:solidFill>
              <a:srgbClr val="F26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îṧ1îḑe"/>
            <p:cNvSpPr/>
            <p:nvPr/>
          </p:nvSpPr>
          <p:spPr bwMode="auto">
            <a:xfrm>
              <a:off x="5061650" y="2208471"/>
              <a:ext cx="310883" cy="38138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ïSľide"/>
            <p:cNvSpPr/>
            <p:nvPr/>
          </p:nvSpPr>
          <p:spPr bwMode="auto">
            <a:xfrm>
              <a:off x="5061650" y="2300927"/>
              <a:ext cx="502729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ïśḻïḓè"/>
            <p:cNvSpPr/>
            <p:nvPr/>
          </p:nvSpPr>
          <p:spPr bwMode="auto">
            <a:xfrm>
              <a:off x="5296257" y="2391072"/>
              <a:ext cx="292392" cy="38138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iṡļiḍê"/>
            <p:cNvSpPr/>
            <p:nvPr/>
          </p:nvSpPr>
          <p:spPr bwMode="auto">
            <a:xfrm>
              <a:off x="5296257" y="2483527"/>
              <a:ext cx="292392" cy="35827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íṣľïḍé"/>
            <p:cNvSpPr/>
            <p:nvPr/>
          </p:nvSpPr>
          <p:spPr bwMode="auto">
            <a:xfrm>
              <a:off x="5498504" y="2573672"/>
              <a:ext cx="286613" cy="38138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îśļîḑe"/>
            <p:cNvSpPr/>
            <p:nvPr/>
          </p:nvSpPr>
          <p:spPr bwMode="auto">
            <a:xfrm>
              <a:off x="5477701" y="2208471"/>
              <a:ext cx="531621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i$ḻiḍé"/>
            <p:cNvSpPr/>
            <p:nvPr/>
          </p:nvSpPr>
          <p:spPr bwMode="auto">
            <a:xfrm>
              <a:off x="6084443" y="2208471"/>
              <a:ext cx="255409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ïṩļïḑé"/>
            <p:cNvSpPr/>
            <p:nvPr/>
          </p:nvSpPr>
          <p:spPr bwMode="auto">
            <a:xfrm>
              <a:off x="6435775" y="2208471"/>
              <a:ext cx="342087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îsļiḍè"/>
            <p:cNvSpPr/>
            <p:nvPr/>
          </p:nvSpPr>
          <p:spPr bwMode="auto">
            <a:xfrm>
              <a:off x="5648745" y="2300927"/>
              <a:ext cx="298170" cy="35827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íṥľiḋê"/>
            <p:cNvSpPr/>
            <p:nvPr/>
          </p:nvSpPr>
          <p:spPr bwMode="auto">
            <a:xfrm>
              <a:off x="5678793" y="2391072"/>
              <a:ext cx="169888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ïşḷîḍê"/>
            <p:cNvSpPr/>
            <p:nvPr/>
          </p:nvSpPr>
          <p:spPr bwMode="auto">
            <a:xfrm>
              <a:off x="5678793" y="2483527"/>
              <a:ext cx="292392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íśḷïďè"/>
            <p:cNvSpPr/>
            <p:nvPr/>
          </p:nvSpPr>
          <p:spPr bwMode="auto">
            <a:xfrm>
              <a:off x="5930735" y="2391072"/>
              <a:ext cx="324751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îşḻïdê"/>
            <p:cNvSpPr/>
            <p:nvPr/>
          </p:nvSpPr>
          <p:spPr bwMode="auto">
            <a:xfrm>
              <a:off x="6321361" y="2391072"/>
              <a:ext cx="169888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iṥ1îḍe"/>
            <p:cNvSpPr/>
            <p:nvPr/>
          </p:nvSpPr>
          <p:spPr bwMode="auto">
            <a:xfrm>
              <a:off x="6565214" y="2391072"/>
              <a:ext cx="212649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iṩḻiḋe"/>
            <p:cNvSpPr/>
            <p:nvPr/>
          </p:nvSpPr>
          <p:spPr bwMode="auto">
            <a:xfrm>
              <a:off x="6037059" y="2483527"/>
              <a:ext cx="368668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îşḻiḍè"/>
            <p:cNvSpPr/>
            <p:nvPr/>
          </p:nvSpPr>
          <p:spPr bwMode="auto">
            <a:xfrm>
              <a:off x="6461201" y="2483527"/>
              <a:ext cx="110947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ïś1ïḋè"/>
            <p:cNvSpPr/>
            <p:nvPr/>
          </p:nvSpPr>
          <p:spPr bwMode="auto">
            <a:xfrm>
              <a:off x="5864860" y="2573672"/>
              <a:ext cx="212649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ïŝliḓè"/>
            <p:cNvSpPr/>
            <p:nvPr/>
          </p:nvSpPr>
          <p:spPr bwMode="auto">
            <a:xfrm>
              <a:off x="5296257" y="2755117"/>
              <a:ext cx="292392" cy="38138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îṥľíďê"/>
            <p:cNvSpPr/>
            <p:nvPr/>
          </p:nvSpPr>
          <p:spPr bwMode="auto">
            <a:xfrm>
              <a:off x="5296257" y="2847573"/>
              <a:ext cx="292392" cy="35827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ïSļîḑê"/>
            <p:cNvSpPr/>
            <p:nvPr/>
          </p:nvSpPr>
          <p:spPr bwMode="auto">
            <a:xfrm>
              <a:off x="5678793" y="2755117"/>
              <a:ext cx="169888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ïṩ1îdê"/>
            <p:cNvSpPr/>
            <p:nvPr/>
          </p:nvSpPr>
          <p:spPr bwMode="auto">
            <a:xfrm>
              <a:off x="5678793" y="2847573"/>
              <a:ext cx="262344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îṩļîďê"/>
            <p:cNvSpPr/>
            <p:nvPr/>
          </p:nvSpPr>
          <p:spPr bwMode="auto">
            <a:xfrm>
              <a:off x="5930735" y="2755117"/>
              <a:ext cx="250787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ïṡlïďé"/>
            <p:cNvSpPr/>
            <p:nvPr/>
          </p:nvSpPr>
          <p:spPr bwMode="auto">
            <a:xfrm>
              <a:off x="6231217" y="2755117"/>
              <a:ext cx="131750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ïşḷîḑê"/>
            <p:cNvSpPr/>
            <p:nvPr/>
          </p:nvSpPr>
          <p:spPr bwMode="auto">
            <a:xfrm>
              <a:off x="6419596" y="2755117"/>
              <a:ext cx="161798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î$1iḋè"/>
            <p:cNvSpPr/>
            <p:nvPr/>
          </p:nvSpPr>
          <p:spPr bwMode="auto">
            <a:xfrm>
              <a:off x="6198857" y="2847573"/>
              <a:ext cx="292392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ïṩḷiďê"/>
            <p:cNvSpPr/>
            <p:nvPr/>
          </p:nvSpPr>
          <p:spPr bwMode="auto">
            <a:xfrm>
              <a:off x="5296257" y="2937717"/>
              <a:ext cx="292392" cy="38138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í$ļíḑe"/>
            <p:cNvSpPr/>
            <p:nvPr/>
          </p:nvSpPr>
          <p:spPr bwMode="auto">
            <a:xfrm>
              <a:off x="5296257" y="3030173"/>
              <a:ext cx="292392" cy="35827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ïşḷîḑè"/>
            <p:cNvSpPr/>
            <p:nvPr/>
          </p:nvSpPr>
          <p:spPr bwMode="auto">
            <a:xfrm>
              <a:off x="5678793" y="2937717"/>
              <a:ext cx="169888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íSlïḑé"/>
            <p:cNvSpPr/>
            <p:nvPr/>
          </p:nvSpPr>
          <p:spPr bwMode="auto">
            <a:xfrm>
              <a:off x="5678793" y="3030173"/>
              <a:ext cx="536244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iṡḻidê"/>
            <p:cNvSpPr/>
            <p:nvPr/>
          </p:nvSpPr>
          <p:spPr bwMode="auto">
            <a:xfrm>
              <a:off x="5930735" y="2937717"/>
              <a:ext cx="324751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ïṩlíḓè"/>
            <p:cNvSpPr/>
            <p:nvPr/>
          </p:nvSpPr>
          <p:spPr bwMode="auto">
            <a:xfrm>
              <a:off x="6321361" y="2937717"/>
              <a:ext cx="169888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iṣľíḑé"/>
            <p:cNvSpPr/>
            <p:nvPr/>
          </p:nvSpPr>
          <p:spPr bwMode="auto">
            <a:xfrm>
              <a:off x="6565214" y="2937717"/>
              <a:ext cx="212649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iṣľîḓé"/>
            <p:cNvSpPr/>
            <p:nvPr/>
          </p:nvSpPr>
          <p:spPr bwMode="auto">
            <a:xfrm>
              <a:off x="6280912" y="3030173"/>
              <a:ext cx="300482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işļîḓe"/>
            <p:cNvSpPr/>
            <p:nvPr/>
          </p:nvSpPr>
          <p:spPr bwMode="auto">
            <a:xfrm>
              <a:off x="6001233" y="2847573"/>
              <a:ext cx="123660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iSḻidé"/>
            <p:cNvSpPr/>
            <p:nvPr/>
          </p:nvSpPr>
          <p:spPr bwMode="auto">
            <a:xfrm>
              <a:off x="5061650" y="3211618"/>
              <a:ext cx="310883" cy="38138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ïS1îḑe"/>
            <p:cNvSpPr/>
            <p:nvPr/>
          </p:nvSpPr>
          <p:spPr bwMode="auto">
            <a:xfrm>
              <a:off x="5061650" y="3304074"/>
              <a:ext cx="502729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iṩlíḍê"/>
            <p:cNvSpPr/>
            <p:nvPr/>
          </p:nvSpPr>
          <p:spPr bwMode="auto">
            <a:xfrm>
              <a:off x="5296257" y="3394218"/>
              <a:ext cx="292392" cy="38138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iSļíḓê"/>
            <p:cNvSpPr/>
            <p:nvPr/>
          </p:nvSpPr>
          <p:spPr bwMode="auto">
            <a:xfrm>
              <a:off x="5296257" y="3486674"/>
              <a:ext cx="292392" cy="35827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iṥļíde"/>
            <p:cNvSpPr/>
            <p:nvPr/>
          </p:nvSpPr>
          <p:spPr bwMode="auto">
            <a:xfrm>
              <a:off x="5498504" y="3576818"/>
              <a:ext cx="286613" cy="38138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iśḷiḋé"/>
            <p:cNvSpPr/>
            <p:nvPr/>
          </p:nvSpPr>
          <p:spPr bwMode="auto">
            <a:xfrm>
              <a:off x="5477701" y="3211618"/>
              <a:ext cx="294703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íSļïḍè"/>
            <p:cNvSpPr/>
            <p:nvPr/>
          </p:nvSpPr>
          <p:spPr bwMode="auto">
            <a:xfrm>
              <a:off x="5848681" y="3211618"/>
              <a:ext cx="147929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îṩ1íḑè"/>
            <p:cNvSpPr/>
            <p:nvPr/>
          </p:nvSpPr>
          <p:spPr bwMode="auto">
            <a:xfrm>
              <a:off x="6092533" y="3211618"/>
              <a:ext cx="472681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íṧļîḑé"/>
            <p:cNvSpPr/>
            <p:nvPr/>
          </p:nvSpPr>
          <p:spPr bwMode="auto">
            <a:xfrm>
              <a:off x="5648745" y="3304074"/>
              <a:ext cx="298170" cy="35827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1" name="îṣlïďé"/>
            <p:cNvSpPr/>
            <p:nvPr/>
          </p:nvSpPr>
          <p:spPr bwMode="auto">
            <a:xfrm>
              <a:off x="5678793" y="3394218"/>
              <a:ext cx="331685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2" name="ïŝḻïḍè"/>
            <p:cNvSpPr/>
            <p:nvPr/>
          </p:nvSpPr>
          <p:spPr bwMode="auto">
            <a:xfrm>
              <a:off x="5678793" y="3486674"/>
              <a:ext cx="225361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3" name="íşlîďè"/>
            <p:cNvSpPr/>
            <p:nvPr/>
          </p:nvSpPr>
          <p:spPr bwMode="auto">
            <a:xfrm>
              <a:off x="6092533" y="3394218"/>
              <a:ext cx="248475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ísļiḓè"/>
            <p:cNvSpPr/>
            <p:nvPr/>
          </p:nvSpPr>
          <p:spPr bwMode="auto">
            <a:xfrm>
              <a:off x="5971185" y="3486674"/>
              <a:ext cx="434543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5" name="ïš1ídè"/>
            <p:cNvSpPr/>
            <p:nvPr/>
          </p:nvSpPr>
          <p:spPr bwMode="auto">
            <a:xfrm>
              <a:off x="6461201" y="3486674"/>
              <a:ext cx="110947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6" name="îṥḷiḋé"/>
            <p:cNvSpPr/>
            <p:nvPr/>
          </p:nvSpPr>
          <p:spPr bwMode="auto">
            <a:xfrm>
              <a:off x="5864860" y="3576818"/>
              <a:ext cx="212649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7" name="íṩ1ïďê"/>
            <p:cNvSpPr/>
            <p:nvPr/>
          </p:nvSpPr>
          <p:spPr bwMode="auto">
            <a:xfrm>
              <a:off x="6124892" y="3576818"/>
              <a:ext cx="394093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8" name="îṧḻïďé"/>
            <p:cNvSpPr/>
            <p:nvPr/>
          </p:nvSpPr>
          <p:spPr bwMode="auto">
            <a:xfrm>
              <a:off x="6577926" y="3576818"/>
              <a:ext cx="117881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9" name="iṣḻiḋè"/>
            <p:cNvSpPr/>
            <p:nvPr/>
          </p:nvSpPr>
          <p:spPr bwMode="auto">
            <a:xfrm>
              <a:off x="5296257" y="3759419"/>
              <a:ext cx="292392" cy="36982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0" name="ïṣḷide"/>
            <p:cNvSpPr/>
            <p:nvPr/>
          </p:nvSpPr>
          <p:spPr bwMode="auto">
            <a:xfrm>
              <a:off x="5296257" y="3850719"/>
              <a:ext cx="292392" cy="35827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1" name="îŝļíḋê"/>
            <p:cNvSpPr/>
            <p:nvPr/>
          </p:nvSpPr>
          <p:spPr bwMode="auto">
            <a:xfrm>
              <a:off x="5678793" y="3759419"/>
              <a:ext cx="481926" cy="36982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2" name="î$ḷîḋè"/>
            <p:cNvSpPr/>
            <p:nvPr/>
          </p:nvSpPr>
          <p:spPr bwMode="auto">
            <a:xfrm>
              <a:off x="5678793" y="3850719"/>
              <a:ext cx="262344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3" name="íṩlïḍe"/>
            <p:cNvSpPr/>
            <p:nvPr/>
          </p:nvSpPr>
          <p:spPr bwMode="auto">
            <a:xfrm>
              <a:off x="6231217" y="3759419"/>
              <a:ext cx="131750" cy="36982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4" name="ísḻíḋè"/>
            <p:cNvSpPr/>
            <p:nvPr/>
          </p:nvSpPr>
          <p:spPr bwMode="auto">
            <a:xfrm>
              <a:off x="6419596" y="3759419"/>
              <a:ext cx="161798" cy="36982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5" name="îṥlíḋé"/>
            <p:cNvSpPr/>
            <p:nvPr/>
          </p:nvSpPr>
          <p:spPr bwMode="auto">
            <a:xfrm>
              <a:off x="6198857" y="3850719"/>
              <a:ext cx="292392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6" name="îśľïḍe"/>
            <p:cNvSpPr/>
            <p:nvPr/>
          </p:nvSpPr>
          <p:spPr bwMode="auto">
            <a:xfrm>
              <a:off x="6001233" y="3850719"/>
              <a:ext cx="123660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7" name="isļiḋé"/>
            <p:cNvSpPr/>
            <p:nvPr/>
          </p:nvSpPr>
          <p:spPr bwMode="auto">
            <a:xfrm>
              <a:off x="5061650" y="4000960"/>
              <a:ext cx="310883" cy="35827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8" name="ïślíḓê"/>
            <p:cNvSpPr/>
            <p:nvPr/>
          </p:nvSpPr>
          <p:spPr bwMode="auto">
            <a:xfrm>
              <a:off x="5061650" y="4091104"/>
              <a:ext cx="502729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9" name="islïḓê"/>
            <p:cNvSpPr/>
            <p:nvPr/>
          </p:nvSpPr>
          <p:spPr bwMode="auto">
            <a:xfrm>
              <a:off x="5296257" y="4183560"/>
              <a:ext cx="292392" cy="35827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0" name="iSľíďé"/>
            <p:cNvSpPr/>
            <p:nvPr/>
          </p:nvSpPr>
          <p:spPr bwMode="auto">
            <a:xfrm>
              <a:off x="5296257" y="4273705"/>
              <a:ext cx="292392" cy="38138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1" name="îś1ïdê"/>
            <p:cNvSpPr/>
            <p:nvPr/>
          </p:nvSpPr>
          <p:spPr bwMode="auto">
            <a:xfrm>
              <a:off x="5498504" y="4366161"/>
              <a:ext cx="286613" cy="35827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2" name="iśḻiḓè"/>
            <p:cNvSpPr/>
            <p:nvPr/>
          </p:nvSpPr>
          <p:spPr bwMode="auto">
            <a:xfrm>
              <a:off x="5477701" y="4000960"/>
              <a:ext cx="294703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3" name="íśḻiḑê"/>
            <p:cNvSpPr/>
            <p:nvPr/>
          </p:nvSpPr>
          <p:spPr bwMode="auto">
            <a:xfrm>
              <a:off x="5848681" y="4000960"/>
              <a:ext cx="147929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4" name="isḷíde"/>
            <p:cNvSpPr/>
            <p:nvPr/>
          </p:nvSpPr>
          <p:spPr bwMode="auto">
            <a:xfrm>
              <a:off x="6092533" y="4000960"/>
              <a:ext cx="685329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5" name="íşļíḓè"/>
            <p:cNvSpPr/>
            <p:nvPr/>
          </p:nvSpPr>
          <p:spPr bwMode="auto">
            <a:xfrm>
              <a:off x="5648745" y="4091104"/>
              <a:ext cx="298170" cy="35827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6" name="îš1ïḍê"/>
            <p:cNvSpPr/>
            <p:nvPr/>
          </p:nvSpPr>
          <p:spPr bwMode="auto">
            <a:xfrm>
              <a:off x="5678793" y="4183560"/>
              <a:ext cx="331685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7" name="îšlíḍè"/>
            <p:cNvSpPr/>
            <p:nvPr/>
          </p:nvSpPr>
          <p:spPr bwMode="auto">
            <a:xfrm>
              <a:off x="5678793" y="4273705"/>
              <a:ext cx="225361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8" name="ï$ľïḍè"/>
            <p:cNvSpPr/>
            <p:nvPr/>
          </p:nvSpPr>
          <p:spPr bwMode="auto">
            <a:xfrm>
              <a:off x="6092533" y="4183560"/>
              <a:ext cx="248475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9" name="iSľîḋê"/>
            <p:cNvSpPr/>
            <p:nvPr/>
          </p:nvSpPr>
          <p:spPr bwMode="auto">
            <a:xfrm>
              <a:off x="6406883" y="4183560"/>
              <a:ext cx="150241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0" name="ïślïḑe"/>
            <p:cNvSpPr/>
            <p:nvPr/>
          </p:nvSpPr>
          <p:spPr bwMode="auto">
            <a:xfrm>
              <a:off x="6631088" y="4183560"/>
              <a:ext cx="146774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1" name="íṣļíḋê"/>
            <p:cNvSpPr/>
            <p:nvPr/>
          </p:nvSpPr>
          <p:spPr bwMode="auto">
            <a:xfrm>
              <a:off x="5971185" y="4273705"/>
              <a:ext cx="434543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2" name="iṩḻïḍé"/>
            <p:cNvSpPr/>
            <p:nvPr/>
          </p:nvSpPr>
          <p:spPr bwMode="auto">
            <a:xfrm>
              <a:off x="6461201" y="4273705"/>
              <a:ext cx="110947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3" name="îṧḷíḍê"/>
            <p:cNvSpPr/>
            <p:nvPr/>
          </p:nvSpPr>
          <p:spPr bwMode="auto">
            <a:xfrm>
              <a:off x="5864860" y="4366161"/>
              <a:ext cx="212649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4" name="îṣļiḍê"/>
            <p:cNvSpPr/>
            <p:nvPr/>
          </p:nvSpPr>
          <p:spPr bwMode="auto">
            <a:xfrm>
              <a:off x="5296257" y="4547605"/>
              <a:ext cx="292392" cy="35827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5" name="i$ļide"/>
            <p:cNvSpPr/>
            <p:nvPr/>
          </p:nvSpPr>
          <p:spPr bwMode="auto">
            <a:xfrm>
              <a:off x="5296257" y="4637750"/>
              <a:ext cx="292392" cy="38138"/>
            </a:xfrm>
            <a:prstGeom prst="rect">
              <a:avLst/>
            </a:pr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6" name="îṧľiďê"/>
            <p:cNvSpPr/>
            <p:nvPr/>
          </p:nvSpPr>
          <p:spPr bwMode="auto">
            <a:xfrm>
              <a:off x="5678793" y="4547605"/>
              <a:ext cx="481926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7" name="ïṩḻíḓê"/>
            <p:cNvSpPr/>
            <p:nvPr/>
          </p:nvSpPr>
          <p:spPr bwMode="auto">
            <a:xfrm>
              <a:off x="5678793" y="4637750"/>
              <a:ext cx="262344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8" name="îsļîďè"/>
            <p:cNvSpPr/>
            <p:nvPr/>
          </p:nvSpPr>
          <p:spPr bwMode="auto">
            <a:xfrm>
              <a:off x="6231217" y="4547605"/>
              <a:ext cx="131750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9" name="iṩḷíḋê"/>
            <p:cNvSpPr/>
            <p:nvPr/>
          </p:nvSpPr>
          <p:spPr bwMode="auto">
            <a:xfrm>
              <a:off x="6419596" y="4547605"/>
              <a:ext cx="161798" cy="3582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0" name="î$lîḍe"/>
            <p:cNvSpPr/>
            <p:nvPr/>
          </p:nvSpPr>
          <p:spPr bwMode="auto">
            <a:xfrm>
              <a:off x="6198857" y="4637750"/>
              <a:ext cx="292392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1" name="íşlïḋé"/>
            <p:cNvSpPr/>
            <p:nvPr/>
          </p:nvSpPr>
          <p:spPr bwMode="auto">
            <a:xfrm>
              <a:off x="6001233" y="4637750"/>
              <a:ext cx="123660" cy="381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2917902" y="3879472"/>
            <a:ext cx="6149898" cy="545789"/>
          </a:xfrm>
        </p:spPr>
        <p:txBody>
          <a:bodyPr>
            <a:normAutofit/>
          </a:bodyPr>
          <a:lstStyle/>
          <a:p>
            <a:r>
              <a:rPr lang="zh-CN" altLang="en-US" dirty="0"/>
              <a:t>感谢收听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b="1" dirty="0"/>
              <a:t>Lionad-Guirotar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github.com/Lionad-</a:t>
            </a:r>
            <a:r>
              <a:rPr lang="en-US" altLang="zh-CN" dirty="0" err="1"/>
              <a:t>Morotar</a:t>
            </a:r>
            <a:endParaRPr lang="en-US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A73"/>
            </a:gs>
            <a:gs pos="50000">
              <a:srgbClr val="FF959E"/>
            </a:gs>
            <a:gs pos="100000">
              <a:srgbClr val="FF86BD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图片 20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887" y="523874"/>
            <a:ext cx="4086225" cy="4086225"/>
          </a:xfrm>
          <a:prstGeom prst="rect">
            <a:avLst/>
          </a:prstGeom>
        </p:spPr>
      </p:pic>
      <p:sp>
        <p:nvSpPr>
          <p:cNvPr id="206" name="标题 4"/>
          <p:cNvSpPr txBox="1"/>
          <p:nvPr/>
        </p:nvSpPr>
        <p:spPr>
          <a:xfrm>
            <a:off x="3021050" y="4492936"/>
            <a:ext cx="6149898" cy="54578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媒体链路</a:t>
            </a:r>
          </a:p>
        </p:txBody>
      </p:sp>
      <p:sp>
        <p:nvSpPr>
          <p:cNvPr id="207" name="文本占位符 5"/>
          <p:cNvSpPr txBox="1"/>
          <p:nvPr/>
        </p:nvSpPr>
        <p:spPr>
          <a:xfrm>
            <a:off x="3754053" y="5133975"/>
            <a:ext cx="4683891" cy="31087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600" dirty="0">
                <a:solidFill>
                  <a:schemeClr val="bg1"/>
                </a:solidFill>
              </a:rPr>
              <a:t>用前端链接互联网</a:t>
            </a:r>
            <a:endParaRPr lang="en-US" altLang="zh-CN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 userDrawn="1"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0" dirty="0"/>
              <a:t>什么是状态管理</a:t>
            </a:r>
          </a:p>
        </p:txBody>
      </p:sp>
      <p:sp>
        <p:nvSpPr>
          <p:cNvPr id="6" name="文本占位符 5"/>
          <p:cNvSpPr>
            <a:spLocks noGrp="1"/>
          </p:cNvSpPr>
          <p:nvPr userDrawn="1">
            <p:ph type="body" idx="1"/>
          </p:nvPr>
        </p:nvSpPr>
        <p:spPr/>
        <p:txBody>
          <a:bodyPr/>
          <a:lstStyle/>
          <a:p>
            <a:pPr lvl="0"/>
            <a:r>
              <a:rPr lang="zh-CN" altLang="en-US" dirty="0"/>
              <a:t>前端发展简史</a:t>
            </a:r>
            <a:endParaRPr lang="en-US" altLang="zh-CN" dirty="0"/>
          </a:p>
          <a:p>
            <a:pPr lvl="0"/>
            <a:r>
              <a:rPr lang="zh-CN" altLang="en-US" dirty="0"/>
              <a:t>状态管理从无到有的过程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Page Data</a:t>
            </a:r>
            <a:endParaRPr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乘云小程序 </a:t>
            </a:r>
            <a:r>
              <a:rPr lang="en-US" altLang="zh-CN" dirty="0"/>
              <a:t>@Lionad-Guirotar &lt;</a:t>
            </a:r>
            <a:r>
              <a:rPr lang="zh-CN" altLang="en-US" dirty="0"/>
              <a:t>前端状态管理 </a:t>
            </a:r>
            <a:r>
              <a:rPr lang="en-US" altLang="zh-CN" dirty="0"/>
              <a:t>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107" name="矩形 106"/>
          <p:cNvSpPr/>
          <p:nvPr/>
        </p:nvSpPr>
        <p:spPr>
          <a:xfrm>
            <a:off x="352425" y="542925"/>
            <a:ext cx="238125" cy="485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25988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669926" y="1803380"/>
            <a:ext cx="10841434" cy="3949720"/>
            <a:chOff x="669926" y="1803380"/>
            <a:chExt cx="10841434" cy="3949720"/>
          </a:xfrm>
        </p:grpSpPr>
        <p:sp>
          <p:nvSpPr>
            <p:cNvPr id="51" name="išļïḑè"/>
            <p:cNvSpPr/>
            <p:nvPr/>
          </p:nvSpPr>
          <p:spPr>
            <a:xfrm rot="19800000">
              <a:off x="4267200" y="1803380"/>
              <a:ext cx="3657600" cy="3657598"/>
            </a:xfrm>
            <a:prstGeom prst="arc">
              <a:avLst>
                <a:gd name="adj1" fmla="val 10214044"/>
                <a:gd name="adj2" fmla="val 310579"/>
              </a:avLst>
            </a:prstGeom>
            <a:ln w="3175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0" scaled="1"/>
                <a:tileRect/>
              </a:gradFill>
              <a:head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altLang="en-US"/>
            </a:p>
          </p:txBody>
        </p:sp>
        <p:sp>
          <p:nvSpPr>
            <p:cNvPr id="52" name="iṧľîḍè"/>
            <p:cNvSpPr/>
            <p:nvPr/>
          </p:nvSpPr>
          <p:spPr>
            <a:xfrm rot="9000000">
              <a:off x="4267200" y="1803380"/>
              <a:ext cx="3657600" cy="3657598"/>
            </a:xfrm>
            <a:prstGeom prst="arc">
              <a:avLst>
                <a:gd name="adj1" fmla="val 10214044"/>
                <a:gd name="adj2" fmla="val 310579"/>
              </a:avLst>
            </a:prstGeom>
            <a:ln w="3175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0" scaled="1"/>
                <a:tileRect/>
              </a:gradFill>
              <a:head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53" name="ïś1íḓê"/>
            <p:cNvSpPr/>
            <p:nvPr/>
          </p:nvSpPr>
          <p:spPr>
            <a:xfrm rot="19800000">
              <a:off x="4267201" y="1803381"/>
              <a:ext cx="3657596" cy="36575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altLang="en-US"/>
            </a:p>
          </p:txBody>
        </p:sp>
        <p:sp>
          <p:nvSpPr>
            <p:cNvPr id="70" name="íṥlîḑè"/>
            <p:cNvSpPr/>
            <p:nvPr/>
          </p:nvSpPr>
          <p:spPr>
            <a:xfrm>
              <a:off x="3654330" y="2532537"/>
              <a:ext cx="1024614" cy="1024610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/>
            </a:p>
          </p:txBody>
        </p:sp>
        <p:sp>
          <p:nvSpPr>
            <p:cNvPr id="68" name="iŝḻîḋê"/>
            <p:cNvSpPr/>
            <p:nvPr/>
          </p:nvSpPr>
          <p:spPr>
            <a:xfrm>
              <a:off x="7345584" y="3549202"/>
              <a:ext cx="1024614" cy="1024610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/>
            </a:p>
          </p:txBody>
        </p:sp>
        <p:sp>
          <p:nvSpPr>
            <p:cNvPr id="60" name="iŝ1ïďé"/>
            <p:cNvSpPr/>
            <p:nvPr/>
          </p:nvSpPr>
          <p:spPr bwMode="auto">
            <a:xfrm>
              <a:off x="669926" y="2452218"/>
              <a:ext cx="2850398" cy="625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20000"/>
                </a:lnSpc>
              </a:pPr>
              <a:r>
                <a:rPr lang="zh-CN" altLang="en-US" sz="1100" dirty="0"/>
                <a:t>用户名</a:t>
              </a:r>
              <a:r>
                <a:rPr lang="en-US" altLang="zh-CN" sz="1100" dirty="0"/>
                <a:t>/</a:t>
              </a:r>
              <a:r>
                <a:rPr lang="zh-CN" altLang="en-US" sz="1100" dirty="0"/>
                <a:t>密码</a:t>
              </a:r>
              <a:r>
                <a:rPr lang="en-US" altLang="zh-CN" sz="1100" dirty="0"/>
                <a:t>/</a:t>
              </a:r>
              <a:r>
                <a:rPr lang="zh-CN" altLang="en-US" sz="1100" dirty="0"/>
                <a:t>验证码</a:t>
              </a:r>
              <a:endParaRPr lang="en-US" altLang="zh-CN" sz="1100" dirty="0"/>
            </a:p>
          </p:txBody>
        </p:sp>
        <p:sp>
          <p:nvSpPr>
            <p:cNvPr id="61" name="ïšlîdè"/>
            <p:cNvSpPr txBox="1"/>
            <p:nvPr/>
          </p:nvSpPr>
          <p:spPr bwMode="auto">
            <a:xfrm>
              <a:off x="669926" y="1826162"/>
              <a:ext cx="2850398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b="1" dirty="0"/>
                <a:t>结构数据</a:t>
              </a:r>
              <a:r>
                <a:rPr lang="en-US" altLang="zh-CN" b="1" dirty="0"/>
                <a:t>/</a:t>
              </a:r>
              <a:r>
                <a:rPr lang="zh-CN" altLang="en-US" b="1" dirty="0"/>
                <a:t>业务数据</a:t>
              </a:r>
              <a:endParaRPr lang="zh-CN" altLang="en-US" sz="1800" b="1" dirty="0"/>
            </a:p>
          </p:txBody>
        </p:sp>
        <p:sp>
          <p:nvSpPr>
            <p:cNvPr id="62" name="ïş1îḑe"/>
            <p:cNvSpPr/>
            <p:nvPr/>
          </p:nvSpPr>
          <p:spPr bwMode="auto">
            <a:xfrm>
              <a:off x="669926" y="3184862"/>
              <a:ext cx="2850398" cy="625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20000"/>
                </a:lnSpc>
              </a:pPr>
              <a:r>
                <a:rPr lang="zh-CN" altLang="en-US" sz="1100" dirty="0"/>
                <a:t>用户登陆的代理商</a:t>
              </a:r>
              <a:r>
                <a:rPr lang="en-US" altLang="zh-CN" sz="1100" dirty="0"/>
                <a:t>ID</a:t>
              </a:r>
            </a:p>
          </p:txBody>
        </p:sp>
        <p:sp>
          <p:nvSpPr>
            <p:cNvPr id="63" name="íṣ1íḋè"/>
            <p:cNvSpPr/>
            <p:nvPr/>
          </p:nvSpPr>
          <p:spPr bwMode="auto">
            <a:xfrm>
              <a:off x="669926" y="3917506"/>
              <a:ext cx="2850398" cy="625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20000"/>
                </a:lnSpc>
              </a:pPr>
              <a:r>
                <a:rPr lang="zh-CN" altLang="en-US" sz="1100" dirty="0"/>
                <a:t>浏览器型号</a:t>
              </a:r>
              <a:r>
                <a:rPr lang="en-US" altLang="zh-CN" sz="1100" dirty="0"/>
                <a:t>/</a:t>
              </a:r>
              <a:r>
                <a:rPr lang="zh-CN" altLang="en-US" sz="1100" dirty="0"/>
                <a:t>微信版本</a:t>
              </a:r>
              <a:endParaRPr lang="en-US" altLang="zh-CN" sz="1100" dirty="0"/>
            </a:p>
          </p:txBody>
        </p:sp>
        <p:sp>
          <p:nvSpPr>
            <p:cNvPr id="64" name="işḻiďè"/>
            <p:cNvSpPr/>
            <p:nvPr/>
          </p:nvSpPr>
          <p:spPr bwMode="auto">
            <a:xfrm>
              <a:off x="8660962" y="3594320"/>
              <a:ext cx="2850398" cy="215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100" dirty="0"/>
                <a:t>初始化</a:t>
              </a:r>
              <a:endParaRPr lang="en-US" altLang="zh-CN" sz="1100" dirty="0"/>
            </a:p>
            <a:p>
              <a:pPr>
                <a:lnSpc>
                  <a:spcPct val="120000"/>
                </a:lnSpc>
              </a:pPr>
              <a:endParaRPr lang="en-US" altLang="zh-CN" sz="1100" dirty="0"/>
            </a:p>
            <a:p>
              <a:pPr>
                <a:lnSpc>
                  <a:spcPct val="120000"/>
                </a:lnSpc>
              </a:pPr>
              <a:r>
                <a:rPr lang="zh-CN" altLang="en-US" sz="1100" dirty="0"/>
                <a:t>登陆成功</a:t>
              </a:r>
              <a:endParaRPr lang="en-US" altLang="zh-CN" sz="1100" dirty="0"/>
            </a:p>
            <a:p>
              <a:pPr>
                <a:lnSpc>
                  <a:spcPct val="120000"/>
                </a:lnSpc>
              </a:pPr>
              <a:endParaRPr lang="en-US" altLang="zh-CN" sz="1100" dirty="0"/>
            </a:p>
            <a:p>
              <a:pPr>
                <a:lnSpc>
                  <a:spcPct val="120000"/>
                </a:lnSpc>
              </a:pPr>
              <a:r>
                <a:rPr lang="zh-CN" altLang="en-US" sz="1100" dirty="0"/>
                <a:t>登陆失败</a:t>
              </a:r>
              <a:endParaRPr lang="en-US" altLang="zh-CN" sz="1100" dirty="0"/>
            </a:p>
            <a:p>
              <a:pPr>
                <a:lnSpc>
                  <a:spcPct val="120000"/>
                </a:lnSpc>
              </a:pPr>
              <a:endParaRPr lang="en-US" altLang="zh-CN" sz="1100" dirty="0"/>
            </a:p>
            <a:p>
              <a:pPr>
                <a:lnSpc>
                  <a:spcPct val="120000"/>
                </a:lnSpc>
              </a:pPr>
              <a:r>
                <a:rPr lang="en-US" altLang="zh-CN" sz="1100" dirty="0"/>
                <a:t>Extra: </a:t>
              </a:r>
              <a:r>
                <a:rPr lang="zh-CN" altLang="en-US" sz="1100" dirty="0"/>
                <a:t>结合组件</a:t>
              </a:r>
              <a:endParaRPr lang="en-US" altLang="zh-CN" sz="1100" dirty="0"/>
            </a:p>
            <a:p>
              <a:pPr>
                <a:lnSpc>
                  <a:spcPct val="120000"/>
                </a:lnSpc>
              </a:pPr>
              <a:endParaRPr lang="en-US" altLang="zh-CN" sz="1100" dirty="0"/>
            </a:p>
          </p:txBody>
        </p:sp>
        <p:sp>
          <p:nvSpPr>
            <p:cNvPr id="65" name="ïsḻîḍê"/>
            <p:cNvSpPr txBox="1"/>
            <p:nvPr/>
          </p:nvSpPr>
          <p:spPr bwMode="auto">
            <a:xfrm>
              <a:off x="8660962" y="2968264"/>
              <a:ext cx="2850398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b="1" dirty="0"/>
                <a:t>状态数据</a:t>
              </a:r>
              <a:endParaRPr lang="en-US" altLang="zh-CN" b="1" dirty="0"/>
            </a:p>
          </p:txBody>
        </p:sp>
      </p:grpSp>
      <p:sp>
        <p:nvSpPr>
          <p:cNvPr id="90" name="iŝlíde"/>
          <p:cNvSpPr/>
          <p:nvPr/>
        </p:nvSpPr>
        <p:spPr>
          <a:xfrm>
            <a:off x="3892570" y="2772663"/>
            <a:ext cx="569812" cy="548480"/>
          </a:xfrm>
          <a:custGeom>
            <a:avLst/>
            <a:gdLst>
              <a:gd name="connsiteX0" fmla="*/ 229534 w 596711"/>
              <a:gd name="connsiteY0" fmla="*/ 417307 h 574373"/>
              <a:gd name="connsiteX1" fmla="*/ 413123 w 596711"/>
              <a:gd name="connsiteY1" fmla="*/ 478892 h 574373"/>
              <a:gd name="connsiteX2" fmla="*/ 595755 w 596711"/>
              <a:gd name="connsiteY2" fmla="*/ 417307 h 574373"/>
              <a:gd name="connsiteX3" fmla="*/ 596711 w 596711"/>
              <a:gd name="connsiteY3" fmla="*/ 422081 h 574373"/>
              <a:gd name="connsiteX4" fmla="*/ 596711 w 596711"/>
              <a:gd name="connsiteY4" fmla="*/ 507537 h 574373"/>
              <a:gd name="connsiteX5" fmla="*/ 413123 w 596711"/>
              <a:gd name="connsiteY5" fmla="*/ 574373 h 574373"/>
              <a:gd name="connsiteX6" fmla="*/ 229534 w 596711"/>
              <a:gd name="connsiteY6" fmla="*/ 507537 h 574373"/>
              <a:gd name="connsiteX7" fmla="*/ 229534 w 596711"/>
              <a:gd name="connsiteY7" fmla="*/ 422081 h 574373"/>
              <a:gd name="connsiteX8" fmla="*/ 229534 w 596711"/>
              <a:gd name="connsiteY8" fmla="*/ 287877 h 574373"/>
              <a:gd name="connsiteX9" fmla="*/ 413123 w 596711"/>
              <a:gd name="connsiteY9" fmla="*/ 349963 h 574373"/>
              <a:gd name="connsiteX10" fmla="*/ 595755 w 596711"/>
              <a:gd name="connsiteY10" fmla="*/ 287877 h 574373"/>
              <a:gd name="connsiteX11" fmla="*/ 596711 w 596711"/>
              <a:gd name="connsiteY11" fmla="*/ 293130 h 574373"/>
              <a:gd name="connsiteX12" fmla="*/ 596711 w 596711"/>
              <a:gd name="connsiteY12" fmla="*/ 378618 h 574373"/>
              <a:gd name="connsiteX13" fmla="*/ 413123 w 596711"/>
              <a:gd name="connsiteY13" fmla="*/ 445480 h 574373"/>
              <a:gd name="connsiteX14" fmla="*/ 229534 w 596711"/>
              <a:gd name="connsiteY14" fmla="*/ 378618 h 574373"/>
              <a:gd name="connsiteX15" fmla="*/ 229534 w 596711"/>
              <a:gd name="connsiteY15" fmla="*/ 293130 h 574373"/>
              <a:gd name="connsiteX16" fmla="*/ 0 w 596711"/>
              <a:gd name="connsiteY16" fmla="*/ 287877 h 574373"/>
              <a:gd name="connsiteX17" fmla="*/ 183584 w 596711"/>
              <a:gd name="connsiteY17" fmla="*/ 349492 h 574373"/>
              <a:gd name="connsiteX18" fmla="*/ 203663 w 596711"/>
              <a:gd name="connsiteY18" fmla="*/ 349015 h 574373"/>
              <a:gd name="connsiteX19" fmla="*/ 203663 w 596711"/>
              <a:gd name="connsiteY19" fmla="*/ 373852 h 574373"/>
              <a:gd name="connsiteX20" fmla="*/ 203663 w 596711"/>
              <a:gd name="connsiteY20" fmla="*/ 444542 h 574373"/>
              <a:gd name="connsiteX21" fmla="*/ 183584 w 596711"/>
              <a:gd name="connsiteY21" fmla="*/ 445020 h 574373"/>
              <a:gd name="connsiteX22" fmla="*/ 0 w 596711"/>
              <a:gd name="connsiteY22" fmla="*/ 378151 h 574373"/>
              <a:gd name="connsiteX23" fmla="*/ 0 w 596711"/>
              <a:gd name="connsiteY23" fmla="*/ 292653 h 574373"/>
              <a:gd name="connsiteX24" fmla="*/ 0 w 596711"/>
              <a:gd name="connsiteY24" fmla="*/ 158524 h 574373"/>
              <a:gd name="connsiteX25" fmla="*/ 183584 w 596711"/>
              <a:gd name="connsiteY25" fmla="*/ 220580 h 574373"/>
              <a:gd name="connsiteX26" fmla="*/ 203663 w 596711"/>
              <a:gd name="connsiteY26" fmla="*/ 220103 h 574373"/>
              <a:gd name="connsiteX27" fmla="*/ 203663 w 596711"/>
              <a:gd name="connsiteY27" fmla="*/ 315574 h 574373"/>
              <a:gd name="connsiteX28" fmla="*/ 183584 w 596711"/>
              <a:gd name="connsiteY28" fmla="*/ 316051 h 574373"/>
              <a:gd name="connsiteX29" fmla="*/ 0 w 596711"/>
              <a:gd name="connsiteY29" fmla="*/ 249221 h 574373"/>
              <a:gd name="connsiteX30" fmla="*/ 0 w 596711"/>
              <a:gd name="connsiteY30" fmla="*/ 163775 h 574373"/>
              <a:gd name="connsiteX31" fmla="*/ 413123 w 596711"/>
              <a:gd name="connsiteY31" fmla="*/ 129353 h 574373"/>
              <a:gd name="connsiteX32" fmla="*/ 596711 w 596711"/>
              <a:gd name="connsiteY32" fmla="*/ 196204 h 574373"/>
              <a:gd name="connsiteX33" fmla="*/ 596711 w 596711"/>
              <a:gd name="connsiteY33" fmla="*/ 251118 h 574373"/>
              <a:gd name="connsiteX34" fmla="*/ 413123 w 596711"/>
              <a:gd name="connsiteY34" fmla="*/ 317970 h 574373"/>
              <a:gd name="connsiteX35" fmla="*/ 229534 w 596711"/>
              <a:gd name="connsiteY35" fmla="*/ 251118 h 574373"/>
              <a:gd name="connsiteX36" fmla="*/ 229534 w 596711"/>
              <a:gd name="connsiteY36" fmla="*/ 196204 h 574373"/>
              <a:gd name="connsiteX37" fmla="*/ 413123 w 596711"/>
              <a:gd name="connsiteY37" fmla="*/ 129353 h 574373"/>
              <a:gd name="connsiteX38" fmla="*/ 183589 w 596711"/>
              <a:gd name="connsiteY38" fmla="*/ 0 h 574373"/>
              <a:gd name="connsiteX39" fmla="*/ 367177 w 596711"/>
              <a:gd name="connsiteY39" fmla="*/ 66851 h 574373"/>
              <a:gd name="connsiteX40" fmla="*/ 367177 w 596711"/>
              <a:gd name="connsiteY40" fmla="*/ 105530 h 574373"/>
              <a:gd name="connsiteX41" fmla="*/ 204147 w 596711"/>
              <a:gd name="connsiteY41" fmla="*/ 188139 h 574373"/>
              <a:gd name="connsiteX42" fmla="*/ 183589 w 596711"/>
              <a:gd name="connsiteY42" fmla="*/ 188617 h 574373"/>
              <a:gd name="connsiteX43" fmla="*/ 0 w 596711"/>
              <a:gd name="connsiteY43" fmla="*/ 121765 h 574373"/>
              <a:gd name="connsiteX44" fmla="*/ 0 w 596711"/>
              <a:gd name="connsiteY44" fmla="*/ 66851 h 574373"/>
              <a:gd name="connsiteX45" fmla="*/ 183589 w 596711"/>
              <a:gd name="connsiteY45" fmla="*/ 0 h 574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96711" h="574373">
                <a:moveTo>
                  <a:pt x="229534" y="417307"/>
                </a:moveTo>
                <a:cubicBezTo>
                  <a:pt x="236705" y="451680"/>
                  <a:pt x="316547" y="478892"/>
                  <a:pt x="413123" y="478892"/>
                </a:cubicBezTo>
                <a:cubicBezTo>
                  <a:pt x="509698" y="478892"/>
                  <a:pt x="589061" y="451680"/>
                  <a:pt x="595755" y="417307"/>
                </a:cubicBezTo>
                <a:cubicBezTo>
                  <a:pt x="596233" y="418739"/>
                  <a:pt x="596711" y="420172"/>
                  <a:pt x="596711" y="422081"/>
                </a:cubicBezTo>
                <a:lnTo>
                  <a:pt x="596711" y="507537"/>
                </a:lnTo>
                <a:cubicBezTo>
                  <a:pt x="596711" y="544774"/>
                  <a:pt x="514479" y="574373"/>
                  <a:pt x="413123" y="574373"/>
                </a:cubicBezTo>
                <a:cubicBezTo>
                  <a:pt x="311766" y="574373"/>
                  <a:pt x="229534" y="544774"/>
                  <a:pt x="229534" y="507537"/>
                </a:cubicBezTo>
                <a:lnTo>
                  <a:pt x="229534" y="422081"/>
                </a:lnTo>
                <a:close/>
                <a:moveTo>
                  <a:pt x="229534" y="287877"/>
                </a:moveTo>
                <a:cubicBezTo>
                  <a:pt x="236705" y="322741"/>
                  <a:pt x="316547" y="349963"/>
                  <a:pt x="413123" y="349963"/>
                </a:cubicBezTo>
                <a:cubicBezTo>
                  <a:pt x="509698" y="349963"/>
                  <a:pt x="589061" y="322741"/>
                  <a:pt x="595755" y="287877"/>
                </a:cubicBezTo>
                <a:cubicBezTo>
                  <a:pt x="596233" y="289787"/>
                  <a:pt x="596711" y="291220"/>
                  <a:pt x="596711" y="293130"/>
                </a:cubicBezTo>
                <a:lnTo>
                  <a:pt x="596711" y="378618"/>
                </a:lnTo>
                <a:cubicBezTo>
                  <a:pt x="596711" y="415392"/>
                  <a:pt x="514479" y="445480"/>
                  <a:pt x="413123" y="445480"/>
                </a:cubicBezTo>
                <a:cubicBezTo>
                  <a:pt x="311766" y="445480"/>
                  <a:pt x="229534" y="415392"/>
                  <a:pt x="229534" y="378618"/>
                </a:cubicBezTo>
                <a:lnTo>
                  <a:pt x="229534" y="293130"/>
                </a:lnTo>
                <a:close/>
                <a:moveTo>
                  <a:pt x="0" y="287877"/>
                </a:moveTo>
                <a:cubicBezTo>
                  <a:pt x="7171" y="322267"/>
                  <a:pt x="86533" y="349492"/>
                  <a:pt x="183584" y="349492"/>
                </a:cubicBezTo>
                <a:cubicBezTo>
                  <a:pt x="190277" y="349492"/>
                  <a:pt x="196970" y="349492"/>
                  <a:pt x="203663" y="349015"/>
                </a:cubicBezTo>
                <a:lnTo>
                  <a:pt x="203663" y="373852"/>
                </a:lnTo>
                <a:lnTo>
                  <a:pt x="203663" y="444542"/>
                </a:lnTo>
                <a:cubicBezTo>
                  <a:pt x="196970" y="445020"/>
                  <a:pt x="190277" y="445020"/>
                  <a:pt x="183584" y="445020"/>
                </a:cubicBezTo>
                <a:cubicBezTo>
                  <a:pt x="82230" y="445020"/>
                  <a:pt x="0" y="414929"/>
                  <a:pt x="0" y="378151"/>
                </a:cubicBezTo>
                <a:lnTo>
                  <a:pt x="0" y="292653"/>
                </a:lnTo>
                <a:close/>
                <a:moveTo>
                  <a:pt x="0" y="158524"/>
                </a:moveTo>
                <a:cubicBezTo>
                  <a:pt x="7171" y="193371"/>
                  <a:pt x="86533" y="220580"/>
                  <a:pt x="183584" y="220580"/>
                </a:cubicBezTo>
                <a:cubicBezTo>
                  <a:pt x="190277" y="220580"/>
                  <a:pt x="196970" y="220580"/>
                  <a:pt x="203663" y="220103"/>
                </a:cubicBezTo>
                <a:lnTo>
                  <a:pt x="203663" y="315574"/>
                </a:lnTo>
                <a:cubicBezTo>
                  <a:pt x="196970" y="316051"/>
                  <a:pt x="190277" y="316051"/>
                  <a:pt x="183584" y="316051"/>
                </a:cubicBezTo>
                <a:cubicBezTo>
                  <a:pt x="82230" y="316051"/>
                  <a:pt x="0" y="285978"/>
                  <a:pt x="0" y="249221"/>
                </a:cubicBezTo>
                <a:lnTo>
                  <a:pt x="0" y="163775"/>
                </a:lnTo>
                <a:close/>
                <a:moveTo>
                  <a:pt x="413123" y="129353"/>
                </a:moveTo>
                <a:cubicBezTo>
                  <a:pt x="514479" y="129353"/>
                  <a:pt x="596711" y="159436"/>
                  <a:pt x="596711" y="196204"/>
                </a:cubicBezTo>
                <a:lnTo>
                  <a:pt x="596711" y="251118"/>
                </a:lnTo>
                <a:cubicBezTo>
                  <a:pt x="596711" y="288364"/>
                  <a:pt x="514479" y="317970"/>
                  <a:pt x="413123" y="317970"/>
                </a:cubicBezTo>
                <a:cubicBezTo>
                  <a:pt x="311766" y="317970"/>
                  <a:pt x="229534" y="288364"/>
                  <a:pt x="229534" y="251118"/>
                </a:cubicBezTo>
                <a:lnTo>
                  <a:pt x="229534" y="196204"/>
                </a:lnTo>
                <a:cubicBezTo>
                  <a:pt x="229534" y="159436"/>
                  <a:pt x="311766" y="129353"/>
                  <a:pt x="413123" y="129353"/>
                </a:cubicBezTo>
                <a:close/>
                <a:moveTo>
                  <a:pt x="183589" y="0"/>
                </a:moveTo>
                <a:cubicBezTo>
                  <a:pt x="284945" y="0"/>
                  <a:pt x="367177" y="30083"/>
                  <a:pt x="367177" y="66851"/>
                </a:cubicBezTo>
                <a:lnTo>
                  <a:pt x="367177" y="105530"/>
                </a:lnTo>
                <a:cubicBezTo>
                  <a:pt x="282554" y="112693"/>
                  <a:pt x="207493" y="140388"/>
                  <a:pt x="204147" y="188139"/>
                </a:cubicBezTo>
                <a:cubicBezTo>
                  <a:pt x="197453" y="188617"/>
                  <a:pt x="190282" y="188617"/>
                  <a:pt x="183589" y="188617"/>
                </a:cubicBezTo>
                <a:cubicBezTo>
                  <a:pt x="82232" y="188617"/>
                  <a:pt x="0" y="158534"/>
                  <a:pt x="0" y="121765"/>
                </a:cubicBezTo>
                <a:lnTo>
                  <a:pt x="0" y="66851"/>
                </a:lnTo>
                <a:cubicBezTo>
                  <a:pt x="0" y="30083"/>
                  <a:pt x="82232" y="0"/>
                  <a:pt x="18358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91" name="iŝlíde"/>
          <p:cNvSpPr/>
          <p:nvPr/>
        </p:nvSpPr>
        <p:spPr>
          <a:xfrm flipH="1">
            <a:off x="7609095" y="3810242"/>
            <a:ext cx="569812" cy="548480"/>
          </a:xfrm>
          <a:custGeom>
            <a:avLst/>
            <a:gdLst>
              <a:gd name="connsiteX0" fmla="*/ 229534 w 596711"/>
              <a:gd name="connsiteY0" fmla="*/ 417307 h 574373"/>
              <a:gd name="connsiteX1" fmla="*/ 413123 w 596711"/>
              <a:gd name="connsiteY1" fmla="*/ 478892 h 574373"/>
              <a:gd name="connsiteX2" fmla="*/ 595755 w 596711"/>
              <a:gd name="connsiteY2" fmla="*/ 417307 h 574373"/>
              <a:gd name="connsiteX3" fmla="*/ 596711 w 596711"/>
              <a:gd name="connsiteY3" fmla="*/ 422081 h 574373"/>
              <a:gd name="connsiteX4" fmla="*/ 596711 w 596711"/>
              <a:gd name="connsiteY4" fmla="*/ 507537 h 574373"/>
              <a:gd name="connsiteX5" fmla="*/ 413123 w 596711"/>
              <a:gd name="connsiteY5" fmla="*/ 574373 h 574373"/>
              <a:gd name="connsiteX6" fmla="*/ 229534 w 596711"/>
              <a:gd name="connsiteY6" fmla="*/ 507537 h 574373"/>
              <a:gd name="connsiteX7" fmla="*/ 229534 w 596711"/>
              <a:gd name="connsiteY7" fmla="*/ 422081 h 574373"/>
              <a:gd name="connsiteX8" fmla="*/ 229534 w 596711"/>
              <a:gd name="connsiteY8" fmla="*/ 287877 h 574373"/>
              <a:gd name="connsiteX9" fmla="*/ 413123 w 596711"/>
              <a:gd name="connsiteY9" fmla="*/ 349963 h 574373"/>
              <a:gd name="connsiteX10" fmla="*/ 595755 w 596711"/>
              <a:gd name="connsiteY10" fmla="*/ 287877 h 574373"/>
              <a:gd name="connsiteX11" fmla="*/ 596711 w 596711"/>
              <a:gd name="connsiteY11" fmla="*/ 293130 h 574373"/>
              <a:gd name="connsiteX12" fmla="*/ 596711 w 596711"/>
              <a:gd name="connsiteY12" fmla="*/ 378618 h 574373"/>
              <a:gd name="connsiteX13" fmla="*/ 413123 w 596711"/>
              <a:gd name="connsiteY13" fmla="*/ 445480 h 574373"/>
              <a:gd name="connsiteX14" fmla="*/ 229534 w 596711"/>
              <a:gd name="connsiteY14" fmla="*/ 378618 h 574373"/>
              <a:gd name="connsiteX15" fmla="*/ 229534 w 596711"/>
              <a:gd name="connsiteY15" fmla="*/ 293130 h 574373"/>
              <a:gd name="connsiteX16" fmla="*/ 0 w 596711"/>
              <a:gd name="connsiteY16" fmla="*/ 287877 h 574373"/>
              <a:gd name="connsiteX17" fmla="*/ 183584 w 596711"/>
              <a:gd name="connsiteY17" fmla="*/ 349492 h 574373"/>
              <a:gd name="connsiteX18" fmla="*/ 203663 w 596711"/>
              <a:gd name="connsiteY18" fmla="*/ 349015 h 574373"/>
              <a:gd name="connsiteX19" fmla="*/ 203663 w 596711"/>
              <a:gd name="connsiteY19" fmla="*/ 373852 h 574373"/>
              <a:gd name="connsiteX20" fmla="*/ 203663 w 596711"/>
              <a:gd name="connsiteY20" fmla="*/ 444542 h 574373"/>
              <a:gd name="connsiteX21" fmla="*/ 183584 w 596711"/>
              <a:gd name="connsiteY21" fmla="*/ 445020 h 574373"/>
              <a:gd name="connsiteX22" fmla="*/ 0 w 596711"/>
              <a:gd name="connsiteY22" fmla="*/ 378151 h 574373"/>
              <a:gd name="connsiteX23" fmla="*/ 0 w 596711"/>
              <a:gd name="connsiteY23" fmla="*/ 292653 h 574373"/>
              <a:gd name="connsiteX24" fmla="*/ 0 w 596711"/>
              <a:gd name="connsiteY24" fmla="*/ 158524 h 574373"/>
              <a:gd name="connsiteX25" fmla="*/ 183584 w 596711"/>
              <a:gd name="connsiteY25" fmla="*/ 220580 h 574373"/>
              <a:gd name="connsiteX26" fmla="*/ 203663 w 596711"/>
              <a:gd name="connsiteY26" fmla="*/ 220103 h 574373"/>
              <a:gd name="connsiteX27" fmla="*/ 203663 w 596711"/>
              <a:gd name="connsiteY27" fmla="*/ 315574 h 574373"/>
              <a:gd name="connsiteX28" fmla="*/ 183584 w 596711"/>
              <a:gd name="connsiteY28" fmla="*/ 316051 h 574373"/>
              <a:gd name="connsiteX29" fmla="*/ 0 w 596711"/>
              <a:gd name="connsiteY29" fmla="*/ 249221 h 574373"/>
              <a:gd name="connsiteX30" fmla="*/ 0 w 596711"/>
              <a:gd name="connsiteY30" fmla="*/ 163775 h 574373"/>
              <a:gd name="connsiteX31" fmla="*/ 413123 w 596711"/>
              <a:gd name="connsiteY31" fmla="*/ 129353 h 574373"/>
              <a:gd name="connsiteX32" fmla="*/ 596711 w 596711"/>
              <a:gd name="connsiteY32" fmla="*/ 196204 h 574373"/>
              <a:gd name="connsiteX33" fmla="*/ 596711 w 596711"/>
              <a:gd name="connsiteY33" fmla="*/ 251118 h 574373"/>
              <a:gd name="connsiteX34" fmla="*/ 413123 w 596711"/>
              <a:gd name="connsiteY34" fmla="*/ 317970 h 574373"/>
              <a:gd name="connsiteX35" fmla="*/ 229534 w 596711"/>
              <a:gd name="connsiteY35" fmla="*/ 251118 h 574373"/>
              <a:gd name="connsiteX36" fmla="*/ 229534 w 596711"/>
              <a:gd name="connsiteY36" fmla="*/ 196204 h 574373"/>
              <a:gd name="connsiteX37" fmla="*/ 413123 w 596711"/>
              <a:gd name="connsiteY37" fmla="*/ 129353 h 574373"/>
              <a:gd name="connsiteX38" fmla="*/ 183589 w 596711"/>
              <a:gd name="connsiteY38" fmla="*/ 0 h 574373"/>
              <a:gd name="connsiteX39" fmla="*/ 367177 w 596711"/>
              <a:gd name="connsiteY39" fmla="*/ 66851 h 574373"/>
              <a:gd name="connsiteX40" fmla="*/ 367177 w 596711"/>
              <a:gd name="connsiteY40" fmla="*/ 105530 h 574373"/>
              <a:gd name="connsiteX41" fmla="*/ 204147 w 596711"/>
              <a:gd name="connsiteY41" fmla="*/ 188139 h 574373"/>
              <a:gd name="connsiteX42" fmla="*/ 183589 w 596711"/>
              <a:gd name="connsiteY42" fmla="*/ 188617 h 574373"/>
              <a:gd name="connsiteX43" fmla="*/ 0 w 596711"/>
              <a:gd name="connsiteY43" fmla="*/ 121765 h 574373"/>
              <a:gd name="connsiteX44" fmla="*/ 0 w 596711"/>
              <a:gd name="connsiteY44" fmla="*/ 66851 h 574373"/>
              <a:gd name="connsiteX45" fmla="*/ 183589 w 596711"/>
              <a:gd name="connsiteY45" fmla="*/ 0 h 574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96711" h="574373">
                <a:moveTo>
                  <a:pt x="229534" y="417307"/>
                </a:moveTo>
                <a:cubicBezTo>
                  <a:pt x="236705" y="451680"/>
                  <a:pt x="316547" y="478892"/>
                  <a:pt x="413123" y="478892"/>
                </a:cubicBezTo>
                <a:cubicBezTo>
                  <a:pt x="509698" y="478892"/>
                  <a:pt x="589061" y="451680"/>
                  <a:pt x="595755" y="417307"/>
                </a:cubicBezTo>
                <a:cubicBezTo>
                  <a:pt x="596233" y="418739"/>
                  <a:pt x="596711" y="420172"/>
                  <a:pt x="596711" y="422081"/>
                </a:cubicBezTo>
                <a:lnTo>
                  <a:pt x="596711" y="507537"/>
                </a:lnTo>
                <a:cubicBezTo>
                  <a:pt x="596711" y="544774"/>
                  <a:pt x="514479" y="574373"/>
                  <a:pt x="413123" y="574373"/>
                </a:cubicBezTo>
                <a:cubicBezTo>
                  <a:pt x="311766" y="574373"/>
                  <a:pt x="229534" y="544774"/>
                  <a:pt x="229534" y="507537"/>
                </a:cubicBezTo>
                <a:lnTo>
                  <a:pt x="229534" y="422081"/>
                </a:lnTo>
                <a:close/>
                <a:moveTo>
                  <a:pt x="229534" y="287877"/>
                </a:moveTo>
                <a:cubicBezTo>
                  <a:pt x="236705" y="322741"/>
                  <a:pt x="316547" y="349963"/>
                  <a:pt x="413123" y="349963"/>
                </a:cubicBezTo>
                <a:cubicBezTo>
                  <a:pt x="509698" y="349963"/>
                  <a:pt x="589061" y="322741"/>
                  <a:pt x="595755" y="287877"/>
                </a:cubicBezTo>
                <a:cubicBezTo>
                  <a:pt x="596233" y="289787"/>
                  <a:pt x="596711" y="291220"/>
                  <a:pt x="596711" y="293130"/>
                </a:cubicBezTo>
                <a:lnTo>
                  <a:pt x="596711" y="378618"/>
                </a:lnTo>
                <a:cubicBezTo>
                  <a:pt x="596711" y="415392"/>
                  <a:pt x="514479" y="445480"/>
                  <a:pt x="413123" y="445480"/>
                </a:cubicBezTo>
                <a:cubicBezTo>
                  <a:pt x="311766" y="445480"/>
                  <a:pt x="229534" y="415392"/>
                  <a:pt x="229534" y="378618"/>
                </a:cubicBezTo>
                <a:lnTo>
                  <a:pt x="229534" y="293130"/>
                </a:lnTo>
                <a:close/>
                <a:moveTo>
                  <a:pt x="0" y="287877"/>
                </a:moveTo>
                <a:cubicBezTo>
                  <a:pt x="7171" y="322267"/>
                  <a:pt x="86533" y="349492"/>
                  <a:pt x="183584" y="349492"/>
                </a:cubicBezTo>
                <a:cubicBezTo>
                  <a:pt x="190277" y="349492"/>
                  <a:pt x="196970" y="349492"/>
                  <a:pt x="203663" y="349015"/>
                </a:cubicBezTo>
                <a:lnTo>
                  <a:pt x="203663" y="373852"/>
                </a:lnTo>
                <a:lnTo>
                  <a:pt x="203663" y="444542"/>
                </a:lnTo>
                <a:cubicBezTo>
                  <a:pt x="196970" y="445020"/>
                  <a:pt x="190277" y="445020"/>
                  <a:pt x="183584" y="445020"/>
                </a:cubicBezTo>
                <a:cubicBezTo>
                  <a:pt x="82230" y="445020"/>
                  <a:pt x="0" y="414929"/>
                  <a:pt x="0" y="378151"/>
                </a:cubicBezTo>
                <a:lnTo>
                  <a:pt x="0" y="292653"/>
                </a:lnTo>
                <a:close/>
                <a:moveTo>
                  <a:pt x="0" y="158524"/>
                </a:moveTo>
                <a:cubicBezTo>
                  <a:pt x="7171" y="193371"/>
                  <a:pt x="86533" y="220580"/>
                  <a:pt x="183584" y="220580"/>
                </a:cubicBezTo>
                <a:cubicBezTo>
                  <a:pt x="190277" y="220580"/>
                  <a:pt x="196970" y="220580"/>
                  <a:pt x="203663" y="220103"/>
                </a:cubicBezTo>
                <a:lnTo>
                  <a:pt x="203663" y="315574"/>
                </a:lnTo>
                <a:cubicBezTo>
                  <a:pt x="196970" y="316051"/>
                  <a:pt x="190277" y="316051"/>
                  <a:pt x="183584" y="316051"/>
                </a:cubicBezTo>
                <a:cubicBezTo>
                  <a:pt x="82230" y="316051"/>
                  <a:pt x="0" y="285978"/>
                  <a:pt x="0" y="249221"/>
                </a:cubicBezTo>
                <a:lnTo>
                  <a:pt x="0" y="163775"/>
                </a:lnTo>
                <a:close/>
                <a:moveTo>
                  <a:pt x="413123" y="129353"/>
                </a:moveTo>
                <a:cubicBezTo>
                  <a:pt x="514479" y="129353"/>
                  <a:pt x="596711" y="159436"/>
                  <a:pt x="596711" y="196204"/>
                </a:cubicBezTo>
                <a:lnTo>
                  <a:pt x="596711" y="251118"/>
                </a:lnTo>
                <a:cubicBezTo>
                  <a:pt x="596711" y="288364"/>
                  <a:pt x="514479" y="317970"/>
                  <a:pt x="413123" y="317970"/>
                </a:cubicBezTo>
                <a:cubicBezTo>
                  <a:pt x="311766" y="317970"/>
                  <a:pt x="229534" y="288364"/>
                  <a:pt x="229534" y="251118"/>
                </a:cubicBezTo>
                <a:lnTo>
                  <a:pt x="229534" y="196204"/>
                </a:lnTo>
                <a:cubicBezTo>
                  <a:pt x="229534" y="159436"/>
                  <a:pt x="311766" y="129353"/>
                  <a:pt x="413123" y="129353"/>
                </a:cubicBezTo>
                <a:close/>
                <a:moveTo>
                  <a:pt x="183589" y="0"/>
                </a:moveTo>
                <a:cubicBezTo>
                  <a:pt x="284945" y="0"/>
                  <a:pt x="367177" y="30083"/>
                  <a:pt x="367177" y="66851"/>
                </a:cubicBezTo>
                <a:lnTo>
                  <a:pt x="367177" y="105530"/>
                </a:lnTo>
                <a:cubicBezTo>
                  <a:pt x="282554" y="112693"/>
                  <a:pt x="207493" y="140388"/>
                  <a:pt x="204147" y="188139"/>
                </a:cubicBezTo>
                <a:cubicBezTo>
                  <a:pt x="197453" y="188617"/>
                  <a:pt x="190282" y="188617"/>
                  <a:pt x="183589" y="188617"/>
                </a:cubicBezTo>
                <a:cubicBezTo>
                  <a:pt x="82232" y="188617"/>
                  <a:pt x="0" y="158534"/>
                  <a:pt x="0" y="121765"/>
                </a:cubicBezTo>
                <a:lnTo>
                  <a:pt x="0" y="66851"/>
                </a:lnTo>
                <a:cubicBezTo>
                  <a:pt x="0" y="30083"/>
                  <a:pt x="82232" y="0"/>
                  <a:pt x="18358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92" name="íśḻïḍé"/>
          <p:cNvSpPr txBox="1"/>
          <p:nvPr/>
        </p:nvSpPr>
        <p:spPr>
          <a:xfrm>
            <a:off x="4672422" y="2877873"/>
            <a:ext cx="2738886" cy="137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70000"/>
              </a:lnSpc>
              <a:spcBef>
                <a:spcPct val="0"/>
              </a:spcBef>
            </a:pPr>
            <a:r>
              <a:rPr lang="zh-CN" altLang="en-US" sz="2000" b="1" i="1" dirty="0"/>
              <a:t>注册表单提交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jQuery &amp; Ajax</a:t>
            </a:r>
            <a:endParaRPr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乘云小程序 </a:t>
            </a:r>
            <a:r>
              <a:rPr lang="en-US" altLang="zh-CN" dirty="0"/>
              <a:t>@Lionad-Guirotar &lt;</a:t>
            </a:r>
            <a:r>
              <a:rPr lang="zh-CN" altLang="en-US" dirty="0"/>
              <a:t>前端状态管理 </a:t>
            </a:r>
            <a:r>
              <a:rPr lang="en-US" altLang="zh-CN" dirty="0"/>
              <a:t>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107" name="矩形 106"/>
          <p:cNvSpPr/>
          <p:nvPr/>
        </p:nvSpPr>
        <p:spPr>
          <a:xfrm>
            <a:off x="352425" y="542925"/>
            <a:ext cx="238125" cy="485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4043709" y="1785655"/>
            <a:ext cx="4102991" cy="4174102"/>
            <a:chOff x="6681000" y="1854000"/>
            <a:chExt cx="4102991" cy="4174102"/>
          </a:xfrm>
        </p:grpSpPr>
        <p:sp>
          <p:nvSpPr>
            <p:cNvPr id="88" name="PA-iṧ1îḓé"/>
            <p:cNvSpPr/>
            <p:nvPr>
              <p:custDataLst>
                <p:tags r:id="rId4"/>
              </p:custDataLst>
            </p:nvPr>
          </p:nvSpPr>
          <p:spPr bwMode="auto">
            <a:xfrm rot="3600000">
              <a:off x="8675208" y="3862719"/>
              <a:ext cx="2077981" cy="2139584"/>
            </a:xfrm>
            <a:custGeom>
              <a:avLst/>
              <a:gdLst>
                <a:gd name="T0" fmla="*/ 295 w 1889"/>
                <a:gd name="T1" fmla="*/ 306 h 1945"/>
                <a:gd name="T2" fmla="*/ 0 w 1889"/>
                <a:gd name="T3" fmla="*/ 638 h 1945"/>
                <a:gd name="T4" fmla="*/ 1060 w 1889"/>
                <a:gd name="T5" fmla="*/ 638 h 1945"/>
                <a:gd name="T6" fmla="*/ 530 w 1889"/>
                <a:gd name="T7" fmla="*/ 1557 h 1945"/>
                <a:gd name="T8" fmla="*/ 688 w 1889"/>
                <a:gd name="T9" fmla="*/ 1945 h 1945"/>
                <a:gd name="T10" fmla="*/ 1083 w 1889"/>
                <a:gd name="T11" fmla="*/ 1876 h 1945"/>
                <a:gd name="T12" fmla="*/ 1889 w 1889"/>
                <a:gd name="T13" fmla="*/ 479 h 1945"/>
                <a:gd name="T14" fmla="*/ 1613 w 1889"/>
                <a:gd name="T15" fmla="*/ 0 h 1945"/>
                <a:gd name="T16" fmla="*/ 0 w 1889"/>
                <a:gd name="T17" fmla="*/ 0 h 1945"/>
                <a:gd name="T18" fmla="*/ 0 w 1889"/>
                <a:gd name="T19" fmla="*/ 0 h 1945"/>
                <a:gd name="T20" fmla="*/ 295 w 1889"/>
                <a:gd name="T21" fmla="*/ 306 h 1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89" h="1945">
                  <a:moveTo>
                    <a:pt x="295" y="306"/>
                  </a:moveTo>
                  <a:lnTo>
                    <a:pt x="0" y="638"/>
                  </a:lnTo>
                  <a:lnTo>
                    <a:pt x="1060" y="638"/>
                  </a:lnTo>
                  <a:lnTo>
                    <a:pt x="530" y="1557"/>
                  </a:lnTo>
                  <a:lnTo>
                    <a:pt x="688" y="1945"/>
                  </a:lnTo>
                  <a:lnTo>
                    <a:pt x="1083" y="1876"/>
                  </a:lnTo>
                  <a:lnTo>
                    <a:pt x="1889" y="479"/>
                  </a:lnTo>
                  <a:lnTo>
                    <a:pt x="161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95" y="30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dirty="0"/>
            </a:p>
          </p:txBody>
        </p:sp>
        <p:sp>
          <p:nvSpPr>
            <p:cNvPr id="89" name="PA-íşḷídê"/>
            <p:cNvSpPr/>
            <p:nvPr>
              <p:custDataLst>
                <p:tags r:id="rId5"/>
              </p:custDataLst>
            </p:nvPr>
          </p:nvSpPr>
          <p:spPr bwMode="auto">
            <a:xfrm rot="3600000">
              <a:off x="7476652" y="2023406"/>
              <a:ext cx="2403593" cy="2064781"/>
            </a:xfrm>
            <a:custGeom>
              <a:avLst/>
              <a:gdLst>
                <a:gd name="T0" fmla="*/ 2185 w 2185"/>
                <a:gd name="T1" fmla="*/ 318 h 1877"/>
                <a:gd name="T2" fmla="*/ 1890 w 2185"/>
                <a:gd name="T3" fmla="*/ 0 h 1877"/>
                <a:gd name="T4" fmla="*/ 276 w 2185"/>
                <a:gd name="T5" fmla="*/ 0 h 1877"/>
                <a:gd name="T6" fmla="*/ 0 w 2185"/>
                <a:gd name="T7" fmla="*/ 479 h 1877"/>
                <a:gd name="T8" fmla="*/ 806 w 2185"/>
                <a:gd name="T9" fmla="*/ 1877 h 1877"/>
                <a:gd name="T10" fmla="*/ 879 w 2185"/>
                <a:gd name="T11" fmla="*/ 1437 h 1877"/>
                <a:gd name="T12" fmla="*/ 1359 w 2185"/>
                <a:gd name="T13" fmla="*/ 1558 h 1877"/>
                <a:gd name="T14" fmla="*/ 829 w 2185"/>
                <a:gd name="T15" fmla="*/ 639 h 1877"/>
                <a:gd name="T16" fmla="*/ 1890 w 2185"/>
                <a:gd name="T17" fmla="*/ 639 h 1877"/>
                <a:gd name="T18" fmla="*/ 2185 w 2185"/>
                <a:gd name="T19" fmla="*/ 318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85" h="1877">
                  <a:moveTo>
                    <a:pt x="2185" y="318"/>
                  </a:moveTo>
                  <a:lnTo>
                    <a:pt x="1890" y="0"/>
                  </a:lnTo>
                  <a:lnTo>
                    <a:pt x="276" y="0"/>
                  </a:lnTo>
                  <a:lnTo>
                    <a:pt x="0" y="479"/>
                  </a:lnTo>
                  <a:lnTo>
                    <a:pt x="806" y="1877"/>
                  </a:lnTo>
                  <a:lnTo>
                    <a:pt x="879" y="1437"/>
                  </a:lnTo>
                  <a:lnTo>
                    <a:pt x="1359" y="1558"/>
                  </a:lnTo>
                  <a:lnTo>
                    <a:pt x="829" y="639"/>
                  </a:lnTo>
                  <a:lnTo>
                    <a:pt x="1890" y="639"/>
                  </a:lnTo>
                  <a:lnTo>
                    <a:pt x="2185" y="3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dirty="0">
                <a:solidFill>
                  <a:schemeClr val="bg1"/>
                </a:solidFill>
              </a:endParaRPr>
            </a:p>
          </p:txBody>
        </p:sp>
        <p:sp>
          <p:nvSpPr>
            <p:cNvPr id="90" name="PA-iŝļídê"/>
            <p:cNvSpPr/>
            <p:nvPr>
              <p:custDataLst>
                <p:tags r:id="rId6"/>
              </p:custDataLst>
            </p:nvPr>
          </p:nvSpPr>
          <p:spPr bwMode="auto">
            <a:xfrm rot="3600000">
              <a:off x="6504994" y="3822516"/>
              <a:ext cx="2381592" cy="2029579"/>
            </a:xfrm>
            <a:custGeom>
              <a:avLst/>
              <a:gdLst>
                <a:gd name="T0" fmla="*/ 1759 w 2165"/>
                <a:gd name="T1" fmla="*/ 509 h 1845"/>
                <a:gd name="T2" fmla="*/ 1612 w 2165"/>
                <a:gd name="T3" fmla="*/ 128 h 1845"/>
                <a:gd name="T4" fmla="*/ 1082 w 2165"/>
                <a:gd name="T5" fmla="*/ 1047 h 1845"/>
                <a:gd name="T6" fmla="*/ 552 w 2165"/>
                <a:gd name="T7" fmla="*/ 128 h 1845"/>
                <a:gd name="T8" fmla="*/ 82 w 2165"/>
                <a:gd name="T9" fmla="*/ 0 h 1845"/>
                <a:gd name="T10" fmla="*/ 0 w 2165"/>
                <a:gd name="T11" fmla="*/ 448 h 1845"/>
                <a:gd name="T12" fmla="*/ 806 w 2165"/>
                <a:gd name="T13" fmla="*/ 1845 h 1845"/>
                <a:gd name="T14" fmla="*/ 1359 w 2165"/>
                <a:gd name="T15" fmla="*/ 1845 h 1845"/>
                <a:gd name="T16" fmla="*/ 2165 w 2165"/>
                <a:gd name="T17" fmla="*/ 448 h 1845"/>
                <a:gd name="T18" fmla="*/ 1759 w 2165"/>
                <a:gd name="T19" fmla="*/ 509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65" h="1845">
                  <a:moveTo>
                    <a:pt x="1759" y="509"/>
                  </a:moveTo>
                  <a:lnTo>
                    <a:pt x="1612" y="128"/>
                  </a:lnTo>
                  <a:lnTo>
                    <a:pt x="1082" y="1047"/>
                  </a:lnTo>
                  <a:lnTo>
                    <a:pt x="552" y="128"/>
                  </a:lnTo>
                  <a:lnTo>
                    <a:pt x="82" y="0"/>
                  </a:lnTo>
                  <a:lnTo>
                    <a:pt x="0" y="448"/>
                  </a:lnTo>
                  <a:lnTo>
                    <a:pt x="806" y="1845"/>
                  </a:lnTo>
                  <a:lnTo>
                    <a:pt x="1359" y="1845"/>
                  </a:lnTo>
                  <a:lnTo>
                    <a:pt x="2165" y="448"/>
                  </a:lnTo>
                  <a:lnTo>
                    <a:pt x="1759" y="50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dirty="0"/>
            </a:p>
          </p:txBody>
        </p:sp>
        <p:sp>
          <p:nvSpPr>
            <p:cNvPr id="91" name="PA-išļïḋê"/>
            <p:cNvSpPr txBox="1"/>
            <p:nvPr>
              <p:custDataLst>
                <p:tags r:id="rId7"/>
              </p:custDataLst>
            </p:nvPr>
          </p:nvSpPr>
          <p:spPr>
            <a:xfrm>
              <a:off x="7676325" y="3764988"/>
              <a:ext cx="2391534" cy="602658"/>
            </a:xfrm>
            <a:prstGeom prst="rect">
              <a:avLst/>
            </a:prstGeom>
            <a:noFill/>
          </p:spPr>
          <p:txBody>
            <a:bodyPr wrap="none" rtlCol="0" anchor="ctr">
              <a:norm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流动控制</a:t>
              </a:r>
              <a:endParaRPr lang="id-ID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95" name="PA-išļïḋê"/>
          <p:cNvSpPr txBox="1"/>
          <p:nvPr>
            <p:custDataLst>
              <p:tags r:id="rId1"/>
            </p:custDataLst>
          </p:nvPr>
        </p:nvSpPr>
        <p:spPr>
          <a:xfrm>
            <a:off x="5018980" y="1016000"/>
            <a:ext cx="2391534" cy="602658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ctr"/>
            <a:r>
              <a:rPr lang="en-US" altLang="zh-CN" dirty="0">
                <a:solidFill>
                  <a:srgbClr val="CE3061"/>
                </a:solidFill>
              </a:rPr>
              <a:t>jQuery</a:t>
            </a:r>
            <a:endParaRPr lang="id-ID" dirty="0">
              <a:solidFill>
                <a:srgbClr val="CE3061"/>
              </a:solidFill>
            </a:endParaRPr>
          </a:p>
        </p:txBody>
      </p:sp>
      <p:sp>
        <p:nvSpPr>
          <p:cNvPr id="96" name="PA-išļïḋê"/>
          <p:cNvSpPr txBox="1"/>
          <p:nvPr>
            <p:custDataLst>
              <p:tags r:id="rId2"/>
            </p:custDataLst>
          </p:nvPr>
        </p:nvSpPr>
        <p:spPr>
          <a:xfrm>
            <a:off x="2445039" y="5039216"/>
            <a:ext cx="2391534" cy="602658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ctr"/>
            <a:r>
              <a:rPr lang="en-US" altLang="zh-CN" dirty="0">
                <a:solidFill>
                  <a:srgbClr val="CE3061"/>
                </a:solidFill>
              </a:rPr>
              <a:t>DOM</a:t>
            </a:r>
            <a:endParaRPr lang="id-ID" dirty="0">
              <a:solidFill>
                <a:srgbClr val="CE3061"/>
              </a:solidFill>
            </a:endParaRPr>
          </a:p>
        </p:txBody>
      </p:sp>
      <p:sp>
        <p:nvSpPr>
          <p:cNvPr id="97" name="PA-išļïḋê"/>
          <p:cNvSpPr txBox="1"/>
          <p:nvPr>
            <p:custDataLst>
              <p:tags r:id="rId3"/>
            </p:custDataLst>
          </p:nvPr>
        </p:nvSpPr>
        <p:spPr>
          <a:xfrm>
            <a:off x="7617494" y="5039216"/>
            <a:ext cx="2391534" cy="602658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ctr"/>
            <a:r>
              <a:rPr lang="en-US" altLang="zh-CN" dirty="0">
                <a:solidFill>
                  <a:srgbClr val="CE3061"/>
                </a:solidFill>
              </a:rPr>
              <a:t>ajax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Page Islet</a:t>
            </a:r>
            <a:endParaRPr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乘云小程序 </a:t>
            </a:r>
            <a:r>
              <a:rPr lang="en-US" altLang="zh-CN" dirty="0"/>
              <a:t>@Lionad-Guirotar &lt;</a:t>
            </a:r>
            <a:r>
              <a:rPr lang="zh-CN" altLang="en-US" dirty="0"/>
              <a:t>前端状态管理 </a:t>
            </a:r>
            <a:r>
              <a:rPr lang="en-US" altLang="zh-CN" dirty="0"/>
              <a:t>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107" name="矩形 106"/>
          <p:cNvSpPr/>
          <p:nvPr/>
        </p:nvSpPr>
        <p:spPr>
          <a:xfrm>
            <a:off x="352425" y="542925"/>
            <a:ext cx="238125" cy="485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ecc0ee29-a0f5-483d-b444-4145888ee15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026530" y="785812"/>
            <a:ext cx="4137349" cy="4969746"/>
            <a:chOff x="4027326" y="1055583"/>
            <a:chExt cx="4137350" cy="4969747"/>
          </a:xfrm>
        </p:grpSpPr>
        <p:grpSp>
          <p:nvGrpSpPr>
            <p:cNvPr id="8" name="î$ļîḋe"/>
            <p:cNvGrpSpPr/>
            <p:nvPr/>
          </p:nvGrpSpPr>
          <p:grpSpPr>
            <a:xfrm>
              <a:off x="4478549" y="3212993"/>
              <a:ext cx="590084" cy="690674"/>
              <a:chOff x="0" y="0"/>
              <a:chExt cx="1180165" cy="1381346"/>
            </a:xfrm>
          </p:grpSpPr>
          <p:sp>
            <p:nvSpPr>
              <p:cNvPr id="85" name="îš1ïḓê"/>
              <p:cNvSpPr/>
              <p:nvPr/>
            </p:nvSpPr>
            <p:spPr>
              <a:xfrm>
                <a:off x="0" y="0"/>
                <a:ext cx="1180165" cy="13813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31" y="0"/>
                    </a:moveTo>
                    <a:lnTo>
                      <a:pt x="2075" y="5175"/>
                    </a:lnTo>
                    <a:lnTo>
                      <a:pt x="0" y="14690"/>
                    </a:lnTo>
                    <a:lnTo>
                      <a:pt x="9571" y="21600"/>
                    </a:lnTo>
                    <a:lnTo>
                      <a:pt x="19525" y="16426"/>
                    </a:lnTo>
                    <a:lnTo>
                      <a:pt x="21600" y="6910"/>
                    </a:lnTo>
                    <a:cubicBezTo>
                      <a:pt x="21600" y="6910"/>
                      <a:pt x="12031" y="0"/>
                      <a:pt x="12031" y="0"/>
                    </a:cubicBezTo>
                    <a:close/>
                  </a:path>
                </a:pathLst>
              </a:custGeom>
              <a:solidFill>
                <a:srgbClr val="556675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íśļíḍe"/>
              <p:cNvSpPr/>
              <p:nvPr/>
            </p:nvSpPr>
            <p:spPr>
              <a:xfrm>
                <a:off x="0" y="0"/>
                <a:ext cx="657322" cy="9394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7877" y="13993"/>
                    </a:lnTo>
                    <a:lnTo>
                      <a:pt x="0" y="21600"/>
                    </a:lnTo>
                    <a:lnTo>
                      <a:pt x="3726" y="7609"/>
                    </a:lnTo>
                    <a:cubicBezTo>
                      <a:pt x="3726" y="7609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rgbClr val="1A202E">
                  <a:alpha val="3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islíḍé"/>
              <p:cNvSpPr/>
              <p:nvPr/>
            </p:nvSpPr>
            <p:spPr>
              <a:xfrm>
                <a:off x="0" y="606236"/>
                <a:ext cx="1066793" cy="7727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88" y="21600"/>
                    </a:moveTo>
                    <a:lnTo>
                      <a:pt x="0" y="9248"/>
                    </a:lnTo>
                    <a:lnTo>
                      <a:pt x="11015" y="0"/>
                    </a:lnTo>
                    <a:lnTo>
                      <a:pt x="21600" y="12352"/>
                    </a:lnTo>
                    <a:cubicBezTo>
                      <a:pt x="21600" y="12352"/>
                      <a:pt x="10588" y="21600"/>
                      <a:pt x="10588" y="21600"/>
                    </a:cubicBezTo>
                    <a:close/>
                  </a:path>
                </a:pathLst>
              </a:custGeom>
              <a:solidFill>
                <a:srgbClr val="1A202E">
                  <a:alpha val="6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" name="î$ľîdê"/>
            <p:cNvGrpSpPr/>
            <p:nvPr/>
          </p:nvGrpSpPr>
          <p:grpSpPr>
            <a:xfrm>
              <a:off x="4802865" y="2606662"/>
              <a:ext cx="1082377" cy="1267029"/>
              <a:chOff x="0" y="0"/>
              <a:chExt cx="2164751" cy="2534054"/>
            </a:xfrm>
          </p:grpSpPr>
          <p:sp>
            <p:nvSpPr>
              <p:cNvPr id="82" name="îŝlîḍé"/>
              <p:cNvSpPr/>
              <p:nvPr/>
            </p:nvSpPr>
            <p:spPr>
              <a:xfrm>
                <a:off x="0" y="0"/>
                <a:ext cx="2164751" cy="2534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31" y="0"/>
                    </a:moveTo>
                    <a:lnTo>
                      <a:pt x="2075" y="5175"/>
                    </a:lnTo>
                    <a:lnTo>
                      <a:pt x="0" y="14691"/>
                    </a:lnTo>
                    <a:lnTo>
                      <a:pt x="9570" y="21600"/>
                    </a:lnTo>
                    <a:lnTo>
                      <a:pt x="19526" y="16425"/>
                    </a:lnTo>
                    <a:lnTo>
                      <a:pt x="21600" y="6910"/>
                    </a:lnTo>
                    <a:cubicBezTo>
                      <a:pt x="21600" y="6910"/>
                      <a:pt x="12031" y="0"/>
                      <a:pt x="120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îṡliďè"/>
              <p:cNvSpPr/>
              <p:nvPr/>
            </p:nvSpPr>
            <p:spPr>
              <a:xfrm>
                <a:off x="0" y="0"/>
                <a:ext cx="1205721" cy="17234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7876" y="13991"/>
                    </a:lnTo>
                    <a:lnTo>
                      <a:pt x="0" y="21600"/>
                    </a:lnTo>
                    <a:lnTo>
                      <a:pt x="3724" y="7609"/>
                    </a:lnTo>
                    <a:cubicBezTo>
                      <a:pt x="3724" y="7609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rgbClr val="1A202E">
                  <a:alpha val="3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íṣḷïḓé"/>
              <p:cNvSpPr/>
              <p:nvPr/>
            </p:nvSpPr>
            <p:spPr>
              <a:xfrm>
                <a:off x="0" y="1116297"/>
                <a:ext cx="1956833" cy="14177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87" y="21600"/>
                    </a:moveTo>
                    <a:lnTo>
                      <a:pt x="0" y="9250"/>
                    </a:lnTo>
                    <a:lnTo>
                      <a:pt x="11014" y="0"/>
                    </a:lnTo>
                    <a:lnTo>
                      <a:pt x="21600" y="12350"/>
                    </a:lnTo>
                    <a:cubicBezTo>
                      <a:pt x="21600" y="12350"/>
                      <a:pt x="10587" y="21600"/>
                      <a:pt x="10587" y="21600"/>
                    </a:cubicBezTo>
                    <a:close/>
                  </a:path>
                </a:pathLst>
              </a:custGeom>
              <a:solidFill>
                <a:srgbClr val="1A202E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0" name="işlîḍe"/>
            <p:cNvGrpSpPr/>
            <p:nvPr/>
          </p:nvGrpSpPr>
          <p:grpSpPr>
            <a:xfrm>
              <a:off x="4633657" y="3537309"/>
              <a:ext cx="1302197" cy="1524312"/>
              <a:chOff x="0" y="0"/>
              <a:chExt cx="2604391" cy="3048620"/>
            </a:xfrm>
          </p:grpSpPr>
          <p:sp>
            <p:nvSpPr>
              <p:cNvPr id="79" name="îşḷïdè"/>
              <p:cNvSpPr/>
              <p:nvPr/>
            </p:nvSpPr>
            <p:spPr>
              <a:xfrm>
                <a:off x="0" y="0"/>
                <a:ext cx="2604391" cy="30486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29" y="0"/>
                    </a:moveTo>
                    <a:lnTo>
                      <a:pt x="2074" y="5175"/>
                    </a:lnTo>
                    <a:lnTo>
                      <a:pt x="0" y="14690"/>
                    </a:lnTo>
                    <a:lnTo>
                      <a:pt x="9570" y="21600"/>
                    </a:lnTo>
                    <a:lnTo>
                      <a:pt x="19526" y="16425"/>
                    </a:lnTo>
                    <a:lnTo>
                      <a:pt x="21600" y="6910"/>
                    </a:lnTo>
                    <a:cubicBezTo>
                      <a:pt x="21600" y="6910"/>
                      <a:pt x="12029" y="0"/>
                      <a:pt x="120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ïṡḻîḍê"/>
              <p:cNvSpPr/>
              <p:nvPr/>
            </p:nvSpPr>
            <p:spPr>
              <a:xfrm>
                <a:off x="0" y="0"/>
                <a:ext cx="1450406" cy="20733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7878" y="13991"/>
                    </a:lnTo>
                    <a:lnTo>
                      <a:pt x="0" y="21600"/>
                    </a:lnTo>
                    <a:lnTo>
                      <a:pt x="3724" y="7609"/>
                    </a:lnTo>
                    <a:cubicBezTo>
                      <a:pt x="3724" y="7609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rgbClr val="1A202E">
                  <a:alpha val="3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î$ļîďe"/>
              <p:cNvSpPr/>
              <p:nvPr/>
            </p:nvSpPr>
            <p:spPr>
              <a:xfrm>
                <a:off x="0" y="1342957"/>
                <a:ext cx="2354309" cy="17056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87" y="21600"/>
                    </a:moveTo>
                    <a:lnTo>
                      <a:pt x="0" y="9250"/>
                    </a:lnTo>
                    <a:lnTo>
                      <a:pt x="11014" y="0"/>
                    </a:lnTo>
                    <a:lnTo>
                      <a:pt x="21600" y="12351"/>
                    </a:lnTo>
                    <a:cubicBezTo>
                      <a:pt x="21600" y="12351"/>
                      <a:pt x="10587" y="21600"/>
                      <a:pt x="10587" y="21600"/>
                    </a:cubicBezTo>
                    <a:close/>
                  </a:path>
                </a:pathLst>
              </a:custGeom>
              <a:solidFill>
                <a:srgbClr val="1A202E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1" name="iş1îḍê"/>
            <p:cNvGrpSpPr/>
            <p:nvPr/>
          </p:nvGrpSpPr>
          <p:grpSpPr>
            <a:xfrm>
              <a:off x="7496101" y="2536158"/>
              <a:ext cx="668575" cy="782661"/>
              <a:chOff x="0" y="0"/>
              <a:chExt cx="1337146" cy="1565318"/>
            </a:xfrm>
          </p:grpSpPr>
          <p:sp>
            <p:nvSpPr>
              <p:cNvPr id="76" name="ïSľíḋè"/>
              <p:cNvSpPr/>
              <p:nvPr/>
            </p:nvSpPr>
            <p:spPr>
              <a:xfrm>
                <a:off x="0" y="0"/>
                <a:ext cx="1337146" cy="15653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30" y="0"/>
                    </a:moveTo>
                    <a:lnTo>
                      <a:pt x="2074" y="5176"/>
                    </a:lnTo>
                    <a:lnTo>
                      <a:pt x="0" y="14690"/>
                    </a:lnTo>
                    <a:lnTo>
                      <a:pt x="9570" y="21600"/>
                    </a:lnTo>
                    <a:lnTo>
                      <a:pt x="19526" y="16425"/>
                    </a:lnTo>
                    <a:lnTo>
                      <a:pt x="21600" y="6909"/>
                    </a:lnTo>
                    <a:cubicBezTo>
                      <a:pt x="21600" y="6909"/>
                      <a:pt x="12030" y="0"/>
                      <a:pt x="120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îṩľiďê"/>
              <p:cNvSpPr/>
              <p:nvPr/>
            </p:nvSpPr>
            <p:spPr>
              <a:xfrm>
                <a:off x="0" y="0"/>
                <a:ext cx="744721" cy="10645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7875" y="13990"/>
                    </a:lnTo>
                    <a:lnTo>
                      <a:pt x="0" y="21600"/>
                    </a:lnTo>
                    <a:lnTo>
                      <a:pt x="3724" y="7610"/>
                    </a:lnTo>
                    <a:cubicBezTo>
                      <a:pt x="3724" y="7610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rgbClr val="5D5E5E">
                  <a:alpha val="2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í$ľîḓé"/>
              <p:cNvSpPr/>
              <p:nvPr/>
            </p:nvSpPr>
            <p:spPr>
              <a:xfrm>
                <a:off x="0" y="689477"/>
                <a:ext cx="1208750" cy="8758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87" y="21600"/>
                    </a:moveTo>
                    <a:lnTo>
                      <a:pt x="0" y="9250"/>
                    </a:lnTo>
                    <a:lnTo>
                      <a:pt x="11013" y="0"/>
                    </a:lnTo>
                    <a:lnTo>
                      <a:pt x="21600" y="12352"/>
                    </a:lnTo>
                    <a:cubicBezTo>
                      <a:pt x="21600" y="12352"/>
                      <a:pt x="10587" y="21600"/>
                      <a:pt x="10587" y="2160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2" name="ï$1îḍé"/>
            <p:cNvGrpSpPr/>
            <p:nvPr/>
          </p:nvGrpSpPr>
          <p:grpSpPr>
            <a:xfrm>
              <a:off x="4943872" y="1055583"/>
              <a:ext cx="419278" cy="490814"/>
              <a:chOff x="0" y="0"/>
              <a:chExt cx="838553" cy="981625"/>
            </a:xfrm>
          </p:grpSpPr>
          <p:sp>
            <p:nvSpPr>
              <p:cNvPr id="73" name="ïşļîḑê"/>
              <p:cNvSpPr/>
              <p:nvPr/>
            </p:nvSpPr>
            <p:spPr>
              <a:xfrm>
                <a:off x="0" y="0"/>
                <a:ext cx="838553" cy="9816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29" y="0"/>
                    </a:moveTo>
                    <a:lnTo>
                      <a:pt x="2075" y="5175"/>
                    </a:lnTo>
                    <a:lnTo>
                      <a:pt x="0" y="14691"/>
                    </a:lnTo>
                    <a:lnTo>
                      <a:pt x="9569" y="21600"/>
                    </a:lnTo>
                    <a:lnTo>
                      <a:pt x="19525" y="16424"/>
                    </a:lnTo>
                    <a:lnTo>
                      <a:pt x="21600" y="6908"/>
                    </a:lnTo>
                    <a:cubicBezTo>
                      <a:pt x="21600" y="6908"/>
                      <a:pt x="12029" y="0"/>
                      <a:pt x="120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îs1îḋé"/>
              <p:cNvSpPr/>
              <p:nvPr/>
            </p:nvSpPr>
            <p:spPr>
              <a:xfrm>
                <a:off x="0" y="0"/>
                <a:ext cx="467030" cy="6676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7877" y="13989"/>
                    </a:lnTo>
                    <a:lnTo>
                      <a:pt x="0" y="21600"/>
                    </a:lnTo>
                    <a:lnTo>
                      <a:pt x="3726" y="7609"/>
                    </a:lnTo>
                    <a:cubicBezTo>
                      <a:pt x="3726" y="7609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rgbClr val="1A202E">
                  <a:alpha val="3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ïṣļïdé"/>
              <p:cNvSpPr/>
              <p:nvPr/>
            </p:nvSpPr>
            <p:spPr>
              <a:xfrm>
                <a:off x="0" y="432412"/>
                <a:ext cx="758038" cy="5492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86" y="21600"/>
                    </a:moveTo>
                    <a:lnTo>
                      <a:pt x="0" y="9252"/>
                    </a:lnTo>
                    <a:lnTo>
                      <a:pt x="11014" y="0"/>
                    </a:lnTo>
                    <a:lnTo>
                      <a:pt x="21600" y="12349"/>
                    </a:lnTo>
                    <a:cubicBezTo>
                      <a:pt x="21600" y="12349"/>
                      <a:pt x="10586" y="21600"/>
                      <a:pt x="10586" y="21600"/>
                    </a:cubicBezTo>
                    <a:close/>
                  </a:path>
                </a:pathLst>
              </a:custGeom>
              <a:solidFill>
                <a:srgbClr val="1A202E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3" name="îṣ1ïdê"/>
            <p:cNvGrpSpPr/>
            <p:nvPr/>
          </p:nvGrpSpPr>
          <p:grpSpPr>
            <a:xfrm>
              <a:off x="4123961" y="2282346"/>
              <a:ext cx="515287" cy="600770"/>
              <a:chOff x="0" y="0"/>
              <a:chExt cx="1030573" cy="1201537"/>
            </a:xfrm>
          </p:grpSpPr>
          <p:sp>
            <p:nvSpPr>
              <p:cNvPr id="70" name="i$ḷîḋé"/>
              <p:cNvSpPr/>
              <p:nvPr/>
            </p:nvSpPr>
            <p:spPr>
              <a:xfrm>
                <a:off x="4138" y="0"/>
                <a:ext cx="1026435" cy="12015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30" y="0"/>
                    </a:moveTo>
                    <a:lnTo>
                      <a:pt x="2075" y="5176"/>
                    </a:lnTo>
                    <a:lnTo>
                      <a:pt x="0" y="14691"/>
                    </a:lnTo>
                    <a:lnTo>
                      <a:pt x="9570" y="21600"/>
                    </a:lnTo>
                    <a:lnTo>
                      <a:pt x="19525" y="16427"/>
                    </a:lnTo>
                    <a:lnTo>
                      <a:pt x="21600" y="6909"/>
                    </a:lnTo>
                    <a:cubicBezTo>
                      <a:pt x="21600" y="6909"/>
                      <a:pt x="12030" y="0"/>
                      <a:pt x="12030" y="0"/>
                    </a:cubicBezTo>
                    <a:close/>
                  </a:path>
                </a:pathLst>
              </a:custGeom>
              <a:solidFill>
                <a:srgbClr val="556675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iṧľiḋe"/>
              <p:cNvSpPr/>
              <p:nvPr/>
            </p:nvSpPr>
            <p:spPr>
              <a:xfrm>
                <a:off x="0" y="0"/>
                <a:ext cx="571686" cy="8172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7876" y="13990"/>
                    </a:lnTo>
                    <a:lnTo>
                      <a:pt x="0" y="21600"/>
                    </a:lnTo>
                    <a:lnTo>
                      <a:pt x="3726" y="7610"/>
                    </a:lnTo>
                    <a:cubicBezTo>
                      <a:pt x="3726" y="7610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rgbClr val="1A202E">
                  <a:alpha val="3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ísľiḓe"/>
              <p:cNvSpPr/>
              <p:nvPr/>
            </p:nvSpPr>
            <p:spPr>
              <a:xfrm>
                <a:off x="0" y="521632"/>
                <a:ext cx="927839" cy="6722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87" y="21600"/>
                    </a:moveTo>
                    <a:lnTo>
                      <a:pt x="0" y="9251"/>
                    </a:lnTo>
                    <a:lnTo>
                      <a:pt x="11014" y="0"/>
                    </a:lnTo>
                    <a:lnTo>
                      <a:pt x="21600" y="12353"/>
                    </a:lnTo>
                    <a:cubicBezTo>
                      <a:pt x="21600" y="12353"/>
                      <a:pt x="10587" y="21600"/>
                      <a:pt x="10587" y="21600"/>
                    </a:cubicBezTo>
                    <a:close/>
                  </a:path>
                </a:pathLst>
              </a:custGeom>
              <a:solidFill>
                <a:srgbClr val="1A202E">
                  <a:alpha val="6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4" name="ïśḷide"/>
            <p:cNvGrpSpPr/>
            <p:nvPr/>
          </p:nvGrpSpPr>
          <p:grpSpPr>
            <a:xfrm>
              <a:off x="5536103" y="4707667"/>
              <a:ext cx="1125649" cy="1317663"/>
              <a:chOff x="0" y="0"/>
              <a:chExt cx="2251295" cy="2635320"/>
            </a:xfrm>
          </p:grpSpPr>
          <p:sp>
            <p:nvSpPr>
              <p:cNvPr id="67" name="ísľíḓe"/>
              <p:cNvSpPr/>
              <p:nvPr/>
            </p:nvSpPr>
            <p:spPr>
              <a:xfrm>
                <a:off x="0" y="0"/>
                <a:ext cx="2251295" cy="26353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30" y="0"/>
                    </a:moveTo>
                    <a:lnTo>
                      <a:pt x="2075" y="5175"/>
                    </a:lnTo>
                    <a:lnTo>
                      <a:pt x="0" y="14690"/>
                    </a:lnTo>
                    <a:lnTo>
                      <a:pt x="9570" y="21600"/>
                    </a:lnTo>
                    <a:lnTo>
                      <a:pt x="19525" y="16425"/>
                    </a:lnTo>
                    <a:lnTo>
                      <a:pt x="21600" y="6910"/>
                    </a:lnTo>
                    <a:cubicBezTo>
                      <a:pt x="21600" y="6910"/>
                      <a:pt x="12030" y="0"/>
                      <a:pt x="120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ís1îḋè"/>
              <p:cNvSpPr/>
              <p:nvPr/>
            </p:nvSpPr>
            <p:spPr>
              <a:xfrm>
                <a:off x="0" y="0"/>
                <a:ext cx="1253836" cy="17922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7877" y="13991"/>
                    </a:lnTo>
                    <a:lnTo>
                      <a:pt x="0" y="21600"/>
                    </a:lnTo>
                    <a:lnTo>
                      <a:pt x="3724" y="7609"/>
                    </a:lnTo>
                    <a:cubicBezTo>
                      <a:pt x="3724" y="7609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rgbClr val="1A202E">
                  <a:alpha val="3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iṥ1îḍé"/>
              <p:cNvSpPr/>
              <p:nvPr/>
            </p:nvSpPr>
            <p:spPr>
              <a:xfrm>
                <a:off x="0" y="1156258"/>
                <a:ext cx="2035047" cy="14743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87" y="21600"/>
                    </a:moveTo>
                    <a:lnTo>
                      <a:pt x="0" y="9249"/>
                    </a:lnTo>
                    <a:lnTo>
                      <a:pt x="11014" y="0"/>
                    </a:lnTo>
                    <a:lnTo>
                      <a:pt x="21600" y="12350"/>
                    </a:lnTo>
                    <a:cubicBezTo>
                      <a:pt x="21600" y="12350"/>
                      <a:pt x="10587" y="21600"/>
                      <a:pt x="10587" y="21600"/>
                    </a:cubicBezTo>
                    <a:close/>
                  </a:path>
                </a:pathLst>
              </a:custGeom>
              <a:solidFill>
                <a:srgbClr val="1A202E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5" name="îšľiḍè"/>
            <p:cNvGrpSpPr/>
            <p:nvPr/>
          </p:nvGrpSpPr>
          <p:grpSpPr>
            <a:xfrm>
              <a:off x="4027326" y="3889827"/>
              <a:ext cx="851105" cy="996182"/>
              <a:chOff x="0" y="0"/>
              <a:chExt cx="1702208" cy="1992361"/>
            </a:xfrm>
          </p:grpSpPr>
          <p:sp>
            <p:nvSpPr>
              <p:cNvPr id="64" name="ïṡḷïḑê"/>
              <p:cNvSpPr/>
              <p:nvPr/>
            </p:nvSpPr>
            <p:spPr>
              <a:xfrm>
                <a:off x="0" y="0"/>
                <a:ext cx="1702208" cy="1992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29" y="0"/>
                    </a:moveTo>
                    <a:lnTo>
                      <a:pt x="2074" y="5175"/>
                    </a:lnTo>
                    <a:lnTo>
                      <a:pt x="0" y="14691"/>
                    </a:lnTo>
                    <a:lnTo>
                      <a:pt x="9570" y="21600"/>
                    </a:lnTo>
                    <a:lnTo>
                      <a:pt x="19525" y="16426"/>
                    </a:lnTo>
                    <a:lnTo>
                      <a:pt x="21600" y="6910"/>
                    </a:lnTo>
                    <a:cubicBezTo>
                      <a:pt x="21600" y="6910"/>
                      <a:pt x="12029" y="0"/>
                      <a:pt x="120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îŝḻïde"/>
              <p:cNvSpPr/>
              <p:nvPr/>
            </p:nvSpPr>
            <p:spPr>
              <a:xfrm>
                <a:off x="0" y="0"/>
                <a:ext cx="948011" cy="13550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7878" y="13990"/>
                    </a:lnTo>
                    <a:lnTo>
                      <a:pt x="0" y="21600"/>
                    </a:lnTo>
                    <a:lnTo>
                      <a:pt x="3725" y="7609"/>
                    </a:lnTo>
                    <a:cubicBezTo>
                      <a:pt x="3725" y="7609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rgbClr val="1A202E">
                  <a:alpha val="3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íšḷîḍe"/>
              <p:cNvSpPr/>
              <p:nvPr/>
            </p:nvSpPr>
            <p:spPr>
              <a:xfrm>
                <a:off x="0" y="877687"/>
                <a:ext cx="1538755" cy="11146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87" y="21600"/>
                    </a:moveTo>
                    <a:lnTo>
                      <a:pt x="0" y="9251"/>
                    </a:lnTo>
                    <a:lnTo>
                      <a:pt x="11015" y="0"/>
                    </a:lnTo>
                    <a:lnTo>
                      <a:pt x="21600" y="12352"/>
                    </a:lnTo>
                    <a:cubicBezTo>
                      <a:pt x="21600" y="12352"/>
                      <a:pt x="10587" y="21600"/>
                      <a:pt x="10587" y="21600"/>
                    </a:cubicBezTo>
                    <a:close/>
                  </a:path>
                </a:pathLst>
              </a:custGeom>
              <a:solidFill>
                <a:srgbClr val="1A202E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6" name="íṩḷïḍê"/>
            <p:cNvGrpSpPr/>
            <p:nvPr/>
          </p:nvGrpSpPr>
          <p:grpSpPr>
            <a:xfrm>
              <a:off x="6100131" y="4312848"/>
              <a:ext cx="951634" cy="1116740"/>
              <a:chOff x="0" y="0"/>
              <a:chExt cx="1903267" cy="2233477"/>
            </a:xfrm>
          </p:grpSpPr>
          <p:sp>
            <p:nvSpPr>
              <p:cNvPr id="61" name="íŝľîḋe"/>
              <p:cNvSpPr/>
              <p:nvPr/>
            </p:nvSpPr>
            <p:spPr>
              <a:xfrm>
                <a:off x="0" y="0"/>
                <a:ext cx="1060075" cy="15151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7875" y="13991"/>
                    </a:lnTo>
                    <a:lnTo>
                      <a:pt x="0" y="21600"/>
                    </a:lnTo>
                    <a:lnTo>
                      <a:pt x="3725" y="7610"/>
                    </a:lnTo>
                    <a:cubicBezTo>
                      <a:pt x="3725" y="7610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rgbClr val="1A202E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ṥļiḓê"/>
              <p:cNvSpPr/>
              <p:nvPr/>
            </p:nvSpPr>
            <p:spPr>
              <a:xfrm>
                <a:off x="0" y="0"/>
                <a:ext cx="1903267" cy="22278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31" y="0"/>
                    </a:moveTo>
                    <a:lnTo>
                      <a:pt x="2074" y="5176"/>
                    </a:lnTo>
                    <a:lnTo>
                      <a:pt x="0" y="14690"/>
                    </a:lnTo>
                    <a:lnTo>
                      <a:pt x="9569" y="21600"/>
                    </a:lnTo>
                    <a:lnTo>
                      <a:pt x="19526" y="16425"/>
                    </a:lnTo>
                    <a:lnTo>
                      <a:pt x="21600" y="6910"/>
                    </a:lnTo>
                    <a:cubicBezTo>
                      <a:pt x="21600" y="6910"/>
                      <a:pt x="12031" y="0"/>
                      <a:pt x="12031" y="0"/>
                    </a:cubicBezTo>
                    <a:close/>
                  </a:path>
                </a:pathLst>
              </a:custGeom>
              <a:solidFill>
                <a:srgbClr val="D8DBDE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iŝḷïḋè"/>
              <p:cNvSpPr/>
              <p:nvPr/>
            </p:nvSpPr>
            <p:spPr>
              <a:xfrm>
                <a:off x="0" y="987050"/>
                <a:ext cx="1720465" cy="12464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86" y="21600"/>
                    </a:moveTo>
                    <a:lnTo>
                      <a:pt x="0" y="9249"/>
                    </a:lnTo>
                    <a:lnTo>
                      <a:pt x="11014" y="0"/>
                    </a:lnTo>
                    <a:lnTo>
                      <a:pt x="21600" y="12350"/>
                    </a:lnTo>
                    <a:cubicBezTo>
                      <a:pt x="21600" y="12350"/>
                      <a:pt x="10586" y="21600"/>
                      <a:pt x="10586" y="21600"/>
                    </a:cubicBezTo>
                    <a:close/>
                  </a:path>
                </a:pathLst>
              </a:custGeom>
              <a:solidFill>
                <a:srgbClr val="1A202E">
                  <a:alpha val="3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7" name="ïşḻîḓe"/>
            <p:cNvGrpSpPr/>
            <p:nvPr/>
          </p:nvGrpSpPr>
          <p:grpSpPr>
            <a:xfrm>
              <a:off x="5456186" y="3748820"/>
              <a:ext cx="1202563" cy="1407666"/>
              <a:chOff x="0" y="0"/>
              <a:chExt cx="2405123" cy="2815328"/>
            </a:xfrm>
          </p:grpSpPr>
          <p:sp>
            <p:nvSpPr>
              <p:cNvPr id="58" name="íṩļîďe"/>
              <p:cNvSpPr/>
              <p:nvPr/>
            </p:nvSpPr>
            <p:spPr>
              <a:xfrm>
                <a:off x="0" y="0"/>
                <a:ext cx="2405123" cy="28153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30" y="0"/>
                    </a:moveTo>
                    <a:lnTo>
                      <a:pt x="2075" y="5175"/>
                    </a:lnTo>
                    <a:lnTo>
                      <a:pt x="0" y="14690"/>
                    </a:lnTo>
                    <a:lnTo>
                      <a:pt x="9570" y="21600"/>
                    </a:lnTo>
                    <a:lnTo>
                      <a:pt x="19525" y="16425"/>
                    </a:lnTo>
                    <a:lnTo>
                      <a:pt x="21600" y="6909"/>
                    </a:lnTo>
                    <a:cubicBezTo>
                      <a:pt x="21600" y="6909"/>
                      <a:pt x="12030" y="0"/>
                      <a:pt x="120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iṩḻïḍè"/>
              <p:cNvSpPr/>
              <p:nvPr/>
            </p:nvSpPr>
            <p:spPr>
              <a:xfrm>
                <a:off x="0" y="21291"/>
                <a:ext cx="1329060" cy="18997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7876" y="13990"/>
                    </a:lnTo>
                    <a:lnTo>
                      <a:pt x="0" y="21600"/>
                    </a:lnTo>
                    <a:lnTo>
                      <a:pt x="3725" y="7609"/>
                    </a:lnTo>
                    <a:cubicBezTo>
                      <a:pt x="3725" y="7609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rgbClr val="1A202E">
                  <a:alpha val="3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íŝ1ïḍê"/>
              <p:cNvSpPr/>
              <p:nvPr/>
            </p:nvSpPr>
            <p:spPr>
              <a:xfrm>
                <a:off x="0" y="1252460"/>
                <a:ext cx="2157094" cy="15628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87" y="21600"/>
                    </a:moveTo>
                    <a:lnTo>
                      <a:pt x="0" y="9250"/>
                    </a:lnTo>
                    <a:lnTo>
                      <a:pt x="11014" y="0"/>
                    </a:lnTo>
                    <a:lnTo>
                      <a:pt x="21600" y="12350"/>
                    </a:lnTo>
                    <a:cubicBezTo>
                      <a:pt x="21600" y="12350"/>
                      <a:pt x="10587" y="21600"/>
                      <a:pt x="10587" y="21600"/>
                    </a:cubicBezTo>
                    <a:close/>
                  </a:path>
                </a:pathLst>
              </a:custGeom>
              <a:solidFill>
                <a:srgbClr val="1A202E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8" name="ïSḷîďè"/>
            <p:cNvGrpSpPr/>
            <p:nvPr/>
          </p:nvGrpSpPr>
          <p:grpSpPr>
            <a:xfrm>
              <a:off x="6311641" y="2804072"/>
              <a:ext cx="913119" cy="1068888"/>
              <a:chOff x="0" y="0"/>
              <a:chExt cx="1826235" cy="2137773"/>
            </a:xfrm>
          </p:grpSpPr>
          <p:sp>
            <p:nvSpPr>
              <p:cNvPr id="55" name="iS1îḍe"/>
              <p:cNvSpPr/>
              <p:nvPr/>
            </p:nvSpPr>
            <p:spPr>
              <a:xfrm>
                <a:off x="0" y="0"/>
                <a:ext cx="1826235" cy="21377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30" y="0"/>
                    </a:moveTo>
                    <a:lnTo>
                      <a:pt x="2074" y="5176"/>
                    </a:lnTo>
                    <a:lnTo>
                      <a:pt x="0" y="14691"/>
                    </a:lnTo>
                    <a:lnTo>
                      <a:pt x="9570" y="21600"/>
                    </a:lnTo>
                    <a:lnTo>
                      <a:pt x="19525" y="16424"/>
                    </a:lnTo>
                    <a:lnTo>
                      <a:pt x="21600" y="6910"/>
                    </a:lnTo>
                    <a:cubicBezTo>
                      <a:pt x="21600" y="6910"/>
                      <a:pt x="12030" y="0"/>
                      <a:pt x="12030" y="0"/>
                    </a:cubicBezTo>
                    <a:close/>
                  </a:path>
                </a:pathLst>
              </a:custGeom>
              <a:solidFill>
                <a:srgbClr val="556675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iṩḻiḑè"/>
              <p:cNvSpPr/>
              <p:nvPr/>
            </p:nvSpPr>
            <p:spPr>
              <a:xfrm>
                <a:off x="0" y="930647"/>
                <a:ext cx="1650830" cy="1196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86" y="21600"/>
                    </a:moveTo>
                    <a:lnTo>
                      <a:pt x="0" y="9250"/>
                    </a:lnTo>
                    <a:lnTo>
                      <a:pt x="11014" y="0"/>
                    </a:lnTo>
                    <a:lnTo>
                      <a:pt x="21600" y="12349"/>
                    </a:lnTo>
                    <a:cubicBezTo>
                      <a:pt x="21600" y="12349"/>
                      <a:pt x="10586" y="21600"/>
                      <a:pt x="10586" y="21600"/>
                    </a:cubicBezTo>
                    <a:close/>
                  </a:path>
                </a:pathLst>
              </a:custGeom>
              <a:solidFill>
                <a:srgbClr val="1A202E">
                  <a:alpha val="6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îṡļíḋê"/>
              <p:cNvSpPr/>
              <p:nvPr/>
            </p:nvSpPr>
            <p:spPr>
              <a:xfrm>
                <a:off x="0" y="0"/>
                <a:ext cx="1017125" cy="1453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7877" y="13991"/>
                    </a:lnTo>
                    <a:lnTo>
                      <a:pt x="0" y="21600"/>
                    </a:lnTo>
                    <a:lnTo>
                      <a:pt x="3724" y="7610"/>
                    </a:lnTo>
                    <a:cubicBezTo>
                      <a:pt x="3724" y="7610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rgbClr val="1A202E">
                  <a:alpha val="3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9" name="ïṩḻíḑe"/>
            <p:cNvGrpSpPr/>
            <p:nvPr/>
          </p:nvGrpSpPr>
          <p:grpSpPr>
            <a:xfrm>
              <a:off x="7171785" y="1464504"/>
              <a:ext cx="451060" cy="511772"/>
              <a:chOff x="0" y="0"/>
              <a:chExt cx="902116" cy="1023540"/>
            </a:xfrm>
          </p:grpSpPr>
          <p:sp>
            <p:nvSpPr>
              <p:cNvPr id="52" name="îŝḷíḑê"/>
              <p:cNvSpPr/>
              <p:nvPr/>
            </p:nvSpPr>
            <p:spPr>
              <a:xfrm>
                <a:off x="28201" y="0"/>
                <a:ext cx="873915" cy="10229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31" y="0"/>
                    </a:moveTo>
                    <a:lnTo>
                      <a:pt x="2075" y="5175"/>
                    </a:lnTo>
                    <a:lnTo>
                      <a:pt x="0" y="14691"/>
                    </a:lnTo>
                    <a:lnTo>
                      <a:pt x="9571" y="21600"/>
                    </a:lnTo>
                    <a:lnTo>
                      <a:pt x="19527" y="16425"/>
                    </a:lnTo>
                    <a:lnTo>
                      <a:pt x="21600" y="6909"/>
                    </a:lnTo>
                    <a:cubicBezTo>
                      <a:pt x="21600" y="6909"/>
                      <a:pt x="12031" y="0"/>
                      <a:pt x="12031" y="0"/>
                    </a:cubicBezTo>
                    <a:close/>
                  </a:path>
                </a:pathLst>
              </a:custGeom>
              <a:solidFill>
                <a:srgbClr val="556675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iṥ1iḑe"/>
              <p:cNvSpPr/>
              <p:nvPr/>
            </p:nvSpPr>
            <p:spPr>
              <a:xfrm>
                <a:off x="0" y="0"/>
                <a:ext cx="486723" cy="6956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7880" y="13990"/>
                    </a:lnTo>
                    <a:lnTo>
                      <a:pt x="0" y="21600"/>
                    </a:lnTo>
                    <a:lnTo>
                      <a:pt x="3724" y="7609"/>
                    </a:lnTo>
                    <a:cubicBezTo>
                      <a:pt x="3724" y="7609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rgbClr val="5D5E5E">
                  <a:alpha val="2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î$lïḓe"/>
              <p:cNvSpPr/>
              <p:nvPr/>
            </p:nvSpPr>
            <p:spPr>
              <a:xfrm>
                <a:off x="0" y="451222"/>
                <a:ext cx="789999" cy="5723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86" y="21600"/>
                    </a:moveTo>
                    <a:lnTo>
                      <a:pt x="0" y="9251"/>
                    </a:lnTo>
                    <a:lnTo>
                      <a:pt x="11016" y="0"/>
                    </a:lnTo>
                    <a:lnTo>
                      <a:pt x="21600" y="12350"/>
                    </a:lnTo>
                    <a:cubicBezTo>
                      <a:pt x="21600" y="12350"/>
                      <a:pt x="10586" y="21600"/>
                      <a:pt x="10586" y="2160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0" name="íšḻïdé"/>
            <p:cNvGrpSpPr/>
            <p:nvPr/>
          </p:nvGrpSpPr>
          <p:grpSpPr>
            <a:xfrm>
              <a:off x="6889771" y="3297597"/>
              <a:ext cx="778144" cy="910806"/>
              <a:chOff x="0" y="0"/>
              <a:chExt cx="1556285" cy="1821610"/>
            </a:xfrm>
          </p:grpSpPr>
          <p:sp>
            <p:nvSpPr>
              <p:cNvPr id="49" name="íṧḻíḋè"/>
              <p:cNvSpPr/>
              <p:nvPr/>
            </p:nvSpPr>
            <p:spPr>
              <a:xfrm>
                <a:off x="0" y="0"/>
                <a:ext cx="1556285" cy="18216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30" y="0"/>
                    </a:moveTo>
                    <a:lnTo>
                      <a:pt x="2075" y="5175"/>
                    </a:lnTo>
                    <a:lnTo>
                      <a:pt x="0" y="14689"/>
                    </a:lnTo>
                    <a:lnTo>
                      <a:pt x="9569" y="21600"/>
                    </a:lnTo>
                    <a:lnTo>
                      <a:pt x="19525" y="16424"/>
                    </a:lnTo>
                    <a:lnTo>
                      <a:pt x="21600" y="6909"/>
                    </a:lnTo>
                    <a:cubicBezTo>
                      <a:pt x="21600" y="6909"/>
                      <a:pt x="12030" y="0"/>
                      <a:pt x="120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isḻîḍê"/>
              <p:cNvSpPr/>
              <p:nvPr/>
            </p:nvSpPr>
            <p:spPr>
              <a:xfrm>
                <a:off x="0" y="0"/>
                <a:ext cx="866783" cy="12387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7876" y="13992"/>
                    </a:lnTo>
                    <a:lnTo>
                      <a:pt x="0" y="21600"/>
                    </a:lnTo>
                    <a:lnTo>
                      <a:pt x="3725" y="7610"/>
                    </a:lnTo>
                    <a:cubicBezTo>
                      <a:pt x="3725" y="7610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rgbClr val="1A202E">
                  <a:alpha val="3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ïSļiḍé"/>
              <p:cNvSpPr/>
              <p:nvPr/>
            </p:nvSpPr>
            <p:spPr>
              <a:xfrm>
                <a:off x="0" y="802474"/>
                <a:ext cx="1406767" cy="10191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86" y="21600"/>
                    </a:moveTo>
                    <a:lnTo>
                      <a:pt x="0" y="9248"/>
                    </a:lnTo>
                    <a:lnTo>
                      <a:pt x="11014" y="0"/>
                    </a:lnTo>
                    <a:lnTo>
                      <a:pt x="21600" y="12349"/>
                    </a:lnTo>
                    <a:cubicBezTo>
                      <a:pt x="21600" y="12349"/>
                      <a:pt x="10586" y="21600"/>
                      <a:pt x="10586" y="21600"/>
                    </a:cubicBezTo>
                    <a:close/>
                  </a:path>
                </a:pathLst>
              </a:custGeom>
              <a:solidFill>
                <a:srgbClr val="1A202E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1" name="íṧḷîde"/>
            <p:cNvGrpSpPr/>
            <p:nvPr/>
          </p:nvGrpSpPr>
          <p:grpSpPr>
            <a:xfrm>
              <a:off x="6762865" y="3988532"/>
              <a:ext cx="798441" cy="934628"/>
              <a:chOff x="0" y="0"/>
              <a:chExt cx="1596878" cy="1869254"/>
            </a:xfrm>
          </p:grpSpPr>
          <p:sp>
            <p:nvSpPr>
              <p:cNvPr id="46" name="iŝļíḍê"/>
              <p:cNvSpPr/>
              <p:nvPr/>
            </p:nvSpPr>
            <p:spPr>
              <a:xfrm>
                <a:off x="0" y="0"/>
                <a:ext cx="1596878" cy="1869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31" y="0"/>
                    </a:moveTo>
                    <a:lnTo>
                      <a:pt x="2075" y="5175"/>
                    </a:lnTo>
                    <a:lnTo>
                      <a:pt x="0" y="14691"/>
                    </a:lnTo>
                    <a:lnTo>
                      <a:pt x="9570" y="21600"/>
                    </a:lnTo>
                    <a:lnTo>
                      <a:pt x="19525" y="16425"/>
                    </a:lnTo>
                    <a:lnTo>
                      <a:pt x="21600" y="6909"/>
                    </a:lnTo>
                    <a:cubicBezTo>
                      <a:pt x="21600" y="6909"/>
                      <a:pt x="12031" y="0"/>
                      <a:pt x="12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ïşḷïḍè"/>
              <p:cNvSpPr/>
              <p:nvPr/>
            </p:nvSpPr>
            <p:spPr>
              <a:xfrm>
                <a:off x="0" y="0"/>
                <a:ext cx="889420" cy="12713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7876" y="13990"/>
                    </a:lnTo>
                    <a:lnTo>
                      <a:pt x="0" y="21600"/>
                    </a:lnTo>
                    <a:lnTo>
                      <a:pt x="3725" y="7608"/>
                    </a:lnTo>
                    <a:cubicBezTo>
                      <a:pt x="3725" y="7608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rgbClr val="1A202E">
                  <a:alpha val="3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iṣļídè"/>
              <p:cNvSpPr/>
              <p:nvPr/>
            </p:nvSpPr>
            <p:spPr>
              <a:xfrm>
                <a:off x="0" y="823431"/>
                <a:ext cx="1443479" cy="10458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87" y="21600"/>
                    </a:moveTo>
                    <a:lnTo>
                      <a:pt x="0" y="9251"/>
                    </a:lnTo>
                    <a:lnTo>
                      <a:pt x="11015" y="0"/>
                    </a:lnTo>
                    <a:lnTo>
                      <a:pt x="21600" y="12351"/>
                    </a:lnTo>
                    <a:cubicBezTo>
                      <a:pt x="21600" y="12351"/>
                      <a:pt x="10587" y="21600"/>
                      <a:pt x="10587" y="21600"/>
                    </a:cubicBezTo>
                    <a:close/>
                  </a:path>
                </a:pathLst>
              </a:custGeom>
              <a:solidFill>
                <a:srgbClr val="1A202E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2" name="ïṣ1iďe"/>
            <p:cNvGrpSpPr/>
            <p:nvPr/>
          </p:nvGrpSpPr>
          <p:grpSpPr>
            <a:xfrm>
              <a:off x="6086030" y="3495007"/>
              <a:ext cx="1024396" cy="1199141"/>
              <a:chOff x="0" y="0"/>
              <a:chExt cx="2048789" cy="2398278"/>
            </a:xfrm>
          </p:grpSpPr>
          <p:sp>
            <p:nvSpPr>
              <p:cNvPr id="43" name="ïSľíḋè"/>
              <p:cNvSpPr/>
              <p:nvPr/>
            </p:nvSpPr>
            <p:spPr>
              <a:xfrm>
                <a:off x="0" y="0"/>
                <a:ext cx="2048789" cy="23982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30" y="0"/>
                    </a:moveTo>
                    <a:lnTo>
                      <a:pt x="2074" y="5175"/>
                    </a:lnTo>
                    <a:lnTo>
                      <a:pt x="0" y="14691"/>
                    </a:lnTo>
                    <a:lnTo>
                      <a:pt x="9570" y="21600"/>
                    </a:lnTo>
                    <a:lnTo>
                      <a:pt x="19526" y="16425"/>
                    </a:lnTo>
                    <a:lnTo>
                      <a:pt x="21600" y="6910"/>
                    </a:lnTo>
                    <a:cubicBezTo>
                      <a:pt x="21600" y="6910"/>
                      <a:pt x="12030" y="0"/>
                      <a:pt x="12030" y="0"/>
                    </a:cubicBezTo>
                    <a:close/>
                  </a:path>
                </a:pathLst>
              </a:custGeom>
              <a:solidFill>
                <a:srgbClr val="D8DBDE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ïŝ1iḍé"/>
              <p:cNvSpPr/>
              <p:nvPr/>
            </p:nvSpPr>
            <p:spPr>
              <a:xfrm>
                <a:off x="0" y="0"/>
                <a:ext cx="1141084" cy="16311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7876" y="13989"/>
                    </a:lnTo>
                    <a:lnTo>
                      <a:pt x="0" y="21600"/>
                    </a:lnTo>
                    <a:lnTo>
                      <a:pt x="3724" y="7609"/>
                    </a:lnTo>
                    <a:cubicBezTo>
                      <a:pt x="3724" y="7609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rgbClr val="1A202E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îṡḷîďe"/>
              <p:cNvSpPr/>
              <p:nvPr/>
            </p:nvSpPr>
            <p:spPr>
              <a:xfrm>
                <a:off x="0" y="1056397"/>
                <a:ext cx="1852042" cy="13418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87" y="21600"/>
                    </a:moveTo>
                    <a:lnTo>
                      <a:pt x="0" y="9251"/>
                    </a:lnTo>
                    <a:lnTo>
                      <a:pt x="11014" y="0"/>
                    </a:lnTo>
                    <a:lnTo>
                      <a:pt x="21600" y="12350"/>
                    </a:lnTo>
                    <a:cubicBezTo>
                      <a:pt x="21600" y="12350"/>
                      <a:pt x="10587" y="21600"/>
                      <a:pt x="10587" y="21600"/>
                    </a:cubicBezTo>
                    <a:close/>
                  </a:path>
                </a:pathLst>
              </a:custGeom>
              <a:solidFill>
                <a:srgbClr val="1A202E">
                  <a:alpha val="2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3" name="iśľîḋe"/>
            <p:cNvGrpSpPr/>
            <p:nvPr/>
          </p:nvGrpSpPr>
          <p:grpSpPr>
            <a:xfrm>
              <a:off x="5183584" y="2000331"/>
              <a:ext cx="914222" cy="1070156"/>
              <a:chOff x="0" y="0"/>
              <a:chExt cx="1828440" cy="2140309"/>
            </a:xfrm>
          </p:grpSpPr>
          <p:sp>
            <p:nvSpPr>
              <p:cNvPr id="40" name="îşľiḑè"/>
              <p:cNvSpPr/>
              <p:nvPr/>
            </p:nvSpPr>
            <p:spPr>
              <a:xfrm>
                <a:off x="0" y="0"/>
                <a:ext cx="1828440" cy="21403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31" y="0"/>
                    </a:moveTo>
                    <a:lnTo>
                      <a:pt x="2075" y="5175"/>
                    </a:lnTo>
                    <a:lnTo>
                      <a:pt x="0" y="14691"/>
                    </a:lnTo>
                    <a:lnTo>
                      <a:pt x="9570" y="21600"/>
                    </a:lnTo>
                    <a:lnTo>
                      <a:pt x="19525" y="16425"/>
                    </a:lnTo>
                    <a:lnTo>
                      <a:pt x="21600" y="6909"/>
                    </a:lnTo>
                    <a:cubicBezTo>
                      <a:pt x="21600" y="6909"/>
                      <a:pt x="12031" y="0"/>
                      <a:pt x="12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îṡļîḍê"/>
              <p:cNvSpPr/>
              <p:nvPr/>
            </p:nvSpPr>
            <p:spPr>
              <a:xfrm>
                <a:off x="0" y="942793"/>
                <a:ext cx="1652855" cy="11975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87" y="21600"/>
                    </a:moveTo>
                    <a:lnTo>
                      <a:pt x="0" y="9251"/>
                    </a:lnTo>
                    <a:lnTo>
                      <a:pt x="11015" y="0"/>
                    </a:lnTo>
                    <a:lnTo>
                      <a:pt x="21600" y="12350"/>
                    </a:lnTo>
                    <a:cubicBezTo>
                      <a:pt x="21600" y="12350"/>
                      <a:pt x="10587" y="21600"/>
                      <a:pt x="10587" y="21600"/>
                    </a:cubicBezTo>
                    <a:close/>
                  </a:path>
                </a:pathLst>
              </a:custGeom>
              <a:solidFill>
                <a:srgbClr val="1A202E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íṩḻiḋè"/>
              <p:cNvSpPr/>
              <p:nvPr/>
            </p:nvSpPr>
            <p:spPr>
              <a:xfrm>
                <a:off x="0" y="0"/>
                <a:ext cx="1018419" cy="14556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7877" y="13990"/>
                    </a:lnTo>
                    <a:lnTo>
                      <a:pt x="0" y="21600"/>
                    </a:lnTo>
                    <a:lnTo>
                      <a:pt x="3725" y="7610"/>
                    </a:lnTo>
                    <a:cubicBezTo>
                      <a:pt x="3725" y="7610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rgbClr val="1A202E">
                  <a:alpha val="3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4" name="íšḻïḋê"/>
            <p:cNvGrpSpPr/>
            <p:nvPr/>
          </p:nvGrpSpPr>
          <p:grpSpPr>
            <a:xfrm>
              <a:off x="5860419" y="1563209"/>
              <a:ext cx="844715" cy="990356"/>
              <a:chOff x="0" y="0"/>
              <a:chExt cx="1689429" cy="1980711"/>
            </a:xfrm>
          </p:grpSpPr>
          <p:sp>
            <p:nvSpPr>
              <p:cNvPr id="37" name="iŝľiḍé"/>
              <p:cNvSpPr/>
              <p:nvPr/>
            </p:nvSpPr>
            <p:spPr>
              <a:xfrm>
                <a:off x="0" y="0"/>
                <a:ext cx="1689429" cy="19775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30" y="0"/>
                    </a:moveTo>
                    <a:lnTo>
                      <a:pt x="2074" y="5175"/>
                    </a:lnTo>
                    <a:lnTo>
                      <a:pt x="0" y="14690"/>
                    </a:lnTo>
                    <a:lnTo>
                      <a:pt x="9569" y="21600"/>
                    </a:lnTo>
                    <a:lnTo>
                      <a:pt x="19526" y="16425"/>
                    </a:lnTo>
                    <a:lnTo>
                      <a:pt x="21600" y="6910"/>
                    </a:lnTo>
                    <a:cubicBezTo>
                      <a:pt x="21600" y="6910"/>
                      <a:pt x="12030" y="0"/>
                      <a:pt x="120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ïṧļiḋe"/>
              <p:cNvSpPr/>
              <p:nvPr/>
            </p:nvSpPr>
            <p:spPr>
              <a:xfrm>
                <a:off x="0" y="0"/>
                <a:ext cx="940947" cy="13449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7876" y="13990"/>
                    </a:lnTo>
                    <a:lnTo>
                      <a:pt x="0" y="21600"/>
                    </a:lnTo>
                    <a:lnTo>
                      <a:pt x="3724" y="7609"/>
                    </a:lnTo>
                    <a:cubicBezTo>
                      <a:pt x="3724" y="7609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rgbClr val="1A202E">
                  <a:alpha val="3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îṥḷíḑe"/>
              <p:cNvSpPr/>
              <p:nvPr/>
            </p:nvSpPr>
            <p:spPr>
              <a:xfrm>
                <a:off x="0" y="874244"/>
                <a:ext cx="1527201" cy="11064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86" y="21600"/>
                    </a:moveTo>
                    <a:lnTo>
                      <a:pt x="0" y="9250"/>
                    </a:lnTo>
                    <a:lnTo>
                      <a:pt x="11014" y="0"/>
                    </a:lnTo>
                    <a:lnTo>
                      <a:pt x="21600" y="12351"/>
                    </a:lnTo>
                    <a:cubicBezTo>
                      <a:pt x="21600" y="12351"/>
                      <a:pt x="10586" y="21600"/>
                      <a:pt x="10586" y="21600"/>
                    </a:cubicBezTo>
                    <a:close/>
                  </a:path>
                </a:pathLst>
              </a:custGeom>
              <a:solidFill>
                <a:srgbClr val="1A202E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5" name="îSḷîḑé"/>
            <p:cNvGrpSpPr/>
            <p:nvPr/>
          </p:nvGrpSpPr>
          <p:grpSpPr>
            <a:xfrm>
              <a:off x="5719411" y="2324648"/>
              <a:ext cx="948124" cy="1109827"/>
              <a:chOff x="0" y="0"/>
              <a:chExt cx="1896245" cy="2219651"/>
            </a:xfrm>
          </p:grpSpPr>
          <p:sp>
            <p:nvSpPr>
              <p:cNvPr id="34" name="ïšľiḑê"/>
              <p:cNvSpPr/>
              <p:nvPr/>
            </p:nvSpPr>
            <p:spPr>
              <a:xfrm>
                <a:off x="0" y="0"/>
                <a:ext cx="1896245" cy="22196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31" y="0"/>
                    </a:moveTo>
                    <a:lnTo>
                      <a:pt x="2075" y="5175"/>
                    </a:lnTo>
                    <a:lnTo>
                      <a:pt x="0" y="14690"/>
                    </a:lnTo>
                    <a:lnTo>
                      <a:pt x="9569" y="21600"/>
                    </a:lnTo>
                    <a:lnTo>
                      <a:pt x="19526" y="16425"/>
                    </a:lnTo>
                    <a:lnTo>
                      <a:pt x="21600" y="6910"/>
                    </a:lnTo>
                    <a:cubicBezTo>
                      <a:pt x="21600" y="6910"/>
                      <a:pt x="12031" y="0"/>
                      <a:pt x="12031" y="0"/>
                    </a:cubicBezTo>
                    <a:close/>
                  </a:path>
                </a:pathLst>
              </a:custGeom>
              <a:solidFill>
                <a:srgbClr val="D8DBDE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îṡlíḓê"/>
              <p:cNvSpPr/>
              <p:nvPr/>
            </p:nvSpPr>
            <p:spPr>
              <a:xfrm>
                <a:off x="0" y="0"/>
                <a:ext cx="1056203" cy="1509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7875" y="13991"/>
                    </a:lnTo>
                    <a:lnTo>
                      <a:pt x="0" y="21600"/>
                    </a:lnTo>
                    <a:lnTo>
                      <a:pt x="3725" y="7609"/>
                    </a:lnTo>
                    <a:cubicBezTo>
                      <a:pt x="3725" y="7609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rgbClr val="1A202E">
                  <a:alpha val="1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îṩ1íḍe"/>
              <p:cNvSpPr/>
              <p:nvPr/>
            </p:nvSpPr>
            <p:spPr>
              <a:xfrm>
                <a:off x="0" y="977794"/>
                <a:ext cx="1714145" cy="1241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86" y="21600"/>
                    </a:moveTo>
                    <a:lnTo>
                      <a:pt x="0" y="9250"/>
                    </a:lnTo>
                    <a:lnTo>
                      <a:pt x="11014" y="0"/>
                    </a:lnTo>
                    <a:lnTo>
                      <a:pt x="21600" y="12350"/>
                    </a:lnTo>
                    <a:cubicBezTo>
                      <a:pt x="21600" y="12350"/>
                      <a:pt x="10586" y="21600"/>
                      <a:pt x="10586" y="21600"/>
                    </a:cubicBezTo>
                    <a:close/>
                  </a:path>
                </a:pathLst>
              </a:custGeom>
              <a:solidFill>
                <a:srgbClr val="1A202E">
                  <a:alpha val="2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6" name="işḻíḋe"/>
            <p:cNvGrpSpPr/>
            <p:nvPr/>
          </p:nvGrpSpPr>
          <p:grpSpPr>
            <a:xfrm>
              <a:off x="5395095" y="2902777"/>
              <a:ext cx="1202563" cy="1407980"/>
              <a:chOff x="0" y="0"/>
              <a:chExt cx="2405123" cy="2815958"/>
            </a:xfrm>
          </p:grpSpPr>
          <p:sp>
            <p:nvSpPr>
              <p:cNvPr id="31" name="îṥļîḋê"/>
              <p:cNvSpPr/>
              <p:nvPr/>
            </p:nvSpPr>
            <p:spPr>
              <a:xfrm>
                <a:off x="0" y="0"/>
                <a:ext cx="2405123" cy="28152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30" y="0"/>
                    </a:moveTo>
                    <a:lnTo>
                      <a:pt x="2075" y="5175"/>
                    </a:lnTo>
                    <a:lnTo>
                      <a:pt x="0" y="14691"/>
                    </a:lnTo>
                    <a:lnTo>
                      <a:pt x="9570" y="21600"/>
                    </a:lnTo>
                    <a:lnTo>
                      <a:pt x="19525" y="16425"/>
                    </a:lnTo>
                    <a:lnTo>
                      <a:pt x="21600" y="6909"/>
                    </a:lnTo>
                    <a:cubicBezTo>
                      <a:pt x="21600" y="6909"/>
                      <a:pt x="12030" y="0"/>
                      <a:pt x="120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2" name="ïṥlîďê"/>
              <p:cNvSpPr/>
              <p:nvPr/>
            </p:nvSpPr>
            <p:spPr>
              <a:xfrm>
                <a:off x="0" y="1240862"/>
                <a:ext cx="2174099" cy="15750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87" y="21600"/>
                    </a:moveTo>
                    <a:lnTo>
                      <a:pt x="0" y="9251"/>
                    </a:lnTo>
                    <a:lnTo>
                      <a:pt x="11015" y="0"/>
                    </a:lnTo>
                    <a:lnTo>
                      <a:pt x="21600" y="12350"/>
                    </a:lnTo>
                    <a:cubicBezTo>
                      <a:pt x="21600" y="12350"/>
                      <a:pt x="10587" y="21600"/>
                      <a:pt x="10587" y="21600"/>
                    </a:cubicBezTo>
                    <a:close/>
                  </a:path>
                </a:pathLst>
              </a:custGeom>
              <a:solidFill>
                <a:srgbClr val="1A202E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išḷîḋè"/>
              <p:cNvSpPr/>
              <p:nvPr/>
            </p:nvSpPr>
            <p:spPr>
              <a:xfrm>
                <a:off x="0" y="0"/>
                <a:ext cx="1339554" cy="19147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7877" y="13990"/>
                    </a:lnTo>
                    <a:lnTo>
                      <a:pt x="0" y="21600"/>
                    </a:lnTo>
                    <a:lnTo>
                      <a:pt x="3725" y="7609"/>
                    </a:lnTo>
                    <a:cubicBezTo>
                      <a:pt x="3725" y="7609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rgbClr val="1A202E">
                  <a:alpha val="3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7" name="íṡḻîḓè"/>
            <p:cNvGrpSpPr/>
            <p:nvPr/>
          </p:nvGrpSpPr>
          <p:grpSpPr>
            <a:xfrm>
              <a:off x="4774664" y="3946230"/>
              <a:ext cx="1361891" cy="1599139"/>
              <a:chOff x="0" y="0"/>
              <a:chExt cx="2723779" cy="3198276"/>
            </a:xfrm>
          </p:grpSpPr>
          <p:sp>
            <p:nvSpPr>
              <p:cNvPr id="28" name="ïs1îḍê"/>
              <p:cNvSpPr/>
              <p:nvPr/>
            </p:nvSpPr>
            <p:spPr>
              <a:xfrm>
                <a:off x="0" y="0"/>
                <a:ext cx="2723779" cy="31883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30" y="0"/>
                    </a:moveTo>
                    <a:lnTo>
                      <a:pt x="2075" y="5175"/>
                    </a:lnTo>
                    <a:lnTo>
                      <a:pt x="0" y="14691"/>
                    </a:lnTo>
                    <a:lnTo>
                      <a:pt x="9570" y="21600"/>
                    </a:lnTo>
                    <a:lnTo>
                      <a:pt x="19526" y="16425"/>
                    </a:lnTo>
                    <a:lnTo>
                      <a:pt x="21600" y="6910"/>
                    </a:lnTo>
                    <a:cubicBezTo>
                      <a:pt x="21600" y="6910"/>
                      <a:pt x="12030" y="0"/>
                      <a:pt x="12030" y="0"/>
                    </a:cubicBezTo>
                    <a:close/>
                  </a:path>
                </a:pathLst>
              </a:custGeom>
              <a:solidFill>
                <a:srgbClr val="556675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ṩḻîḍé"/>
              <p:cNvSpPr/>
              <p:nvPr/>
            </p:nvSpPr>
            <p:spPr>
              <a:xfrm>
                <a:off x="0" y="4406"/>
                <a:ext cx="1516998" cy="21684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7877" y="13991"/>
                    </a:lnTo>
                    <a:lnTo>
                      <a:pt x="0" y="21600"/>
                    </a:lnTo>
                    <a:lnTo>
                      <a:pt x="3725" y="7609"/>
                    </a:lnTo>
                    <a:cubicBezTo>
                      <a:pt x="3725" y="7609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rgbClr val="1A202E">
                  <a:alpha val="3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i$lîďe"/>
              <p:cNvSpPr/>
              <p:nvPr/>
            </p:nvSpPr>
            <p:spPr>
              <a:xfrm>
                <a:off x="0" y="1414478"/>
                <a:ext cx="2462214" cy="17837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86" y="21600"/>
                    </a:moveTo>
                    <a:lnTo>
                      <a:pt x="0" y="9250"/>
                    </a:lnTo>
                    <a:lnTo>
                      <a:pt x="11014" y="0"/>
                    </a:lnTo>
                    <a:lnTo>
                      <a:pt x="21600" y="12350"/>
                    </a:lnTo>
                    <a:cubicBezTo>
                      <a:pt x="21600" y="12350"/>
                      <a:pt x="10586" y="21600"/>
                      <a:pt x="10586" y="21600"/>
                    </a:cubicBezTo>
                    <a:close/>
                  </a:path>
                </a:pathLst>
              </a:custGeom>
              <a:solidFill>
                <a:srgbClr val="1A202E">
                  <a:alpha val="6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Global Data</a:t>
            </a:r>
            <a:endParaRPr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乘云小程序 </a:t>
            </a:r>
            <a:r>
              <a:rPr lang="en-US" altLang="zh-CN" dirty="0"/>
              <a:t>@Lionad-Guirotar &lt;</a:t>
            </a:r>
            <a:r>
              <a:rPr lang="zh-CN" altLang="en-US" dirty="0"/>
              <a:t>前端状态管理 </a:t>
            </a:r>
            <a:r>
              <a:rPr lang="en-US" altLang="zh-CN" dirty="0"/>
              <a:t>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107" name="矩形 106"/>
          <p:cNvSpPr/>
          <p:nvPr/>
        </p:nvSpPr>
        <p:spPr>
          <a:xfrm>
            <a:off x="352425" y="542925"/>
            <a:ext cx="238125" cy="485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ed4341d2-371d-491b-82fc-17c8840b410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003277" y="1374767"/>
            <a:ext cx="4185447" cy="4108467"/>
            <a:chOff x="4003277" y="1374767"/>
            <a:chExt cx="4185447" cy="4108467"/>
          </a:xfrm>
        </p:grpSpPr>
        <p:sp>
          <p:nvSpPr>
            <p:cNvPr id="7" name="i$ľïďe"/>
            <p:cNvSpPr/>
            <p:nvPr/>
          </p:nvSpPr>
          <p:spPr>
            <a:xfrm>
              <a:off x="4405303" y="1802381"/>
              <a:ext cx="3444716" cy="3447727"/>
            </a:xfrm>
            <a:prstGeom prst="ellipse">
              <a:avLst/>
            </a:prstGeom>
            <a:solidFill>
              <a:schemeClr val="bg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" name="ïṧ1iḓè"/>
            <p:cNvGrpSpPr/>
            <p:nvPr/>
          </p:nvGrpSpPr>
          <p:grpSpPr>
            <a:xfrm>
              <a:off x="4113752" y="1464815"/>
              <a:ext cx="4002716" cy="3942145"/>
              <a:chOff x="8809631" y="1360739"/>
              <a:chExt cx="4002716" cy="3942145"/>
            </a:xfrm>
          </p:grpSpPr>
          <p:sp>
            <p:nvSpPr>
              <p:cNvPr id="90" name="îš1ïḓé"/>
              <p:cNvSpPr/>
              <p:nvPr/>
            </p:nvSpPr>
            <p:spPr bwMode="auto">
              <a:xfrm>
                <a:off x="11732169" y="2341648"/>
                <a:ext cx="482883" cy="1179447"/>
              </a:xfrm>
              <a:custGeom>
                <a:avLst/>
                <a:gdLst>
                  <a:gd name="T0" fmla="*/ 7 w 287"/>
                  <a:gd name="T1" fmla="*/ 417 h 701"/>
                  <a:gd name="T2" fmla="*/ 230 w 287"/>
                  <a:gd name="T3" fmla="*/ 701 h 701"/>
                  <a:gd name="T4" fmla="*/ 287 w 287"/>
                  <a:gd name="T5" fmla="*/ 310 h 701"/>
                  <a:gd name="T6" fmla="*/ 0 w 287"/>
                  <a:gd name="T7" fmla="*/ 0 h 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" h="701">
                    <a:moveTo>
                      <a:pt x="7" y="417"/>
                    </a:moveTo>
                    <a:lnTo>
                      <a:pt x="230" y="701"/>
                    </a:lnTo>
                    <a:lnTo>
                      <a:pt x="287" y="31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isḻîḋê"/>
              <p:cNvSpPr/>
              <p:nvPr/>
            </p:nvSpPr>
            <p:spPr bwMode="auto">
              <a:xfrm>
                <a:off x="10424851" y="1360739"/>
                <a:ext cx="1467158" cy="3428976"/>
              </a:xfrm>
              <a:custGeom>
                <a:avLst/>
                <a:gdLst>
                  <a:gd name="T0" fmla="*/ 853 w 872"/>
                  <a:gd name="T1" fmla="*/ 2038 h 2038"/>
                  <a:gd name="T2" fmla="*/ 500 w 872"/>
                  <a:gd name="T3" fmla="*/ 1597 h 2038"/>
                  <a:gd name="T4" fmla="*/ 265 w 872"/>
                  <a:gd name="T5" fmla="*/ 1723 h 2038"/>
                  <a:gd name="T6" fmla="*/ 225 w 872"/>
                  <a:gd name="T7" fmla="*/ 1758 h 2038"/>
                  <a:gd name="T8" fmla="*/ 242 w 872"/>
                  <a:gd name="T9" fmla="*/ 2023 h 2038"/>
                  <a:gd name="T10" fmla="*/ 872 w 872"/>
                  <a:gd name="T11" fmla="*/ 2023 h 2038"/>
                  <a:gd name="T12" fmla="*/ 493 w 872"/>
                  <a:gd name="T13" fmla="*/ 1173 h 2038"/>
                  <a:gd name="T14" fmla="*/ 749 w 872"/>
                  <a:gd name="T15" fmla="*/ 533 h 2038"/>
                  <a:gd name="T16" fmla="*/ 772 w 872"/>
                  <a:gd name="T17" fmla="*/ 986 h 2038"/>
                  <a:gd name="T18" fmla="*/ 498 w 872"/>
                  <a:gd name="T19" fmla="*/ 1133 h 2038"/>
                  <a:gd name="T20" fmla="*/ 443 w 872"/>
                  <a:gd name="T21" fmla="*/ 796 h 2038"/>
                  <a:gd name="T22" fmla="*/ 725 w 872"/>
                  <a:gd name="T23" fmla="*/ 536 h 2038"/>
                  <a:gd name="T24" fmla="*/ 0 w 872"/>
                  <a:gd name="T25" fmla="*/ 0 h 2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72" h="2038">
                    <a:moveTo>
                      <a:pt x="853" y="2038"/>
                    </a:moveTo>
                    <a:lnTo>
                      <a:pt x="500" y="1597"/>
                    </a:lnTo>
                    <a:lnTo>
                      <a:pt x="265" y="1723"/>
                    </a:lnTo>
                    <a:lnTo>
                      <a:pt x="225" y="1758"/>
                    </a:lnTo>
                    <a:lnTo>
                      <a:pt x="242" y="2023"/>
                    </a:lnTo>
                    <a:lnTo>
                      <a:pt x="872" y="2023"/>
                    </a:lnTo>
                    <a:lnTo>
                      <a:pt x="493" y="1173"/>
                    </a:lnTo>
                    <a:lnTo>
                      <a:pt x="749" y="533"/>
                    </a:lnTo>
                    <a:lnTo>
                      <a:pt x="772" y="986"/>
                    </a:lnTo>
                    <a:lnTo>
                      <a:pt x="498" y="1133"/>
                    </a:lnTo>
                    <a:lnTo>
                      <a:pt x="443" y="796"/>
                    </a:lnTo>
                    <a:lnTo>
                      <a:pt x="725" y="536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î$ḷïdè"/>
              <p:cNvSpPr/>
              <p:nvPr/>
            </p:nvSpPr>
            <p:spPr bwMode="auto">
              <a:xfrm flipH="1">
                <a:off x="9798953" y="2074128"/>
                <a:ext cx="1033068" cy="713389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ï$ḷïḍé"/>
              <p:cNvSpPr/>
              <p:nvPr/>
            </p:nvSpPr>
            <p:spPr bwMode="auto">
              <a:xfrm>
                <a:off x="8809631" y="1392707"/>
                <a:ext cx="3923638" cy="3834464"/>
              </a:xfrm>
              <a:custGeom>
                <a:avLst/>
                <a:gdLst>
                  <a:gd name="T0" fmla="*/ 974 w 2332"/>
                  <a:gd name="T1" fmla="*/ 0 h 2279"/>
                  <a:gd name="T2" fmla="*/ 1581 w 2332"/>
                  <a:gd name="T3" fmla="*/ 81 h 2279"/>
                  <a:gd name="T4" fmla="*/ 2059 w 2332"/>
                  <a:gd name="T5" fmla="*/ 360 h 2279"/>
                  <a:gd name="T6" fmla="*/ 2332 w 2332"/>
                  <a:gd name="T7" fmla="*/ 820 h 2279"/>
                  <a:gd name="T8" fmla="*/ 2249 w 2332"/>
                  <a:gd name="T9" fmla="*/ 1718 h 2279"/>
                  <a:gd name="T10" fmla="*/ 1652 w 2332"/>
                  <a:gd name="T11" fmla="*/ 2279 h 2279"/>
                  <a:gd name="T12" fmla="*/ 714 w 2332"/>
                  <a:gd name="T13" fmla="*/ 2279 h 2279"/>
                  <a:gd name="T14" fmla="*/ 57 w 2332"/>
                  <a:gd name="T15" fmla="*/ 1649 h 2279"/>
                  <a:gd name="T16" fmla="*/ 0 w 2332"/>
                  <a:gd name="T17" fmla="*/ 967 h 2279"/>
                  <a:gd name="T18" fmla="*/ 221 w 2332"/>
                  <a:gd name="T19" fmla="*/ 448 h 2279"/>
                  <a:gd name="T20" fmla="*/ 974 w 2332"/>
                  <a:gd name="T21" fmla="*/ 0 h 2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32" h="2279">
                    <a:moveTo>
                      <a:pt x="974" y="0"/>
                    </a:moveTo>
                    <a:lnTo>
                      <a:pt x="1581" y="81"/>
                    </a:lnTo>
                    <a:lnTo>
                      <a:pt x="2059" y="360"/>
                    </a:lnTo>
                    <a:lnTo>
                      <a:pt x="2332" y="820"/>
                    </a:lnTo>
                    <a:lnTo>
                      <a:pt x="2249" y="1718"/>
                    </a:lnTo>
                    <a:lnTo>
                      <a:pt x="1652" y="2279"/>
                    </a:lnTo>
                    <a:lnTo>
                      <a:pt x="714" y="2279"/>
                    </a:lnTo>
                    <a:lnTo>
                      <a:pt x="57" y="1649"/>
                    </a:lnTo>
                    <a:lnTo>
                      <a:pt x="0" y="967"/>
                    </a:lnTo>
                    <a:lnTo>
                      <a:pt x="221" y="448"/>
                    </a:lnTo>
                    <a:lnTo>
                      <a:pt x="974" y="0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íṥľïďé"/>
              <p:cNvSpPr/>
              <p:nvPr/>
            </p:nvSpPr>
            <p:spPr bwMode="auto">
              <a:xfrm>
                <a:off x="9181468" y="1820067"/>
                <a:ext cx="3630879" cy="3407104"/>
              </a:xfrm>
              <a:custGeom>
                <a:avLst/>
                <a:gdLst>
                  <a:gd name="T0" fmla="*/ 0 w 2158"/>
                  <a:gd name="T1" fmla="*/ 194 h 2025"/>
                  <a:gd name="T2" fmla="*/ 651 w 2158"/>
                  <a:gd name="T3" fmla="*/ 0 h 2025"/>
                  <a:gd name="T4" fmla="*/ 981 w 2158"/>
                  <a:gd name="T5" fmla="*/ 151 h 2025"/>
                  <a:gd name="T6" fmla="*/ 1452 w 2158"/>
                  <a:gd name="T7" fmla="*/ 284 h 2025"/>
                  <a:gd name="T8" fmla="*/ 2158 w 2158"/>
                  <a:gd name="T9" fmla="*/ 578 h 2025"/>
                  <a:gd name="T10" fmla="*/ 1746 w 2158"/>
                  <a:gd name="T11" fmla="*/ 966 h 2025"/>
                  <a:gd name="T12" fmla="*/ 2059 w 2158"/>
                  <a:gd name="T13" fmla="*/ 1464 h 2025"/>
                  <a:gd name="T14" fmla="*/ 1618 w 2158"/>
                  <a:gd name="T15" fmla="*/ 1724 h 2025"/>
                  <a:gd name="T16" fmla="*/ 528 w 2158"/>
                  <a:gd name="T17" fmla="*/ 2025 h 20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58" h="2025">
                    <a:moveTo>
                      <a:pt x="0" y="194"/>
                    </a:moveTo>
                    <a:lnTo>
                      <a:pt x="651" y="0"/>
                    </a:lnTo>
                    <a:lnTo>
                      <a:pt x="981" y="151"/>
                    </a:lnTo>
                    <a:lnTo>
                      <a:pt x="1452" y="284"/>
                    </a:lnTo>
                    <a:lnTo>
                      <a:pt x="2158" y="578"/>
                    </a:lnTo>
                    <a:lnTo>
                      <a:pt x="1746" y="966"/>
                    </a:lnTo>
                    <a:lnTo>
                      <a:pt x="2059" y="1464"/>
                    </a:lnTo>
                    <a:lnTo>
                      <a:pt x="1618" y="1724"/>
                    </a:lnTo>
                    <a:lnTo>
                      <a:pt x="528" y="2025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ïSḷiḋe"/>
              <p:cNvSpPr/>
              <p:nvPr/>
            </p:nvSpPr>
            <p:spPr bwMode="auto">
              <a:xfrm>
                <a:off x="9181468" y="1397754"/>
                <a:ext cx="2937681" cy="3873162"/>
              </a:xfrm>
              <a:custGeom>
                <a:avLst/>
                <a:gdLst>
                  <a:gd name="T0" fmla="*/ 0 w 1746"/>
                  <a:gd name="T1" fmla="*/ 469 h 2302"/>
                  <a:gd name="T2" fmla="*/ 192 w 1746"/>
                  <a:gd name="T3" fmla="*/ 739 h 2302"/>
                  <a:gd name="T4" fmla="*/ 945 w 1746"/>
                  <a:gd name="T5" fmla="*/ 417 h 2302"/>
                  <a:gd name="T6" fmla="*/ 888 w 1746"/>
                  <a:gd name="T7" fmla="*/ 739 h 2302"/>
                  <a:gd name="T8" fmla="*/ 981 w 1746"/>
                  <a:gd name="T9" fmla="*/ 1729 h 2302"/>
                  <a:gd name="T10" fmla="*/ 1618 w 1746"/>
                  <a:gd name="T11" fmla="*/ 1975 h 2302"/>
                  <a:gd name="T12" fmla="*/ 1746 w 1746"/>
                  <a:gd name="T13" fmla="*/ 1236 h 2302"/>
                  <a:gd name="T14" fmla="*/ 1452 w 1746"/>
                  <a:gd name="T15" fmla="*/ 535 h 2302"/>
                  <a:gd name="T16" fmla="*/ 898 w 1746"/>
                  <a:gd name="T17" fmla="*/ 753 h 2302"/>
                  <a:gd name="T18" fmla="*/ 1220 w 1746"/>
                  <a:gd name="T19" fmla="*/ 1137 h 2302"/>
                  <a:gd name="T20" fmla="*/ 950 w 1746"/>
                  <a:gd name="T21" fmla="*/ 1717 h 2302"/>
                  <a:gd name="T22" fmla="*/ 945 w 1746"/>
                  <a:gd name="T23" fmla="*/ 1729 h 2302"/>
                  <a:gd name="T24" fmla="*/ 481 w 1746"/>
                  <a:gd name="T25" fmla="*/ 2302 h 2302"/>
                  <a:gd name="T26" fmla="*/ 239 w 1746"/>
                  <a:gd name="T27" fmla="*/ 1137 h 2302"/>
                  <a:gd name="T28" fmla="*/ 945 w 1746"/>
                  <a:gd name="T29" fmla="*/ 398 h 2302"/>
                  <a:gd name="T30" fmla="*/ 774 w 1746"/>
                  <a:gd name="T31" fmla="*/ 0 h 2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46" h="2302">
                    <a:moveTo>
                      <a:pt x="0" y="469"/>
                    </a:moveTo>
                    <a:lnTo>
                      <a:pt x="192" y="739"/>
                    </a:lnTo>
                    <a:lnTo>
                      <a:pt x="945" y="417"/>
                    </a:lnTo>
                    <a:lnTo>
                      <a:pt x="888" y="739"/>
                    </a:lnTo>
                    <a:lnTo>
                      <a:pt x="981" y="1729"/>
                    </a:lnTo>
                    <a:lnTo>
                      <a:pt x="1618" y="1975"/>
                    </a:lnTo>
                    <a:lnTo>
                      <a:pt x="1746" y="1236"/>
                    </a:lnTo>
                    <a:lnTo>
                      <a:pt x="1452" y="535"/>
                    </a:lnTo>
                    <a:lnTo>
                      <a:pt x="898" y="753"/>
                    </a:lnTo>
                    <a:lnTo>
                      <a:pt x="1220" y="1137"/>
                    </a:lnTo>
                    <a:lnTo>
                      <a:pt x="950" y="1717"/>
                    </a:lnTo>
                    <a:lnTo>
                      <a:pt x="945" y="1729"/>
                    </a:lnTo>
                    <a:lnTo>
                      <a:pt x="481" y="2302"/>
                    </a:lnTo>
                    <a:lnTo>
                      <a:pt x="239" y="1137"/>
                    </a:lnTo>
                    <a:lnTo>
                      <a:pt x="945" y="398"/>
                    </a:lnTo>
                    <a:lnTo>
                      <a:pt x="774" y="0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íslïḋé"/>
              <p:cNvSpPr/>
              <p:nvPr/>
            </p:nvSpPr>
            <p:spPr bwMode="auto">
              <a:xfrm>
                <a:off x="8809631" y="2664692"/>
                <a:ext cx="1918073" cy="1845725"/>
              </a:xfrm>
              <a:custGeom>
                <a:avLst/>
                <a:gdLst>
                  <a:gd name="T0" fmla="*/ 469 w 1140"/>
                  <a:gd name="T1" fmla="*/ 327 h 1097"/>
                  <a:gd name="T2" fmla="*/ 588 w 1140"/>
                  <a:gd name="T3" fmla="*/ 52 h 1097"/>
                  <a:gd name="T4" fmla="*/ 389 w 1140"/>
                  <a:gd name="T5" fmla="*/ 0 h 1097"/>
                  <a:gd name="T6" fmla="*/ 0 w 1140"/>
                  <a:gd name="T7" fmla="*/ 211 h 1097"/>
                  <a:gd name="T8" fmla="*/ 263 w 1140"/>
                  <a:gd name="T9" fmla="*/ 453 h 1097"/>
                  <a:gd name="T10" fmla="*/ 71 w 1140"/>
                  <a:gd name="T11" fmla="*/ 905 h 1097"/>
                  <a:gd name="T12" fmla="*/ 541 w 1140"/>
                  <a:gd name="T13" fmla="*/ 948 h 1097"/>
                  <a:gd name="T14" fmla="*/ 770 w 1140"/>
                  <a:gd name="T15" fmla="*/ 1097 h 1097"/>
                  <a:gd name="T16" fmla="*/ 1140 w 1140"/>
                  <a:gd name="T17" fmla="*/ 983 h 1097"/>
                  <a:gd name="T18" fmla="*/ 541 w 1140"/>
                  <a:gd name="T19" fmla="*/ 917 h 1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0" h="1097">
                    <a:moveTo>
                      <a:pt x="469" y="327"/>
                    </a:moveTo>
                    <a:lnTo>
                      <a:pt x="588" y="52"/>
                    </a:lnTo>
                    <a:lnTo>
                      <a:pt x="389" y="0"/>
                    </a:lnTo>
                    <a:lnTo>
                      <a:pt x="0" y="211"/>
                    </a:lnTo>
                    <a:lnTo>
                      <a:pt x="263" y="453"/>
                    </a:lnTo>
                    <a:lnTo>
                      <a:pt x="71" y="905"/>
                    </a:lnTo>
                    <a:lnTo>
                      <a:pt x="541" y="948"/>
                    </a:lnTo>
                    <a:lnTo>
                      <a:pt x="770" y="1097"/>
                    </a:lnTo>
                    <a:lnTo>
                      <a:pt x="1140" y="983"/>
                    </a:lnTo>
                    <a:lnTo>
                      <a:pt x="541" y="917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íṣļíďè"/>
              <p:cNvSpPr/>
              <p:nvPr/>
            </p:nvSpPr>
            <p:spPr bwMode="auto">
              <a:xfrm>
                <a:off x="8841599" y="2592344"/>
                <a:ext cx="686468" cy="718436"/>
              </a:xfrm>
              <a:custGeom>
                <a:avLst/>
                <a:gdLst>
                  <a:gd name="T0" fmla="*/ 375 w 408"/>
                  <a:gd name="T1" fmla="*/ 0 h 427"/>
                  <a:gd name="T2" fmla="*/ 408 w 408"/>
                  <a:gd name="T3" fmla="*/ 427 h 427"/>
                  <a:gd name="T4" fmla="*/ 0 w 408"/>
                  <a:gd name="T5" fmla="*/ 275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8" h="427">
                    <a:moveTo>
                      <a:pt x="375" y="0"/>
                    </a:moveTo>
                    <a:lnTo>
                      <a:pt x="408" y="427"/>
                    </a:lnTo>
                    <a:lnTo>
                      <a:pt x="0" y="275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îSlïďé"/>
              <p:cNvSpPr/>
              <p:nvPr/>
            </p:nvSpPr>
            <p:spPr bwMode="auto">
              <a:xfrm>
                <a:off x="9528067" y="1392707"/>
                <a:ext cx="2686985" cy="1199637"/>
              </a:xfrm>
              <a:custGeom>
                <a:avLst/>
                <a:gdLst>
                  <a:gd name="T0" fmla="*/ 0 w 1597"/>
                  <a:gd name="T1" fmla="*/ 713 h 713"/>
                  <a:gd name="T2" fmla="*/ 424 w 1597"/>
                  <a:gd name="T3" fmla="*/ 261 h 713"/>
                  <a:gd name="T4" fmla="*/ 547 w 1597"/>
                  <a:gd name="T5" fmla="*/ 0 h 713"/>
                  <a:gd name="T6" fmla="*/ 566 w 1597"/>
                  <a:gd name="T7" fmla="*/ 10 h 713"/>
                  <a:gd name="T8" fmla="*/ 1057 w 1597"/>
                  <a:gd name="T9" fmla="*/ 254 h 713"/>
                  <a:gd name="T10" fmla="*/ 1154 w 1597"/>
                  <a:gd name="T11" fmla="*/ 81 h 713"/>
                  <a:gd name="T12" fmla="*/ 1265 w 1597"/>
                  <a:gd name="T13" fmla="*/ 500 h 713"/>
                  <a:gd name="T14" fmla="*/ 1597 w 1597"/>
                  <a:gd name="T15" fmla="*/ 358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97" h="713">
                    <a:moveTo>
                      <a:pt x="0" y="713"/>
                    </a:moveTo>
                    <a:lnTo>
                      <a:pt x="424" y="261"/>
                    </a:lnTo>
                    <a:lnTo>
                      <a:pt x="547" y="0"/>
                    </a:lnTo>
                    <a:lnTo>
                      <a:pt x="566" y="10"/>
                    </a:lnTo>
                    <a:lnTo>
                      <a:pt x="1057" y="254"/>
                    </a:lnTo>
                    <a:lnTo>
                      <a:pt x="1154" y="81"/>
                    </a:lnTo>
                    <a:lnTo>
                      <a:pt x="1265" y="500"/>
                    </a:lnTo>
                    <a:lnTo>
                      <a:pt x="1597" y="358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íŝľîḑè"/>
              <p:cNvSpPr/>
              <p:nvPr/>
            </p:nvSpPr>
            <p:spPr bwMode="auto">
              <a:xfrm>
                <a:off x="9554988" y="2664692"/>
                <a:ext cx="1277033" cy="1653917"/>
              </a:xfrm>
              <a:custGeom>
                <a:avLst/>
                <a:gdLst>
                  <a:gd name="T0" fmla="*/ 0 w 759"/>
                  <a:gd name="T1" fmla="*/ 398 h 983"/>
                  <a:gd name="T2" fmla="*/ 759 w 759"/>
                  <a:gd name="T3" fmla="*/ 983 h 983"/>
                  <a:gd name="T4" fmla="*/ 552 w 759"/>
                  <a:gd name="T5" fmla="*/ 512 h 983"/>
                  <a:gd name="T6" fmla="*/ 759 w 759"/>
                  <a:gd name="T7" fmla="*/ 448 h 983"/>
                  <a:gd name="T8" fmla="*/ 652 w 759"/>
                  <a:gd name="T9" fmla="*/ 0 h 983"/>
                  <a:gd name="T10" fmla="*/ 34 w 759"/>
                  <a:gd name="T11" fmla="*/ 384 h 983"/>
                  <a:gd name="T12" fmla="*/ 541 w 759"/>
                  <a:gd name="T13" fmla="*/ 512 h 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9" h="983">
                    <a:moveTo>
                      <a:pt x="0" y="398"/>
                    </a:moveTo>
                    <a:lnTo>
                      <a:pt x="759" y="983"/>
                    </a:lnTo>
                    <a:lnTo>
                      <a:pt x="552" y="512"/>
                    </a:lnTo>
                    <a:lnTo>
                      <a:pt x="759" y="448"/>
                    </a:lnTo>
                    <a:lnTo>
                      <a:pt x="652" y="0"/>
                    </a:lnTo>
                    <a:lnTo>
                      <a:pt x="34" y="384"/>
                    </a:lnTo>
                    <a:lnTo>
                      <a:pt x="541" y="512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iś1íḓe"/>
              <p:cNvSpPr/>
              <p:nvPr/>
            </p:nvSpPr>
            <p:spPr bwMode="auto">
              <a:xfrm>
                <a:off x="11309856" y="3334335"/>
                <a:ext cx="780689" cy="489613"/>
              </a:xfrm>
              <a:custGeom>
                <a:avLst/>
                <a:gdLst>
                  <a:gd name="T0" fmla="*/ 0 w 464"/>
                  <a:gd name="T1" fmla="*/ 0 h 291"/>
                  <a:gd name="T2" fmla="*/ 296 w 464"/>
                  <a:gd name="T3" fmla="*/ 291 h 291"/>
                  <a:gd name="T4" fmla="*/ 464 w 464"/>
                  <a:gd name="T5" fmla="*/ 95 h 291"/>
                  <a:gd name="T6" fmla="*/ 0 w 464"/>
                  <a:gd name="T7" fmla="*/ 0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4" h="291">
                    <a:moveTo>
                      <a:pt x="0" y="0"/>
                    </a:moveTo>
                    <a:lnTo>
                      <a:pt x="296" y="291"/>
                    </a:lnTo>
                    <a:lnTo>
                      <a:pt x="464" y="9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iŝ1îḑê"/>
              <p:cNvSpPr/>
              <p:nvPr/>
            </p:nvSpPr>
            <p:spPr bwMode="auto">
              <a:xfrm>
                <a:off x="8949280" y="3374716"/>
                <a:ext cx="1196272" cy="1928168"/>
              </a:xfrm>
              <a:custGeom>
                <a:avLst/>
                <a:gdLst>
                  <a:gd name="T0" fmla="*/ 711 w 711"/>
                  <a:gd name="T1" fmla="*/ 689 h 1146"/>
                  <a:gd name="T2" fmla="*/ 628 w 711"/>
                  <a:gd name="T3" fmla="*/ 1146 h 1146"/>
                  <a:gd name="T4" fmla="*/ 469 w 711"/>
                  <a:gd name="T5" fmla="*/ 533 h 1146"/>
                  <a:gd name="T6" fmla="*/ 280 w 711"/>
                  <a:gd name="T7" fmla="*/ 303 h 1146"/>
                  <a:gd name="T8" fmla="*/ 0 w 711"/>
                  <a:gd name="T9" fmla="*/ 452 h 1146"/>
                  <a:gd name="T10" fmla="*/ 344 w 711"/>
                  <a:gd name="T11" fmla="*/ 0 h 1146"/>
                  <a:gd name="T12" fmla="*/ 299 w 711"/>
                  <a:gd name="T13" fmla="*/ 291 h 1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1" h="1146">
                    <a:moveTo>
                      <a:pt x="711" y="689"/>
                    </a:moveTo>
                    <a:lnTo>
                      <a:pt x="628" y="1146"/>
                    </a:lnTo>
                    <a:lnTo>
                      <a:pt x="469" y="533"/>
                    </a:lnTo>
                    <a:lnTo>
                      <a:pt x="280" y="303"/>
                    </a:lnTo>
                    <a:lnTo>
                      <a:pt x="0" y="452"/>
                    </a:lnTo>
                    <a:lnTo>
                      <a:pt x="344" y="0"/>
                    </a:lnTo>
                    <a:lnTo>
                      <a:pt x="299" y="291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íSḻiḑê"/>
              <p:cNvSpPr/>
              <p:nvPr/>
            </p:nvSpPr>
            <p:spPr bwMode="auto">
              <a:xfrm flipH="1" flipV="1">
                <a:off x="9607146" y="3374716"/>
                <a:ext cx="1224875" cy="75713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iSļïdê"/>
              <p:cNvSpPr/>
              <p:nvPr/>
            </p:nvSpPr>
            <p:spPr bwMode="auto">
              <a:xfrm flipH="1">
                <a:off x="12171307" y="2787516"/>
                <a:ext cx="498026" cy="80761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íš1iḑè"/>
              <p:cNvSpPr/>
              <p:nvPr/>
            </p:nvSpPr>
            <p:spPr bwMode="auto">
              <a:xfrm>
                <a:off x="11923976" y="3521095"/>
                <a:ext cx="291076" cy="1268620"/>
              </a:xfrm>
              <a:custGeom>
                <a:avLst/>
                <a:gdLst>
                  <a:gd name="T0" fmla="*/ 0 w 173"/>
                  <a:gd name="T1" fmla="*/ 754 h 754"/>
                  <a:gd name="T2" fmla="*/ 173 w 173"/>
                  <a:gd name="T3" fmla="*/ 308 h 754"/>
                  <a:gd name="T4" fmla="*/ 116 w 173"/>
                  <a:gd name="T5" fmla="*/ 0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3" h="754">
                    <a:moveTo>
                      <a:pt x="0" y="754"/>
                    </a:moveTo>
                    <a:lnTo>
                      <a:pt x="173" y="308"/>
                    </a:lnTo>
                    <a:lnTo>
                      <a:pt x="116" y="0"/>
                    </a:lnTo>
                  </a:path>
                </a:pathLst>
              </a:cu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îṧļïḑê"/>
              <p:cNvSpPr/>
              <p:nvPr/>
            </p:nvSpPr>
            <p:spPr bwMode="auto">
              <a:xfrm flipH="1" flipV="1">
                <a:off x="12215052" y="4039311"/>
                <a:ext cx="454281" cy="279298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îSḻídè"/>
              <p:cNvSpPr/>
              <p:nvPr/>
            </p:nvSpPr>
            <p:spPr bwMode="auto">
              <a:xfrm>
                <a:off x="11819660" y="3852552"/>
                <a:ext cx="72348" cy="937164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íSľíḑê"/>
              <p:cNvSpPr/>
              <p:nvPr/>
            </p:nvSpPr>
            <p:spPr bwMode="auto">
              <a:xfrm flipH="1">
                <a:off x="9962157" y="4789715"/>
                <a:ext cx="844625" cy="513169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îś1îḍè"/>
              <p:cNvSpPr/>
              <p:nvPr/>
            </p:nvSpPr>
            <p:spPr bwMode="auto">
              <a:xfrm flipH="1">
                <a:off x="10727704" y="2684882"/>
                <a:ext cx="457646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î$1íḓê"/>
              <p:cNvSpPr/>
              <p:nvPr/>
            </p:nvSpPr>
            <p:spPr bwMode="auto">
              <a:xfrm flipH="1">
                <a:off x="10870718" y="3310780"/>
                <a:ext cx="314631" cy="99269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dk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9" name="is1îďé"/>
            <p:cNvSpPr/>
            <p:nvPr/>
          </p:nvSpPr>
          <p:spPr bwMode="auto">
            <a:xfrm>
              <a:off x="6545472" y="1903170"/>
              <a:ext cx="136284" cy="136284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ṩľïḑé"/>
            <p:cNvSpPr/>
            <p:nvPr/>
          </p:nvSpPr>
          <p:spPr bwMode="auto">
            <a:xfrm>
              <a:off x="7455715" y="2895857"/>
              <a:ext cx="134602" cy="136284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ïṧḻíḑe"/>
            <p:cNvSpPr/>
            <p:nvPr/>
          </p:nvSpPr>
          <p:spPr bwMode="auto">
            <a:xfrm>
              <a:off x="6972832" y="3075886"/>
              <a:ext cx="134602" cy="13460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$liḋè"/>
            <p:cNvSpPr/>
            <p:nvPr/>
          </p:nvSpPr>
          <p:spPr bwMode="auto">
            <a:xfrm>
              <a:off x="6426013" y="2741065"/>
              <a:ext cx="136284" cy="13460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Sľidè"/>
            <p:cNvSpPr/>
            <p:nvPr/>
          </p:nvSpPr>
          <p:spPr bwMode="auto">
            <a:xfrm>
              <a:off x="5709259" y="3577278"/>
              <a:ext cx="134602" cy="136284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ślïḋê"/>
            <p:cNvSpPr/>
            <p:nvPr/>
          </p:nvSpPr>
          <p:spPr bwMode="auto">
            <a:xfrm>
              <a:off x="5039616" y="2820143"/>
              <a:ext cx="134602" cy="136284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š1îďe"/>
            <p:cNvSpPr/>
            <p:nvPr/>
          </p:nvSpPr>
          <p:spPr bwMode="auto">
            <a:xfrm>
              <a:off x="4452417" y="3481374"/>
              <a:ext cx="136284" cy="136284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íṧḷíḑé"/>
            <p:cNvSpPr/>
            <p:nvPr/>
          </p:nvSpPr>
          <p:spPr bwMode="auto">
            <a:xfrm>
              <a:off x="4684604" y="3923877"/>
              <a:ext cx="134602" cy="136284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íṩḷïďé"/>
            <p:cNvSpPr/>
            <p:nvPr/>
          </p:nvSpPr>
          <p:spPr bwMode="auto">
            <a:xfrm>
              <a:off x="5369390" y="4543044"/>
              <a:ext cx="136284" cy="13460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îşḷîdê"/>
            <p:cNvSpPr/>
            <p:nvPr/>
          </p:nvSpPr>
          <p:spPr bwMode="auto">
            <a:xfrm>
              <a:off x="6493314" y="4080351"/>
              <a:ext cx="136284" cy="13460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í$lidè"/>
            <p:cNvSpPr/>
            <p:nvPr/>
          </p:nvSpPr>
          <p:spPr bwMode="auto">
            <a:xfrm>
              <a:off x="7040133" y="3885179"/>
              <a:ext cx="136284" cy="13460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şļïdé"/>
            <p:cNvSpPr/>
            <p:nvPr/>
          </p:nvSpPr>
          <p:spPr bwMode="auto">
            <a:xfrm>
              <a:off x="7455715" y="4080351"/>
              <a:ext cx="134602" cy="13460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1" name="iś1îḋê"/>
            <p:cNvGrpSpPr/>
            <p:nvPr/>
          </p:nvGrpSpPr>
          <p:grpSpPr>
            <a:xfrm>
              <a:off x="4719446" y="2059398"/>
              <a:ext cx="2414023" cy="2901694"/>
              <a:chOff x="4707152" y="2248023"/>
              <a:chExt cx="2414023" cy="2901694"/>
            </a:xfrm>
          </p:grpSpPr>
          <p:sp>
            <p:nvSpPr>
              <p:cNvPr id="73" name="iŝliḓé"/>
              <p:cNvSpPr/>
              <p:nvPr/>
            </p:nvSpPr>
            <p:spPr bwMode="auto">
              <a:xfrm>
                <a:off x="6054864" y="5013433"/>
                <a:ext cx="136284" cy="136284"/>
              </a:xfrm>
              <a:prstGeom prst="ellipse">
                <a:avLst/>
              </a:prstGeom>
              <a:solidFill>
                <a:schemeClr val="accent2">
                  <a:lumMod val="100000"/>
                </a:schemeClr>
              </a:solidFill>
              <a:ln w="12700" cap="flat" cmpd="sng" algn="ctr">
                <a:solidFill>
                  <a:schemeClr val="bg1">
                    <a:lumMod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74" name="işḷïdè"/>
              <p:cNvGrpSpPr/>
              <p:nvPr/>
            </p:nvGrpSpPr>
            <p:grpSpPr>
              <a:xfrm>
                <a:off x="4707152" y="2248023"/>
                <a:ext cx="2414023" cy="2522443"/>
                <a:chOff x="4707152" y="2248023"/>
                <a:chExt cx="2414023" cy="2522443"/>
              </a:xfrm>
            </p:grpSpPr>
            <p:grpSp>
              <p:nvGrpSpPr>
                <p:cNvPr id="75" name="íṩḻîḋé"/>
                <p:cNvGrpSpPr/>
                <p:nvPr/>
              </p:nvGrpSpPr>
              <p:grpSpPr>
                <a:xfrm>
                  <a:off x="6792726" y="2408141"/>
                  <a:ext cx="328449" cy="330554"/>
                  <a:chOff x="4149281" y="1887719"/>
                  <a:chExt cx="224837" cy="226650"/>
                </a:xfrm>
              </p:grpSpPr>
              <p:sp>
                <p:nvSpPr>
                  <p:cNvPr id="88" name="îSľîḑé"/>
                  <p:cNvSpPr/>
                  <p:nvPr/>
                </p:nvSpPr>
                <p:spPr>
                  <a:xfrm>
                    <a:off x="4149281" y="1887719"/>
                    <a:ext cx="224837" cy="226650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89" name="îšľîḍe"/>
                  <p:cNvSpPr/>
                  <p:nvPr/>
                </p:nvSpPr>
                <p:spPr>
                  <a:xfrm>
                    <a:off x="4209256" y="1948177"/>
                    <a:ext cx="104887" cy="105734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76" name="íṧļîḍé"/>
                <p:cNvGrpSpPr/>
                <p:nvPr/>
              </p:nvGrpSpPr>
              <p:grpSpPr>
                <a:xfrm>
                  <a:off x="5832354" y="2796766"/>
                  <a:ext cx="328449" cy="330554"/>
                  <a:chOff x="4149281" y="1887719"/>
                  <a:chExt cx="224837" cy="226650"/>
                </a:xfrm>
              </p:grpSpPr>
              <p:sp>
                <p:nvSpPr>
                  <p:cNvPr id="86" name="iṥḷiḍé"/>
                  <p:cNvSpPr/>
                  <p:nvPr/>
                </p:nvSpPr>
                <p:spPr>
                  <a:xfrm>
                    <a:off x="4149281" y="1887719"/>
                    <a:ext cx="224837" cy="226650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87" name="ïśļíďé"/>
                  <p:cNvSpPr/>
                  <p:nvPr/>
                </p:nvSpPr>
                <p:spPr>
                  <a:xfrm>
                    <a:off x="4209256" y="1948177"/>
                    <a:ext cx="104887" cy="105734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77" name="í$1ïḋe"/>
                <p:cNvGrpSpPr/>
                <p:nvPr/>
              </p:nvGrpSpPr>
              <p:grpSpPr>
                <a:xfrm>
                  <a:off x="4707152" y="3462362"/>
                  <a:ext cx="328449" cy="330554"/>
                  <a:chOff x="4149281" y="1887719"/>
                  <a:chExt cx="224837" cy="226650"/>
                </a:xfrm>
              </p:grpSpPr>
              <p:sp>
                <p:nvSpPr>
                  <p:cNvPr id="84" name="iṩľiďe"/>
                  <p:cNvSpPr/>
                  <p:nvPr/>
                </p:nvSpPr>
                <p:spPr>
                  <a:xfrm>
                    <a:off x="4149281" y="1887719"/>
                    <a:ext cx="224837" cy="226650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85" name="íṩliďe"/>
                  <p:cNvSpPr/>
                  <p:nvPr/>
                </p:nvSpPr>
                <p:spPr>
                  <a:xfrm>
                    <a:off x="4209256" y="1948177"/>
                    <a:ext cx="104887" cy="105734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78" name="íṣḻidé"/>
                <p:cNvGrpSpPr/>
                <p:nvPr/>
              </p:nvGrpSpPr>
              <p:grpSpPr>
                <a:xfrm>
                  <a:off x="5940643" y="4439912"/>
                  <a:ext cx="328449" cy="330554"/>
                  <a:chOff x="4149281" y="1887719"/>
                  <a:chExt cx="224837" cy="226650"/>
                </a:xfrm>
              </p:grpSpPr>
              <p:sp>
                <p:nvSpPr>
                  <p:cNvPr id="82" name="îŝļîḑè"/>
                  <p:cNvSpPr/>
                  <p:nvPr/>
                </p:nvSpPr>
                <p:spPr>
                  <a:xfrm>
                    <a:off x="4149281" y="1887719"/>
                    <a:ext cx="224837" cy="226650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83" name="ïşļíḓè"/>
                  <p:cNvSpPr/>
                  <p:nvPr/>
                </p:nvSpPr>
                <p:spPr>
                  <a:xfrm>
                    <a:off x="4209256" y="1948177"/>
                    <a:ext cx="104887" cy="105734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79" name="ïṧḷîḍé"/>
                <p:cNvGrpSpPr/>
                <p:nvPr/>
              </p:nvGrpSpPr>
              <p:grpSpPr>
                <a:xfrm>
                  <a:off x="5995533" y="2248023"/>
                  <a:ext cx="206943" cy="208270"/>
                  <a:chOff x="4149281" y="1887719"/>
                  <a:chExt cx="224837" cy="226650"/>
                </a:xfrm>
              </p:grpSpPr>
              <p:sp>
                <p:nvSpPr>
                  <p:cNvPr id="80" name="ïşľîḋè"/>
                  <p:cNvSpPr/>
                  <p:nvPr/>
                </p:nvSpPr>
                <p:spPr>
                  <a:xfrm>
                    <a:off x="4149281" y="1887719"/>
                    <a:ext cx="224837" cy="226650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81" name="ï$1îḑe"/>
                  <p:cNvSpPr/>
                  <p:nvPr/>
                </p:nvSpPr>
                <p:spPr>
                  <a:xfrm>
                    <a:off x="4209256" y="1948177"/>
                    <a:ext cx="104887" cy="105734"/>
                  </a:xfrm>
                  <a:prstGeom prst="ellipse">
                    <a:avLst/>
                  </a:prstGeom>
                  <a:solidFill>
                    <a:schemeClr val="accent2">
                      <a:lumMod val="10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</p:grpSp>
        </p:grpSp>
        <p:grpSp>
          <p:nvGrpSpPr>
            <p:cNvPr id="22" name="ïś1iḓê"/>
            <p:cNvGrpSpPr/>
            <p:nvPr/>
          </p:nvGrpSpPr>
          <p:grpSpPr>
            <a:xfrm>
              <a:off x="5996130" y="3221148"/>
              <a:ext cx="1547693" cy="469425"/>
              <a:chOff x="5983836" y="3409773"/>
              <a:chExt cx="1547693" cy="469425"/>
            </a:xfrm>
          </p:grpSpPr>
          <p:grpSp>
            <p:nvGrpSpPr>
              <p:cNvPr id="64" name="í$ļîḓê"/>
              <p:cNvGrpSpPr/>
              <p:nvPr/>
            </p:nvGrpSpPr>
            <p:grpSpPr>
              <a:xfrm>
                <a:off x="6383629" y="3409773"/>
                <a:ext cx="328449" cy="330554"/>
                <a:chOff x="4149281" y="1887719"/>
                <a:chExt cx="224837" cy="226650"/>
              </a:xfrm>
            </p:grpSpPr>
            <p:sp>
              <p:nvSpPr>
                <p:cNvPr id="71" name="íṥḻiḋê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3">
                    <a:lumMod val="10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2" name="ïSļîḑé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3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65" name="îṩḷíde"/>
              <p:cNvGrpSpPr/>
              <p:nvPr/>
            </p:nvGrpSpPr>
            <p:grpSpPr>
              <a:xfrm>
                <a:off x="5983836" y="3624513"/>
                <a:ext cx="206943" cy="208270"/>
                <a:chOff x="4149281" y="1887719"/>
                <a:chExt cx="224837" cy="226650"/>
              </a:xfrm>
            </p:grpSpPr>
            <p:sp>
              <p:nvSpPr>
                <p:cNvPr id="69" name="iśḷíḑe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3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0" name="iṧḷïḋê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3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66" name="ïsḷîḍé"/>
              <p:cNvGrpSpPr/>
              <p:nvPr/>
            </p:nvGrpSpPr>
            <p:grpSpPr>
              <a:xfrm>
                <a:off x="7303891" y="3650101"/>
                <a:ext cx="227638" cy="229097"/>
                <a:chOff x="4149281" y="1887719"/>
                <a:chExt cx="224837" cy="226650"/>
              </a:xfrm>
            </p:grpSpPr>
            <p:sp>
              <p:nvSpPr>
                <p:cNvPr id="67" name="ïšlïḋê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3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8" name="išlíḋê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3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23" name="îṡľíḓè"/>
            <p:cNvGrpSpPr/>
            <p:nvPr/>
          </p:nvGrpSpPr>
          <p:grpSpPr>
            <a:xfrm>
              <a:off x="4003277" y="1374767"/>
              <a:ext cx="4185447" cy="4108467"/>
              <a:chOff x="3990983" y="1563392"/>
              <a:chExt cx="4185447" cy="4108467"/>
            </a:xfrm>
          </p:grpSpPr>
          <p:grpSp>
            <p:nvGrpSpPr>
              <p:cNvPr id="24" name="ïŝlïḓe"/>
              <p:cNvGrpSpPr/>
              <p:nvPr/>
            </p:nvGrpSpPr>
            <p:grpSpPr>
              <a:xfrm>
                <a:off x="4085983" y="4338917"/>
                <a:ext cx="250401" cy="252007"/>
                <a:chOff x="4149281" y="1887719"/>
                <a:chExt cx="224837" cy="226650"/>
              </a:xfrm>
            </p:grpSpPr>
            <p:sp>
              <p:nvSpPr>
                <p:cNvPr id="62" name="íṣḷîḍê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3" name="ïsľîḍê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5" name="îṡľiḑe"/>
              <p:cNvGrpSpPr/>
              <p:nvPr/>
            </p:nvGrpSpPr>
            <p:grpSpPr>
              <a:xfrm>
                <a:off x="5165128" y="5419852"/>
                <a:ext cx="250401" cy="252007"/>
                <a:chOff x="4149281" y="1887719"/>
                <a:chExt cx="224837" cy="226650"/>
              </a:xfrm>
            </p:grpSpPr>
            <p:sp>
              <p:nvSpPr>
                <p:cNvPr id="60" name="îṥļiḑê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1" name="íṩlïḍè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6" name="îşḻïḑé"/>
              <p:cNvGrpSpPr/>
              <p:nvPr/>
            </p:nvGrpSpPr>
            <p:grpSpPr>
              <a:xfrm>
                <a:off x="6786047" y="5374409"/>
                <a:ext cx="250401" cy="252007"/>
                <a:chOff x="4149281" y="1887719"/>
                <a:chExt cx="224837" cy="226650"/>
              </a:xfrm>
            </p:grpSpPr>
            <p:sp>
              <p:nvSpPr>
                <p:cNvPr id="58" name="îşḷïḓé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9" name="íṣ1ïdê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7" name="îṥḷîḓè"/>
              <p:cNvGrpSpPr/>
              <p:nvPr/>
            </p:nvGrpSpPr>
            <p:grpSpPr>
              <a:xfrm>
                <a:off x="7853773" y="4463088"/>
                <a:ext cx="250401" cy="252007"/>
                <a:chOff x="4149281" y="1887719"/>
                <a:chExt cx="224837" cy="226650"/>
              </a:xfrm>
            </p:grpSpPr>
            <p:sp>
              <p:nvSpPr>
                <p:cNvPr id="56" name="íṩlïďe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7" name="ísľiḍé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28" name="işlídê"/>
              <p:cNvSpPr/>
              <p:nvPr/>
            </p:nvSpPr>
            <p:spPr>
              <a:xfrm>
                <a:off x="7900989" y="2960836"/>
                <a:ext cx="275441" cy="277207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29" name="ïsḻîḑè"/>
              <p:cNvGrpSpPr/>
              <p:nvPr/>
            </p:nvGrpSpPr>
            <p:grpSpPr>
              <a:xfrm>
                <a:off x="7460264" y="2178046"/>
                <a:ext cx="206943" cy="208270"/>
                <a:chOff x="4149281" y="1887719"/>
                <a:chExt cx="224837" cy="226650"/>
              </a:xfrm>
            </p:grpSpPr>
            <p:sp>
              <p:nvSpPr>
                <p:cNvPr id="54" name="îṡlíďé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5" name="isľïḋé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0" name="îşľiḑe"/>
              <p:cNvGrpSpPr/>
              <p:nvPr/>
            </p:nvGrpSpPr>
            <p:grpSpPr>
              <a:xfrm>
                <a:off x="6673055" y="1696133"/>
                <a:ext cx="206943" cy="208270"/>
                <a:chOff x="4149281" y="1887719"/>
                <a:chExt cx="224837" cy="226650"/>
              </a:xfrm>
            </p:grpSpPr>
            <p:sp>
              <p:nvSpPr>
                <p:cNvPr id="52" name="ïṣļîḓe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3" name="íṥľiḍe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1" name="îŝļîḓé"/>
              <p:cNvGrpSpPr/>
              <p:nvPr/>
            </p:nvGrpSpPr>
            <p:grpSpPr>
              <a:xfrm>
                <a:off x="5636903" y="1563392"/>
                <a:ext cx="206943" cy="208270"/>
                <a:chOff x="4149281" y="1887719"/>
                <a:chExt cx="224837" cy="226650"/>
              </a:xfrm>
            </p:grpSpPr>
            <p:sp>
              <p:nvSpPr>
                <p:cNvPr id="50" name="ïṥļiḑé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1" name="íSļídé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2" name="îŝľîḋé"/>
              <p:cNvGrpSpPr/>
              <p:nvPr/>
            </p:nvGrpSpPr>
            <p:grpSpPr>
              <a:xfrm>
                <a:off x="4353051" y="2331478"/>
                <a:ext cx="219675" cy="221084"/>
                <a:chOff x="4149281" y="1887719"/>
                <a:chExt cx="224837" cy="226650"/>
              </a:xfrm>
            </p:grpSpPr>
            <p:sp>
              <p:nvSpPr>
                <p:cNvPr id="48" name="îšļïďê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9" name="îŝḻîḋê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3" name="îŝḻïḑè"/>
              <p:cNvGrpSpPr/>
              <p:nvPr/>
            </p:nvGrpSpPr>
            <p:grpSpPr>
              <a:xfrm>
                <a:off x="3990983" y="3187984"/>
                <a:ext cx="219675" cy="221084"/>
                <a:chOff x="4149281" y="1887719"/>
                <a:chExt cx="224837" cy="226650"/>
              </a:xfrm>
            </p:grpSpPr>
            <p:sp>
              <p:nvSpPr>
                <p:cNvPr id="46" name="iṥliďé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7" name="íṥḻiḍè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4" name="î$ḻïďé"/>
              <p:cNvGrpSpPr/>
              <p:nvPr/>
            </p:nvGrpSpPr>
            <p:grpSpPr>
              <a:xfrm>
                <a:off x="4705258" y="2828806"/>
                <a:ext cx="199705" cy="200984"/>
                <a:chOff x="4149281" y="1887719"/>
                <a:chExt cx="224837" cy="226650"/>
              </a:xfrm>
            </p:grpSpPr>
            <p:sp>
              <p:nvSpPr>
                <p:cNvPr id="44" name="işļïḋè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5" name="iŝļïďê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5" name="ísḷïḑé"/>
              <p:cNvGrpSpPr/>
              <p:nvPr/>
            </p:nvGrpSpPr>
            <p:grpSpPr>
              <a:xfrm>
                <a:off x="4867553" y="4396697"/>
                <a:ext cx="328449" cy="330554"/>
                <a:chOff x="4149281" y="1887719"/>
                <a:chExt cx="224837" cy="226650"/>
              </a:xfrm>
            </p:grpSpPr>
            <p:sp>
              <p:nvSpPr>
                <p:cNvPr id="42" name="îŝļîḍê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3" name="í$lîďe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6" name="îṡlïḋê"/>
              <p:cNvGrpSpPr/>
              <p:nvPr/>
            </p:nvGrpSpPr>
            <p:grpSpPr>
              <a:xfrm>
                <a:off x="5480832" y="1998704"/>
                <a:ext cx="206943" cy="208270"/>
                <a:chOff x="4149281" y="1887719"/>
                <a:chExt cx="224837" cy="226650"/>
              </a:xfrm>
            </p:grpSpPr>
            <p:sp>
              <p:nvSpPr>
                <p:cNvPr id="40" name="îṩ1iďé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" name="ïṥľiḓê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7" name="ïSḻide"/>
              <p:cNvGrpSpPr/>
              <p:nvPr/>
            </p:nvGrpSpPr>
            <p:grpSpPr>
              <a:xfrm>
                <a:off x="7068613" y="4908628"/>
                <a:ext cx="250402" cy="252007"/>
                <a:chOff x="4149281" y="1887719"/>
                <a:chExt cx="224837" cy="226650"/>
              </a:xfrm>
            </p:grpSpPr>
            <p:sp>
              <p:nvSpPr>
                <p:cNvPr id="38" name="íšľîḑé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9" name="í$ļíḍe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AA73"/>
            </a:gs>
            <a:gs pos="50000">
              <a:srgbClr val="FF959E"/>
            </a:gs>
            <a:gs pos="100000">
              <a:srgbClr val="FF86BD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b="0" dirty="0"/>
              <a:t>状态管理的复杂化</a:t>
            </a:r>
          </a:p>
        </p:txBody>
      </p:sp>
      <p:sp>
        <p:nvSpPr>
          <p:cNvPr id="3" name="PA-Text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状态从有到复杂的过程</a:t>
            </a:r>
            <a:endParaRPr lang="en-US" altLang="zh-CN" dirty="0"/>
          </a:p>
          <a:p>
            <a:r>
              <a:rPr lang="zh-CN" altLang="en-US" dirty="0"/>
              <a:t>软件设计规范下状态管理</a:t>
            </a:r>
          </a:p>
        </p:txBody>
      </p:sp>
      <p:grpSp>
        <p:nvGrpSpPr>
          <p:cNvPr id="56" name="a316144c-69fc-41b4-8617-5b3e1bf0228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6832498" y="1594367"/>
            <a:ext cx="4127970" cy="3903653"/>
            <a:chOff x="3554413" y="1025526"/>
            <a:chExt cx="5083175" cy="4806950"/>
          </a:xfrm>
        </p:grpSpPr>
        <p:sp>
          <p:nvSpPr>
            <p:cNvPr id="57" name="íṣḻïḍe"/>
            <p:cNvSpPr/>
            <p:nvPr/>
          </p:nvSpPr>
          <p:spPr bwMode="auto">
            <a:xfrm>
              <a:off x="5424488" y="4021138"/>
              <a:ext cx="1343025" cy="1341438"/>
            </a:xfrm>
            <a:prstGeom prst="rect">
              <a:avLst/>
            </a:prstGeom>
            <a:solidFill>
              <a:srgbClr val="F3B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iśḷíḍè"/>
            <p:cNvSpPr/>
            <p:nvPr/>
          </p:nvSpPr>
          <p:spPr bwMode="auto">
            <a:xfrm>
              <a:off x="6067425" y="4919663"/>
              <a:ext cx="185738" cy="371475"/>
            </a:xfrm>
            <a:custGeom>
              <a:avLst/>
              <a:gdLst>
                <a:gd name="T0" fmla="*/ 13 w 13"/>
                <a:gd name="T1" fmla="*/ 12 h 26"/>
                <a:gd name="T2" fmla="*/ 13 w 13"/>
                <a:gd name="T3" fmla="*/ 0 h 26"/>
                <a:gd name="T4" fmla="*/ 0 w 13"/>
                <a:gd name="T5" fmla="*/ 0 h 26"/>
                <a:gd name="T6" fmla="*/ 0 w 13"/>
                <a:gd name="T7" fmla="*/ 12 h 26"/>
                <a:gd name="T8" fmla="*/ 5 w 13"/>
                <a:gd name="T9" fmla="*/ 18 h 26"/>
                <a:gd name="T10" fmla="*/ 5 w 13"/>
                <a:gd name="T11" fmla="*/ 24 h 26"/>
                <a:gd name="T12" fmla="*/ 0 w 13"/>
                <a:gd name="T13" fmla="*/ 26 h 26"/>
                <a:gd name="T14" fmla="*/ 13 w 13"/>
                <a:gd name="T15" fmla="*/ 26 h 26"/>
                <a:gd name="T16" fmla="*/ 8 w 13"/>
                <a:gd name="T17" fmla="*/ 24 h 26"/>
                <a:gd name="T18" fmla="*/ 8 w 13"/>
                <a:gd name="T19" fmla="*/ 18 h 26"/>
                <a:gd name="T20" fmla="*/ 13 w 13"/>
                <a:gd name="T21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13" y="12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5"/>
                    <a:pt x="2" y="18"/>
                    <a:pt x="5" y="18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3" y="24"/>
                    <a:pt x="1" y="25"/>
                    <a:pt x="0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5"/>
                    <a:pt x="11" y="24"/>
                    <a:pt x="8" y="24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11" y="18"/>
                    <a:pt x="13" y="15"/>
                    <a:pt x="13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îṩḻïḑe"/>
            <p:cNvSpPr/>
            <p:nvPr/>
          </p:nvSpPr>
          <p:spPr bwMode="auto">
            <a:xfrm>
              <a:off x="6367463" y="5248276"/>
              <a:ext cx="257175" cy="428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ïşľïḍé"/>
            <p:cNvSpPr/>
            <p:nvPr/>
          </p:nvSpPr>
          <p:spPr bwMode="auto">
            <a:xfrm>
              <a:off x="6367463" y="4919663"/>
              <a:ext cx="114300" cy="314325"/>
            </a:xfrm>
            <a:custGeom>
              <a:avLst/>
              <a:gdLst>
                <a:gd name="T0" fmla="*/ 27 w 72"/>
                <a:gd name="T1" fmla="*/ 198 h 198"/>
                <a:gd name="T2" fmla="*/ 45 w 72"/>
                <a:gd name="T3" fmla="*/ 198 h 198"/>
                <a:gd name="T4" fmla="*/ 45 w 72"/>
                <a:gd name="T5" fmla="*/ 36 h 198"/>
                <a:gd name="T6" fmla="*/ 72 w 72"/>
                <a:gd name="T7" fmla="*/ 36 h 198"/>
                <a:gd name="T8" fmla="*/ 36 w 72"/>
                <a:gd name="T9" fmla="*/ 0 h 198"/>
                <a:gd name="T10" fmla="*/ 0 w 72"/>
                <a:gd name="T11" fmla="*/ 36 h 198"/>
                <a:gd name="T12" fmla="*/ 27 w 72"/>
                <a:gd name="T13" fmla="*/ 36 h 198"/>
                <a:gd name="T14" fmla="*/ 27 w 72"/>
                <a:gd name="T15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98">
                  <a:moveTo>
                    <a:pt x="27" y="198"/>
                  </a:moveTo>
                  <a:lnTo>
                    <a:pt x="45" y="198"/>
                  </a:lnTo>
                  <a:lnTo>
                    <a:pt x="45" y="36"/>
                  </a:lnTo>
                  <a:lnTo>
                    <a:pt x="72" y="36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27" y="36"/>
                  </a:lnTo>
                  <a:lnTo>
                    <a:pt x="27" y="1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ïśḻïḓê"/>
            <p:cNvSpPr/>
            <p:nvPr/>
          </p:nvSpPr>
          <p:spPr bwMode="auto">
            <a:xfrm>
              <a:off x="6510338" y="4919663"/>
              <a:ext cx="114300" cy="314325"/>
            </a:xfrm>
            <a:custGeom>
              <a:avLst/>
              <a:gdLst>
                <a:gd name="T0" fmla="*/ 18 w 72"/>
                <a:gd name="T1" fmla="*/ 198 h 198"/>
                <a:gd name="T2" fmla="*/ 45 w 72"/>
                <a:gd name="T3" fmla="*/ 198 h 198"/>
                <a:gd name="T4" fmla="*/ 45 w 72"/>
                <a:gd name="T5" fmla="*/ 36 h 198"/>
                <a:gd name="T6" fmla="*/ 72 w 72"/>
                <a:gd name="T7" fmla="*/ 36 h 198"/>
                <a:gd name="T8" fmla="*/ 36 w 72"/>
                <a:gd name="T9" fmla="*/ 0 h 198"/>
                <a:gd name="T10" fmla="*/ 0 w 72"/>
                <a:gd name="T11" fmla="*/ 36 h 198"/>
                <a:gd name="T12" fmla="*/ 18 w 72"/>
                <a:gd name="T13" fmla="*/ 36 h 198"/>
                <a:gd name="T14" fmla="*/ 18 w 72"/>
                <a:gd name="T15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98">
                  <a:moveTo>
                    <a:pt x="18" y="198"/>
                  </a:moveTo>
                  <a:lnTo>
                    <a:pt x="45" y="198"/>
                  </a:lnTo>
                  <a:lnTo>
                    <a:pt x="45" y="36"/>
                  </a:lnTo>
                  <a:lnTo>
                    <a:pt x="72" y="36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18" y="36"/>
                  </a:lnTo>
                  <a:lnTo>
                    <a:pt x="18" y="1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ísḻîḋê"/>
            <p:cNvSpPr/>
            <p:nvPr/>
          </p:nvSpPr>
          <p:spPr bwMode="auto">
            <a:xfrm>
              <a:off x="5953125" y="4021138"/>
              <a:ext cx="300038" cy="357188"/>
            </a:xfrm>
            <a:prstGeom prst="rect">
              <a:avLst/>
            </a:prstGeom>
            <a:solidFill>
              <a:srgbClr val="B6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iṧľidé"/>
            <p:cNvSpPr/>
            <p:nvPr/>
          </p:nvSpPr>
          <p:spPr bwMode="auto">
            <a:xfrm>
              <a:off x="7053263" y="4021138"/>
              <a:ext cx="1341438" cy="1341438"/>
            </a:xfrm>
            <a:prstGeom prst="rect">
              <a:avLst/>
            </a:prstGeom>
            <a:solidFill>
              <a:srgbClr val="F3B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íṩḷïdê"/>
            <p:cNvSpPr/>
            <p:nvPr/>
          </p:nvSpPr>
          <p:spPr bwMode="auto">
            <a:xfrm>
              <a:off x="7694613" y="4919663"/>
              <a:ext cx="185738" cy="371475"/>
            </a:xfrm>
            <a:custGeom>
              <a:avLst/>
              <a:gdLst>
                <a:gd name="T0" fmla="*/ 13 w 13"/>
                <a:gd name="T1" fmla="*/ 12 h 26"/>
                <a:gd name="T2" fmla="*/ 13 w 13"/>
                <a:gd name="T3" fmla="*/ 0 h 26"/>
                <a:gd name="T4" fmla="*/ 0 w 13"/>
                <a:gd name="T5" fmla="*/ 0 h 26"/>
                <a:gd name="T6" fmla="*/ 0 w 13"/>
                <a:gd name="T7" fmla="*/ 12 h 26"/>
                <a:gd name="T8" fmla="*/ 6 w 13"/>
                <a:gd name="T9" fmla="*/ 18 h 26"/>
                <a:gd name="T10" fmla="*/ 6 w 13"/>
                <a:gd name="T11" fmla="*/ 24 h 26"/>
                <a:gd name="T12" fmla="*/ 0 w 13"/>
                <a:gd name="T13" fmla="*/ 26 h 26"/>
                <a:gd name="T14" fmla="*/ 13 w 13"/>
                <a:gd name="T15" fmla="*/ 26 h 26"/>
                <a:gd name="T16" fmla="*/ 8 w 13"/>
                <a:gd name="T17" fmla="*/ 24 h 26"/>
                <a:gd name="T18" fmla="*/ 8 w 13"/>
                <a:gd name="T19" fmla="*/ 18 h 26"/>
                <a:gd name="T20" fmla="*/ 13 w 13"/>
                <a:gd name="T21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6">
                  <a:moveTo>
                    <a:pt x="13" y="12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5"/>
                    <a:pt x="3" y="18"/>
                    <a:pt x="6" y="18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3" y="24"/>
                    <a:pt x="1" y="25"/>
                    <a:pt x="0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5"/>
                    <a:pt x="11" y="24"/>
                    <a:pt x="8" y="24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11" y="18"/>
                    <a:pt x="13" y="15"/>
                    <a:pt x="13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íṣḷïḓe"/>
            <p:cNvSpPr/>
            <p:nvPr/>
          </p:nvSpPr>
          <p:spPr bwMode="auto">
            <a:xfrm>
              <a:off x="7994650" y="5248276"/>
              <a:ext cx="257175" cy="428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íṥlíďe"/>
            <p:cNvSpPr/>
            <p:nvPr/>
          </p:nvSpPr>
          <p:spPr bwMode="auto">
            <a:xfrm>
              <a:off x="7994650" y="4919663"/>
              <a:ext cx="114300" cy="314325"/>
            </a:xfrm>
            <a:custGeom>
              <a:avLst/>
              <a:gdLst>
                <a:gd name="T0" fmla="*/ 27 w 72"/>
                <a:gd name="T1" fmla="*/ 198 h 198"/>
                <a:gd name="T2" fmla="*/ 45 w 72"/>
                <a:gd name="T3" fmla="*/ 198 h 198"/>
                <a:gd name="T4" fmla="*/ 45 w 72"/>
                <a:gd name="T5" fmla="*/ 36 h 198"/>
                <a:gd name="T6" fmla="*/ 72 w 72"/>
                <a:gd name="T7" fmla="*/ 36 h 198"/>
                <a:gd name="T8" fmla="*/ 36 w 72"/>
                <a:gd name="T9" fmla="*/ 0 h 198"/>
                <a:gd name="T10" fmla="*/ 0 w 72"/>
                <a:gd name="T11" fmla="*/ 36 h 198"/>
                <a:gd name="T12" fmla="*/ 27 w 72"/>
                <a:gd name="T13" fmla="*/ 36 h 198"/>
                <a:gd name="T14" fmla="*/ 27 w 72"/>
                <a:gd name="T15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98">
                  <a:moveTo>
                    <a:pt x="27" y="198"/>
                  </a:moveTo>
                  <a:lnTo>
                    <a:pt x="45" y="198"/>
                  </a:lnTo>
                  <a:lnTo>
                    <a:pt x="45" y="36"/>
                  </a:lnTo>
                  <a:lnTo>
                    <a:pt x="72" y="36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27" y="36"/>
                  </a:lnTo>
                  <a:lnTo>
                    <a:pt x="27" y="1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$ľîdè"/>
            <p:cNvSpPr/>
            <p:nvPr/>
          </p:nvSpPr>
          <p:spPr bwMode="auto">
            <a:xfrm>
              <a:off x="8137525" y="4919663"/>
              <a:ext cx="114300" cy="314325"/>
            </a:xfrm>
            <a:custGeom>
              <a:avLst/>
              <a:gdLst>
                <a:gd name="T0" fmla="*/ 27 w 72"/>
                <a:gd name="T1" fmla="*/ 198 h 198"/>
                <a:gd name="T2" fmla="*/ 45 w 72"/>
                <a:gd name="T3" fmla="*/ 198 h 198"/>
                <a:gd name="T4" fmla="*/ 45 w 72"/>
                <a:gd name="T5" fmla="*/ 36 h 198"/>
                <a:gd name="T6" fmla="*/ 72 w 72"/>
                <a:gd name="T7" fmla="*/ 36 h 198"/>
                <a:gd name="T8" fmla="*/ 36 w 72"/>
                <a:gd name="T9" fmla="*/ 0 h 198"/>
                <a:gd name="T10" fmla="*/ 0 w 72"/>
                <a:gd name="T11" fmla="*/ 36 h 198"/>
                <a:gd name="T12" fmla="*/ 27 w 72"/>
                <a:gd name="T13" fmla="*/ 36 h 198"/>
                <a:gd name="T14" fmla="*/ 27 w 72"/>
                <a:gd name="T15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98">
                  <a:moveTo>
                    <a:pt x="27" y="198"/>
                  </a:moveTo>
                  <a:lnTo>
                    <a:pt x="45" y="198"/>
                  </a:lnTo>
                  <a:lnTo>
                    <a:pt x="45" y="36"/>
                  </a:lnTo>
                  <a:lnTo>
                    <a:pt x="72" y="36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27" y="36"/>
                  </a:lnTo>
                  <a:lnTo>
                    <a:pt x="27" y="1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îš1iḑé"/>
            <p:cNvSpPr/>
            <p:nvPr/>
          </p:nvSpPr>
          <p:spPr bwMode="auto">
            <a:xfrm>
              <a:off x="7580313" y="4021138"/>
              <a:ext cx="300038" cy="357188"/>
            </a:xfrm>
            <a:prstGeom prst="rect">
              <a:avLst/>
            </a:prstGeom>
            <a:solidFill>
              <a:srgbClr val="B6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ïṧḻïḍê"/>
            <p:cNvSpPr/>
            <p:nvPr/>
          </p:nvSpPr>
          <p:spPr bwMode="auto">
            <a:xfrm>
              <a:off x="7053263" y="2608263"/>
              <a:ext cx="1341438" cy="1327150"/>
            </a:xfrm>
            <a:prstGeom prst="rect">
              <a:avLst/>
            </a:prstGeom>
            <a:solidFill>
              <a:srgbClr val="F3B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ï$1iḍe"/>
            <p:cNvSpPr/>
            <p:nvPr/>
          </p:nvSpPr>
          <p:spPr bwMode="auto">
            <a:xfrm>
              <a:off x="7694613" y="3494088"/>
              <a:ext cx="185738" cy="384175"/>
            </a:xfrm>
            <a:custGeom>
              <a:avLst/>
              <a:gdLst>
                <a:gd name="T0" fmla="*/ 13 w 13"/>
                <a:gd name="T1" fmla="*/ 12 h 27"/>
                <a:gd name="T2" fmla="*/ 13 w 13"/>
                <a:gd name="T3" fmla="*/ 0 h 27"/>
                <a:gd name="T4" fmla="*/ 0 w 13"/>
                <a:gd name="T5" fmla="*/ 0 h 27"/>
                <a:gd name="T6" fmla="*/ 0 w 13"/>
                <a:gd name="T7" fmla="*/ 12 h 27"/>
                <a:gd name="T8" fmla="*/ 6 w 13"/>
                <a:gd name="T9" fmla="*/ 19 h 27"/>
                <a:gd name="T10" fmla="*/ 6 w 13"/>
                <a:gd name="T11" fmla="*/ 25 h 27"/>
                <a:gd name="T12" fmla="*/ 0 w 13"/>
                <a:gd name="T13" fmla="*/ 27 h 27"/>
                <a:gd name="T14" fmla="*/ 13 w 13"/>
                <a:gd name="T15" fmla="*/ 27 h 27"/>
                <a:gd name="T16" fmla="*/ 8 w 13"/>
                <a:gd name="T17" fmla="*/ 25 h 27"/>
                <a:gd name="T18" fmla="*/ 8 w 13"/>
                <a:gd name="T19" fmla="*/ 19 h 27"/>
                <a:gd name="T20" fmla="*/ 13 w 13"/>
                <a:gd name="T21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7">
                  <a:moveTo>
                    <a:pt x="13" y="12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5"/>
                    <a:pt x="3" y="18"/>
                    <a:pt x="6" y="19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3" y="25"/>
                    <a:pt x="1" y="26"/>
                    <a:pt x="0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6"/>
                    <a:pt x="11" y="25"/>
                    <a:pt x="8" y="25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1" y="18"/>
                    <a:pt x="13" y="15"/>
                    <a:pt x="13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iśľïḋé"/>
            <p:cNvSpPr/>
            <p:nvPr/>
          </p:nvSpPr>
          <p:spPr bwMode="auto">
            <a:xfrm>
              <a:off x="7994650" y="3835401"/>
              <a:ext cx="257175" cy="428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îŝḻidê"/>
            <p:cNvSpPr/>
            <p:nvPr/>
          </p:nvSpPr>
          <p:spPr bwMode="auto">
            <a:xfrm>
              <a:off x="7994650" y="3494088"/>
              <a:ext cx="114300" cy="327025"/>
            </a:xfrm>
            <a:custGeom>
              <a:avLst/>
              <a:gdLst>
                <a:gd name="T0" fmla="*/ 27 w 72"/>
                <a:gd name="T1" fmla="*/ 206 h 206"/>
                <a:gd name="T2" fmla="*/ 45 w 72"/>
                <a:gd name="T3" fmla="*/ 206 h 206"/>
                <a:gd name="T4" fmla="*/ 45 w 72"/>
                <a:gd name="T5" fmla="*/ 44 h 206"/>
                <a:gd name="T6" fmla="*/ 72 w 72"/>
                <a:gd name="T7" fmla="*/ 44 h 206"/>
                <a:gd name="T8" fmla="*/ 36 w 72"/>
                <a:gd name="T9" fmla="*/ 0 h 206"/>
                <a:gd name="T10" fmla="*/ 0 w 72"/>
                <a:gd name="T11" fmla="*/ 44 h 206"/>
                <a:gd name="T12" fmla="*/ 27 w 72"/>
                <a:gd name="T13" fmla="*/ 44 h 206"/>
                <a:gd name="T14" fmla="*/ 27 w 72"/>
                <a:gd name="T1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206">
                  <a:moveTo>
                    <a:pt x="27" y="206"/>
                  </a:moveTo>
                  <a:lnTo>
                    <a:pt x="45" y="206"/>
                  </a:lnTo>
                  <a:lnTo>
                    <a:pt x="45" y="44"/>
                  </a:lnTo>
                  <a:lnTo>
                    <a:pt x="72" y="44"/>
                  </a:lnTo>
                  <a:lnTo>
                    <a:pt x="36" y="0"/>
                  </a:lnTo>
                  <a:lnTo>
                    <a:pt x="0" y="44"/>
                  </a:lnTo>
                  <a:lnTo>
                    <a:pt x="27" y="44"/>
                  </a:lnTo>
                  <a:lnTo>
                    <a:pt x="27" y="2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iṧľíḋe"/>
            <p:cNvSpPr/>
            <p:nvPr/>
          </p:nvSpPr>
          <p:spPr bwMode="auto">
            <a:xfrm>
              <a:off x="8137525" y="3494088"/>
              <a:ext cx="114300" cy="327025"/>
            </a:xfrm>
            <a:custGeom>
              <a:avLst/>
              <a:gdLst>
                <a:gd name="T0" fmla="*/ 27 w 72"/>
                <a:gd name="T1" fmla="*/ 206 h 206"/>
                <a:gd name="T2" fmla="*/ 45 w 72"/>
                <a:gd name="T3" fmla="*/ 206 h 206"/>
                <a:gd name="T4" fmla="*/ 45 w 72"/>
                <a:gd name="T5" fmla="*/ 44 h 206"/>
                <a:gd name="T6" fmla="*/ 72 w 72"/>
                <a:gd name="T7" fmla="*/ 44 h 206"/>
                <a:gd name="T8" fmla="*/ 36 w 72"/>
                <a:gd name="T9" fmla="*/ 0 h 206"/>
                <a:gd name="T10" fmla="*/ 0 w 72"/>
                <a:gd name="T11" fmla="*/ 44 h 206"/>
                <a:gd name="T12" fmla="*/ 27 w 72"/>
                <a:gd name="T13" fmla="*/ 44 h 206"/>
                <a:gd name="T14" fmla="*/ 27 w 72"/>
                <a:gd name="T1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206">
                  <a:moveTo>
                    <a:pt x="27" y="206"/>
                  </a:moveTo>
                  <a:lnTo>
                    <a:pt x="45" y="206"/>
                  </a:lnTo>
                  <a:lnTo>
                    <a:pt x="45" y="44"/>
                  </a:lnTo>
                  <a:lnTo>
                    <a:pt x="72" y="44"/>
                  </a:lnTo>
                  <a:lnTo>
                    <a:pt x="36" y="0"/>
                  </a:lnTo>
                  <a:lnTo>
                    <a:pt x="0" y="44"/>
                  </a:lnTo>
                  <a:lnTo>
                    <a:pt x="27" y="44"/>
                  </a:lnTo>
                  <a:lnTo>
                    <a:pt x="27" y="2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ï$ḻidê"/>
            <p:cNvSpPr/>
            <p:nvPr/>
          </p:nvSpPr>
          <p:spPr bwMode="auto">
            <a:xfrm>
              <a:off x="7580313" y="2608263"/>
              <a:ext cx="300038" cy="357188"/>
            </a:xfrm>
            <a:prstGeom prst="rect">
              <a:avLst/>
            </a:prstGeom>
            <a:solidFill>
              <a:srgbClr val="B6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íṩliḍé"/>
            <p:cNvSpPr/>
            <p:nvPr/>
          </p:nvSpPr>
          <p:spPr bwMode="auto">
            <a:xfrm>
              <a:off x="5181600" y="5362576"/>
              <a:ext cx="3455988" cy="114300"/>
            </a:xfrm>
            <a:prstGeom prst="rect">
              <a:avLst/>
            </a:prstGeom>
            <a:solidFill>
              <a:srgbClr val="F8D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işḻíḍé"/>
            <p:cNvSpPr/>
            <p:nvPr/>
          </p:nvSpPr>
          <p:spPr bwMode="auto">
            <a:xfrm>
              <a:off x="5181600" y="5718176"/>
              <a:ext cx="3455988" cy="114300"/>
            </a:xfrm>
            <a:prstGeom prst="rect">
              <a:avLst/>
            </a:prstGeom>
            <a:solidFill>
              <a:srgbClr val="F8D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ïṧļíḑê"/>
            <p:cNvSpPr/>
            <p:nvPr/>
          </p:nvSpPr>
          <p:spPr bwMode="auto">
            <a:xfrm>
              <a:off x="6767513" y="5476876"/>
              <a:ext cx="285750" cy="241300"/>
            </a:xfrm>
            <a:prstGeom prst="rect">
              <a:avLst/>
            </a:prstGeom>
            <a:solidFill>
              <a:srgbClr val="BA9C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ṧḷïḓé"/>
            <p:cNvSpPr/>
            <p:nvPr/>
          </p:nvSpPr>
          <p:spPr bwMode="auto">
            <a:xfrm>
              <a:off x="5181600" y="5476876"/>
              <a:ext cx="300038" cy="241300"/>
            </a:xfrm>
            <a:prstGeom prst="rect">
              <a:avLst/>
            </a:prstGeom>
            <a:solidFill>
              <a:srgbClr val="BA9C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îṩḻïḋe"/>
            <p:cNvSpPr/>
            <p:nvPr/>
          </p:nvSpPr>
          <p:spPr bwMode="auto">
            <a:xfrm>
              <a:off x="8351838" y="5476876"/>
              <a:ext cx="285750" cy="241300"/>
            </a:xfrm>
            <a:prstGeom prst="rect">
              <a:avLst/>
            </a:prstGeom>
            <a:solidFill>
              <a:srgbClr val="BA9C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i$lîḍê"/>
            <p:cNvSpPr/>
            <p:nvPr/>
          </p:nvSpPr>
          <p:spPr bwMode="auto">
            <a:xfrm>
              <a:off x="5267325" y="1981201"/>
              <a:ext cx="1328738" cy="1341438"/>
            </a:xfrm>
            <a:prstGeom prst="rect">
              <a:avLst/>
            </a:prstGeom>
            <a:solidFill>
              <a:srgbClr val="F3B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îṡlide"/>
            <p:cNvSpPr/>
            <p:nvPr/>
          </p:nvSpPr>
          <p:spPr bwMode="auto">
            <a:xfrm>
              <a:off x="5895975" y="2879726"/>
              <a:ext cx="200025" cy="371475"/>
            </a:xfrm>
            <a:custGeom>
              <a:avLst/>
              <a:gdLst>
                <a:gd name="T0" fmla="*/ 14 w 14"/>
                <a:gd name="T1" fmla="*/ 12 h 26"/>
                <a:gd name="T2" fmla="*/ 14 w 14"/>
                <a:gd name="T3" fmla="*/ 0 h 26"/>
                <a:gd name="T4" fmla="*/ 0 w 14"/>
                <a:gd name="T5" fmla="*/ 0 h 26"/>
                <a:gd name="T6" fmla="*/ 0 w 14"/>
                <a:gd name="T7" fmla="*/ 12 h 26"/>
                <a:gd name="T8" fmla="*/ 6 w 14"/>
                <a:gd name="T9" fmla="*/ 18 h 26"/>
                <a:gd name="T10" fmla="*/ 6 w 14"/>
                <a:gd name="T11" fmla="*/ 25 h 26"/>
                <a:gd name="T12" fmla="*/ 1 w 14"/>
                <a:gd name="T13" fmla="*/ 26 h 26"/>
                <a:gd name="T14" fmla="*/ 13 w 14"/>
                <a:gd name="T15" fmla="*/ 26 h 26"/>
                <a:gd name="T16" fmla="*/ 8 w 14"/>
                <a:gd name="T17" fmla="*/ 25 h 26"/>
                <a:gd name="T18" fmla="*/ 8 w 14"/>
                <a:gd name="T19" fmla="*/ 18 h 26"/>
                <a:gd name="T20" fmla="*/ 14 w 14"/>
                <a:gd name="T21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6">
                  <a:moveTo>
                    <a:pt x="14" y="12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5"/>
                    <a:pt x="3" y="18"/>
                    <a:pt x="6" y="18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3" y="25"/>
                    <a:pt x="1" y="25"/>
                    <a:pt x="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5"/>
                    <a:pt x="11" y="25"/>
                    <a:pt x="8" y="25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11" y="18"/>
                    <a:pt x="14" y="15"/>
                    <a:pt x="14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išlîḑè"/>
            <p:cNvSpPr/>
            <p:nvPr/>
          </p:nvSpPr>
          <p:spPr bwMode="auto">
            <a:xfrm>
              <a:off x="6196013" y="3222626"/>
              <a:ext cx="257175" cy="285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îṡļiḋè"/>
            <p:cNvSpPr/>
            <p:nvPr/>
          </p:nvSpPr>
          <p:spPr bwMode="auto">
            <a:xfrm>
              <a:off x="6196013" y="2879726"/>
              <a:ext cx="114300" cy="328613"/>
            </a:xfrm>
            <a:custGeom>
              <a:avLst/>
              <a:gdLst>
                <a:gd name="T0" fmla="*/ 27 w 72"/>
                <a:gd name="T1" fmla="*/ 207 h 207"/>
                <a:gd name="T2" fmla="*/ 45 w 72"/>
                <a:gd name="T3" fmla="*/ 207 h 207"/>
                <a:gd name="T4" fmla="*/ 45 w 72"/>
                <a:gd name="T5" fmla="*/ 36 h 207"/>
                <a:gd name="T6" fmla="*/ 72 w 72"/>
                <a:gd name="T7" fmla="*/ 36 h 207"/>
                <a:gd name="T8" fmla="*/ 36 w 72"/>
                <a:gd name="T9" fmla="*/ 0 h 207"/>
                <a:gd name="T10" fmla="*/ 0 w 72"/>
                <a:gd name="T11" fmla="*/ 36 h 207"/>
                <a:gd name="T12" fmla="*/ 27 w 72"/>
                <a:gd name="T13" fmla="*/ 36 h 207"/>
                <a:gd name="T14" fmla="*/ 27 w 72"/>
                <a:gd name="T15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207">
                  <a:moveTo>
                    <a:pt x="27" y="207"/>
                  </a:moveTo>
                  <a:lnTo>
                    <a:pt x="45" y="207"/>
                  </a:lnTo>
                  <a:lnTo>
                    <a:pt x="45" y="36"/>
                  </a:lnTo>
                  <a:lnTo>
                    <a:pt x="72" y="36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27" y="36"/>
                  </a:lnTo>
                  <a:lnTo>
                    <a:pt x="27" y="2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iṡḷîḑê"/>
            <p:cNvSpPr/>
            <p:nvPr/>
          </p:nvSpPr>
          <p:spPr bwMode="auto">
            <a:xfrm>
              <a:off x="6338888" y="2879726"/>
              <a:ext cx="114300" cy="328613"/>
            </a:xfrm>
            <a:custGeom>
              <a:avLst/>
              <a:gdLst>
                <a:gd name="T0" fmla="*/ 27 w 72"/>
                <a:gd name="T1" fmla="*/ 207 h 207"/>
                <a:gd name="T2" fmla="*/ 45 w 72"/>
                <a:gd name="T3" fmla="*/ 207 h 207"/>
                <a:gd name="T4" fmla="*/ 45 w 72"/>
                <a:gd name="T5" fmla="*/ 36 h 207"/>
                <a:gd name="T6" fmla="*/ 72 w 72"/>
                <a:gd name="T7" fmla="*/ 36 h 207"/>
                <a:gd name="T8" fmla="*/ 36 w 72"/>
                <a:gd name="T9" fmla="*/ 0 h 207"/>
                <a:gd name="T10" fmla="*/ 0 w 72"/>
                <a:gd name="T11" fmla="*/ 36 h 207"/>
                <a:gd name="T12" fmla="*/ 27 w 72"/>
                <a:gd name="T13" fmla="*/ 36 h 207"/>
                <a:gd name="T14" fmla="*/ 27 w 72"/>
                <a:gd name="T15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207">
                  <a:moveTo>
                    <a:pt x="27" y="207"/>
                  </a:moveTo>
                  <a:lnTo>
                    <a:pt x="45" y="207"/>
                  </a:lnTo>
                  <a:lnTo>
                    <a:pt x="45" y="36"/>
                  </a:lnTo>
                  <a:lnTo>
                    <a:pt x="72" y="36"/>
                  </a:lnTo>
                  <a:lnTo>
                    <a:pt x="36" y="0"/>
                  </a:lnTo>
                  <a:lnTo>
                    <a:pt x="0" y="36"/>
                  </a:lnTo>
                  <a:lnTo>
                    <a:pt x="27" y="36"/>
                  </a:lnTo>
                  <a:lnTo>
                    <a:pt x="27" y="2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ïsļîdè"/>
            <p:cNvSpPr/>
            <p:nvPr/>
          </p:nvSpPr>
          <p:spPr bwMode="auto">
            <a:xfrm>
              <a:off x="5781675" y="1981201"/>
              <a:ext cx="300038" cy="371475"/>
            </a:xfrm>
            <a:prstGeom prst="rect">
              <a:avLst/>
            </a:prstGeom>
            <a:solidFill>
              <a:srgbClr val="B6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íṡlîďè"/>
            <p:cNvSpPr/>
            <p:nvPr/>
          </p:nvSpPr>
          <p:spPr bwMode="auto">
            <a:xfrm>
              <a:off x="3568700" y="2508251"/>
              <a:ext cx="985838" cy="3167063"/>
            </a:xfrm>
            <a:custGeom>
              <a:avLst/>
              <a:gdLst>
                <a:gd name="T0" fmla="*/ 65 w 69"/>
                <a:gd name="T1" fmla="*/ 23 h 222"/>
                <a:gd name="T2" fmla="*/ 47 w 69"/>
                <a:gd name="T3" fmla="*/ 0 h 222"/>
                <a:gd name="T4" fmla="*/ 47 w 69"/>
                <a:gd name="T5" fmla="*/ 58 h 222"/>
                <a:gd name="T6" fmla="*/ 24 w 69"/>
                <a:gd name="T7" fmla="*/ 72 h 222"/>
                <a:gd name="T8" fmla="*/ 1 w 69"/>
                <a:gd name="T9" fmla="*/ 58 h 222"/>
                <a:gd name="T10" fmla="*/ 1 w 69"/>
                <a:gd name="T11" fmla="*/ 94 h 222"/>
                <a:gd name="T12" fmla="*/ 0 w 69"/>
                <a:gd name="T13" fmla="*/ 147 h 222"/>
                <a:gd name="T14" fmla="*/ 1 w 69"/>
                <a:gd name="T15" fmla="*/ 219 h 222"/>
                <a:gd name="T16" fmla="*/ 4 w 69"/>
                <a:gd name="T17" fmla="*/ 222 h 222"/>
                <a:gd name="T18" fmla="*/ 23 w 69"/>
                <a:gd name="T19" fmla="*/ 222 h 222"/>
                <a:gd name="T20" fmla="*/ 27 w 69"/>
                <a:gd name="T21" fmla="*/ 219 h 222"/>
                <a:gd name="T22" fmla="*/ 32 w 69"/>
                <a:gd name="T23" fmla="*/ 148 h 222"/>
                <a:gd name="T24" fmla="*/ 32 w 69"/>
                <a:gd name="T25" fmla="*/ 148 h 222"/>
                <a:gd name="T26" fmla="*/ 33 w 69"/>
                <a:gd name="T27" fmla="*/ 101 h 222"/>
                <a:gd name="T28" fmla="*/ 37 w 69"/>
                <a:gd name="T29" fmla="*/ 145 h 222"/>
                <a:gd name="T30" fmla="*/ 38 w 69"/>
                <a:gd name="T31" fmla="*/ 219 h 222"/>
                <a:gd name="T32" fmla="*/ 42 w 69"/>
                <a:gd name="T33" fmla="*/ 222 h 222"/>
                <a:gd name="T34" fmla="*/ 61 w 69"/>
                <a:gd name="T35" fmla="*/ 222 h 222"/>
                <a:gd name="T36" fmla="*/ 64 w 69"/>
                <a:gd name="T37" fmla="*/ 219 h 222"/>
                <a:gd name="T38" fmla="*/ 69 w 69"/>
                <a:gd name="T39" fmla="*/ 146 h 222"/>
                <a:gd name="T40" fmla="*/ 69 w 69"/>
                <a:gd name="T41" fmla="*/ 143 h 222"/>
                <a:gd name="T42" fmla="*/ 65 w 69"/>
                <a:gd name="T43" fmla="*/ 94 h 222"/>
                <a:gd name="T44" fmla="*/ 65 w 69"/>
                <a:gd name="T45" fmla="*/ 23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9" h="222">
                  <a:moveTo>
                    <a:pt x="65" y="23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66"/>
                    <a:pt x="37" y="72"/>
                    <a:pt x="24" y="72"/>
                  </a:cubicBezTo>
                  <a:cubicBezTo>
                    <a:pt x="11" y="72"/>
                    <a:pt x="1" y="66"/>
                    <a:pt x="1" y="58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1" y="219"/>
                    <a:pt x="1" y="219"/>
                    <a:pt x="1" y="219"/>
                  </a:cubicBezTo>
                  <a:cubicBezTo>
                    <a:pt x="1" y="221"/>
                    <a:pt x="2" y="222"/>
                    <a:pt x="4" y="222"/>
                  </a:cubicBezTo>
                  <a:cubicBezTo>
                    <a:pt x="23" y="222"/>
                    <a:pt x="23" y="222"/>
                    <a:pt x="23" y="222"/>
                  </a:cubicBezTo>
                  <a:cubicBezTo>
                    <a:pt x="25" y="222"/>
                    <a:pt x="26" y="221"/>
                    <a:pt x="27" y="219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3" y="101"/>
                    <a:pt x="33" y="101"/>
                    <a:pt x="33" y="101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38" y="219"/>
                    <a:pt x="38" y="219"/>
                    <a:pt x="38" y="219"/>
                  </a:cubicBezTo>
                  <a:cubicBezTo>
                    <a:pt x="38" y="221"/>
                    <a:pt x="40" y="222"/>
                    <a:pt x="42" y="222"/>
                  </a:cubicBezTo>
                  <a:cubicBezTo>
                    <a:pt x="61" y="222"/>
                    <a:pt x="61" y="222"/>
                    <a:pt x="61" y="222"/>
                  </a:cubicBezTo>
                  <a:cubicBezTo>
                    <a:pt x="62" y="222"/>
                    <a:pt x="64" y="221"/>
                    <a:pt x="64" y="219"/>
                  </a:cubicBezTo>
                  <a:cubicBezTo>
                    <a:pt x="69" y="146"/>
                    <a:pt x="69" y="146"/>
                    <a:pt x="69" y="146"/>
                  </a:cubicBezTo>
                  <a:cubicBezTo>
                    <a:pt x="69" y="145"/>
                    <a:pt x="69" y="144"/>
                    <a:pt x="69" y="143"/>
                  </a:cubicBezTo>
                  <a:cubicBezTo>
                    <a:pt x="65" y="94"/>
                    <a:pt x="65" y="94"/>
                    <a:pt x="65" y="94"/>
                  </a:cubicBezTo>
                  <a:lnTo>
                    <a:pt x="65" y="23"/>
                  </a:lnTo>
                  <a:close/>
                </a:path>
              </a:pathLst>
            </a:custGeom>
            <a:solidFill>
              <a:srgbClr val="336B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îŝḷîḓê"/>
            <p:cNvSpPr/>
            <p:nvPr/>
          </p:nvSpPr>
          <p:spPr bwMode="auto">
            <a:xfrm>
              <a:off x="3568700" y="4605338"/>
              <a:ext cx="14288" cy="1041400"/>
            </a:xfrm>
            <a:custGeom>
              <a:avLst/>
              <a:gdLst>
                <a:gd name="T0" fmla="*/ 1 w 1"/>
                <a:gd name="T1" fmla="*/ 71 h 73"/>
                <a:gd name="T2" fmla="*/ 1 w 1"/>
                <a:gd name="T3" fmla="*/ 71 h 73"/>
                <a:gd name="T4" fmla="*/ 0 w 1"/>
                <a:gd name="T5" fmla="*/ 0 h 73"/>
                <a:gd name="T6" fmla="*/ 1 w 1"/>
                <a:gd name="T7" fmla="*/ 7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73">
                  <a:moveTo>
                    <a:pt x="1" y="71"/>
                  </a:moveTo>
                  <a:cubicBezTo>
                    <a:pt x="1" y="73"/>
                    <a:pt x="1" y="73"/>
                    <a:pt x="1" y="7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" y="71"/>
                  </a:lnTo>
                  <a:close/>
                </a:path>
              </a:pathLst>
            </a:custGeom>
            <a:solidFill>
              <a:srgbClr val="D84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íšḻíḋê"/>
            <p:cNvSpPr/>
            <p:nvPr/>
          </p:nvSpPr>
          <p:spPr bwMode="auto">
            <a:xfrm>
              <a:off x="4097338" y="4576763"/>
              <a:ext cx="14288" cy="1069975"/>
            </a:xfrm>
            <a:custGeom>
              <a:avLst/>
              <a:gdLst>
                <a:gd name="T0" fmla="*/ 1 w 1"/>
                <a:gd name="T1" fmla="*/ 73 h 75"/>
                <a:gd name="T2" fmla="*/ 1 w 1"/>
                <a:gd name="T3" fmla="*/ 73 h 75"/>
                <a:gd name="T4" fmla="*/ 0 w 1"/>
                <a:gd name="T5" fmla="*/ 0 h 75"/>
                <a:gd name="T6" fmla="*/ 1 w 1"/>
                <a:gd name="T7" fmla="*/ 7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75">
                  <a:moveTo>
                    <a:pt x="1" y="73"/>
                  </a:moveTo>
                  <a:cubicBezTo>
                    <a:pt x="1" y="75"/>
                    <a:pt x="1" y="75"/>
                    <a:pt x="1" y="7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" y="73"/>
                  </a:lnTo>
                  <a:close/>
                </a:path>
              </a:pathLst>
            </a:custGeom>
            <a:solidFill>
              <a:srgbClr val="D84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î$1ïḋe"/>
            <p:cNvSpPr/>
            <p:nvPr/>
          </p:nvSpPr>
          <p:spPr bwMode="auto">
            <a:xfrm>
              <a:off x="3940175" y="4619626"/>
              <a:ext cx="85725" cy="1027113"/>
            </a:xfrm>
            <a:custGeom>
              <a:avLst/>
              <a:gdLst>
                <a:gd name="T0" fmla="*/ 1 w 6"/>
                <a:gd name="T1" fmla="*/ 70 h 72"/>
                <a:gd name="T2" fmla="*/ 6 w 6"/>
                <a:gd name="T3" fmla="*/ 0 h 72"/>
                <a:gd name="T4" fmla="*/ 1 w 6"/>
                <a:gd name="T5" fmla="*/ 70 h 72"/>
                <a:gd name="T6" fmla="*/ 1 w 6"/>
                <a:gd name="T7" fmla="*/ 7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2">
                  <a:moveTo>
                    <a:pt x="1" y="7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0" y="72"/>
                    <a:pt x="0" y="72"/>
                    <a:pt x="1" y="70"/>
                  </a:cubicBezTo>
                  <a:close/>
                </a:path>
              </a:pathLst>
            </a:custGeom>
            <a:solidFill>
              <a:srgbClr val="D84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išḷíḍê"/>
            <p:cNvSpPr/>
            <p:nvPr/>
          </p:nvSpPr>
          <p:spPr bwMode="auto">
            <a:xfrm>
              <a:off x="3582988" y="2138363"/>
              <a:ext cx="1884363" cy="1397000"/>
            </a:xfrm>
            <a:custGeom>
              <a:avLst/>
              <a:gdLst>
                <a:gd name="T0" fmla="*/ 95 w 132"/>
                <a:gd name="T1" fmla="*/ 48 h 98"/>
                <a:gd name="T2" fmla="*/ 63 w 132"/>
                <a:gd name="T3" fmla="*/ 5 h 98"/>
                <a:gd name="T4" fmla="*/ 50 w 132"/>
                <a:gd name="T5" fmla="*/ 0 h 98"/>
                <a:gd name="T6" fmla="*/ 48 w 132"/>
                <a:gd name="T7" fmla="*/ 0 h 98"/>
                <a:gd name="T8" fmla="*/ 16 w 132"/>
                <a:gd name="T9" fmla="*/ 0 h 98"/>
                <a:gd name="T10" fmla="*/ 0 w 132"/>
                <a:gd name="T11" fmla="*/ 16 h 98"/>
                <a:gd name="T12" fmla="*/ 0 w 132"/>
                <a:gd name="T13" fmla="*/ 84 h 98"/>
                <a:gd name="T14" fmla="*/ 23 w 132"/>
                <a:gd name="T15" fmla="*/ 98 h 98"/>
                <a:gd name="T16" fmla="*/ 46 w 132"/>
                <a:gd name="T17" fmla="*/ 84 h 98"/>
                <a:gd name="T18" fmla="*/ 46 w 132"/>
                <a:gd name="T19" fmla="*/ 26 h 98"/>
                <a:gd name="T20" fmla="*/ 64 w 132"/>
                <a:gd name="T21" fmla="*/ 49 h 98"/>
                <a:gd name="T22" fmla="*/ 78 w 132"/>
                <a:gd name="T23" fmla="*/ 68 h 98"/>
                <a:gd name="T24" fmla="*/ 88 w 132"/>
                <a:gd name="T25" fmla="*/ 73 h 98"/>
                <a:gd name="T26" fmla="*/ 132 w 132"/>
                <a:gd name="T27" fmla="*/ 73 h 98"/>
                <a:gd name="T28" fmla="*/ 132 w 132"/>
                <a:gd name="T29" fmla="*/ 48 h 98"/>
                <a:gd name="T30" fmla="*/ 95 w 132"/>
                <a:gd name="T31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98">
                  <a:moveTo>
                    <a:pt x="95" y="48"/>
                  </a:moveTo>
                  <a:cubicBezTo>
                    <a:pt x="63" y="5"/>
                    <a:pt x="63" y="5"/>
                    <a:pt x="63" y="5"/>
                  </a:cubicBezTo>
                  <a:cubicBezTo>
                    <a:pt x="60" y="1"/>
                    <a:pt x="55" y="0"/>
                    <a:pt x="50" y="0"/>
                  </a:cubicBezTo>
                  <a:cubicBezTo>
                    <a:pt x="49" y="0"/>
                    <a:pt x="49" y="0"/>
                    <a:pt x="48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92"/>
                    <a:pt x="10" y="98"/>
                    <a:pt x="23" y="98"/>
                  </a:cubicBezTo>
                  <a:cubicBezTo>
                    <a:pt x="36" y="98"/>
                    <a:pt x="46" y="92"/>
                    <a:pt x="46" y="84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64" y="49"/>
                    <a:pt x="64" y="49"/>
                    <a:pt x="64" y="49"/>
                  </a:cubicBezTo>
                  <a:cubicBezTo>
                    <a:pt x="78" y="68"/>
                    <a:pt x="78" y="68"/>
                    <a:pt x="78" y="68"/>
                  </a:cubicBezTo>
                  <a:cubicBezTo>
                    <a:pt x="81" y="71"/>
                    <a:pt x="84" y="73"/>
                    <a:pt x="88" y="73"/>
                  </a:cubicBezTo>
                  <a:cubicBezTo>
                    <a:pt x="132" y="73"/>
                    <a:pt x="132" y="73"/>
                    <a:pt x="132" y="73"/>
                  </a:cubicBezTo>
                  <a:cubicBezTo>
                    <a:pt x="132" y="48"/>
                    <a:pt x="132" y="48"/>
                    <a:pt x="132" y="48"/>
                  </a:cubicBezTo>
                  <a:lnTo>
                    <a:pt x="95" y="48"/>
                  </a:lnTo>
                  <a:close/>
                </a:path>
              </a:pathLst>
            </a:custGeom>
            <a:solidFill>
              <a:srgbClr val="D84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íṩḻïḋe"/>
            <p:cNvSpPr/>
            <p:nvPr/>
          </p:nvSpPr>
          <p:spPr bwMode="auto">
            <a:xfrm>
              <a:off x="4483100" y="4591051"/>
              <a:ext cx="71438" cy="1055688"/>
            </a:xfrm>
            <a:custGeom>
              <a:avLst/>
              <a:gdLst>
                <a:gd name="T0" fmla="*/ 0 w 5"/>
                <a:gd name="T1" fmla="*/ 72 h 74"/>
                <a:gd name="T2" fmla="*/ 5 w 5"/>
                <a:gd name="T3" fmla="*/ 0 h 74"/>
                <a:gd name="T4" fmla="*/ 0 w 5"/>
                <a:gd name="T5" fmla="*/ 72 h 74"/>
                <a:gd name="T6" fmla="*/ 0 w 5"/>
                <a:gd name="T7" fmla="*/ 7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4">
                  <a:moveTo>
                    <a:pt x="0" y="72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4"/>
                    <a:pt x="0" y="74"/>
                    <a:pt x="0" y="72"/>
                  </a:cubicBezTo>
                  <a:close/>
                </a:path>
              </a:pathLst>
            </a:custGeom>
            <a:solidFill>
              <a:srgbClr val="D84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işļíḍè"/>
            <p:cNvSpPr/>
            <p:nvPr/>
          </p:nvSpPr>
          <p:spPr bwMode="auto">
            <a:xfrm>
              <a:off x="5467350" y="2736851"/>
              <a:ext cx="514350" cy="400050"/>
            </a:xfrm>
            <a:custGeom>
              <a:avLst/>
              <a:gdLst>
                <a:gd name="T0" fmla="*/ 33 w 36"/>
                <a:gd name="T1" fmla="*/ 14 h 28"/>
                <a:gd name="T2" fmla="*/ 30 w 36"/>
                <a:gd name="T3" fmla="*/ 14 h 28"/>
                <a:gd name="T4" fmla="*/ 32 w 36"/>
                <a:gd name="T5" fmla="*/ 11 h 28"/>
                <a:gd name="T6" fmla="*/ 30 w 36"/>
                <a:gd name="T7" fmla="*/ 9 h 28"/>
                <a:gd name="T8" fmla="*/ 15 w 36"/>
                <a:gd name="T9" fmla="*/ 9 h 28"/>
                <a:gd name="T10" fmla="*/ 21 w 36"/>
                <a:gd name="T11" fmla="*/ 5 h 28"/>
                <a:gd name="T12" fmla="*/ 22 w 36"/>
                <a:gd name="T13" fmla="*/ 2 h 28"/>
                <a:gd name="T14" fmla="*/ 19 w 36"/>
                <a:gd name="T15" fmla="*/ 1 h 28"/>
                <a:gd name="T16" fmla="*/ 2 w 36"/>
                <a:gd name="T17" fmla="*/ 8 h 28"/>
                <a:gd name="T18" fmla="*/ 2 w 36"/>
                <a:gd name="T19" fmla="*/ 9 h 28"/>
                <a:gd name="T20" fmla="*/ 1 w 36"/>
                <a:gd name="T21" fmla="*/ 9 h 28"/>
                <a:gd name="T22" fmla="*/ 0 w 36"/>
                <a:gd name="T23" fmla="*/ 9 h 28"/>
                <a:gd name="T24" fmla="*/ 0 w 36"/>
                <a:gd name="T25" fmla="*/ 28 h 28"/>
                <a:gd name="T26" fmla="*/ 6 w 36"/>
                <a:gd name="T27" fmla="*/ 28 h 28"/>
                <a:gd name="T28" fmla="*/ 7 w 36"/>
                <a:gd name="T29" fmla="*/ 28 h 28"/>
                <a:gd name="T30" fmla="*/ 27 w 36"/>
                <a:gd name="T31" fmla="*/ 28 h 28"/>
                <a:gd name="T32" fmla="*/ 29 w 36"/>
                <a:gd name="T33" fmla="*/ 26 h 28"/>
                <a:gd name="T34" fmla="*/ 27 w 36"/>
                <a:gd name="T35" fmla="*/ 23 h 28"/>
                <a:gd name="T36" fmla="*/ 30 w 36"/>
                <a:gd name="T37" fmla="*/ 23 h 28"/>
                <a:gd name="T38" fmla="*/ 32 w 36"/>
                <a:gd name="T39" fmla="*/ 21 h 28"/>
                <a:gd name="T40" fmla="*/ 30 w 36"/>
                <a:gd name="T41" fmla="*/ 18 h 28"/>
                <a:gd name="T42" fmla="*/ 33 w 36"/>
                <a:gd name="T43" fmla="*/ 18 h 28"/>
                <a:gd name="T44" fmla="*/ 36 w 36"/>
                <a:gd name="T45" fmla="*/ 16 h 28"/>
                <a:gd name="T46" fmla="*/ 33 w 36"/>
                <a:gd name="T47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" h="28">
                  <a:moveTo>
                    <a:pt x="33" y="14"/>
                  </a:moveTo>
                  <a:cubicBezTo>
                    <a:pt x="30" y="14"/>
                    <a:pt x="30" y="14"/>
                    <a:pt x="30" y="14"/>
                  </a:cubicBezTo>
                  <a:cubicBezTo>
                    <a:pt x="31" y="14"/>
                    <a:pt x="32" y="13"/>
                    <a:pt x="32" y="11"/>
                  </a:cubicBezTo>
                  <a:cubicBezTo>
                    <a:pt x="32" y="10"/>
                    <a:pt x="31" y="9"/>
                    <a:pt x="30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4"/>
                    <a:pt x="22" y="3"/>
                    <a:pt x="22" y="2"/>
                  </a:cubicBezTo>
                  <a:cubicBezTo>
                    <a:pt x="21" y="0"/>
                    <a:pt x="20" y="0"/>
                    <a:pt x="19" y="1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8" y="28"/>
                    <a:pt x="29" y="27"/>
                    <a:pt x="29" y="26"/>
                  </a:cubicBezTo>
                  <a:cubicBezTo>
                    <a:pt x="29" y="24"/>
                    <a:pt x="28" y="23"/>
                    <a:pt x="27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1" y="23"/>
                    <a:pt x="32" y="22"/>
                    <a:pt x="32" y="21"/>
                  </a:cubicBezTo>
                  <a:cubicBezTo>
                    <a:pt x="32" y="20"/>
                    <a:pt x="31" y="18"/>
                    <a:pt x="30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6" y="17"/>
                    <a:pt x="36" y="16"/>
                  </a:cubicBezTo>
                  <a:cubicBezTo>
                    <a:pt x="36" y="15"/>
                    <a:pt x="35" y="14"/>
                    <a:pt x="33" y="14"/>
                  </a:cubicBezTo>
                  <a:close/>
                </a:path>
              </a:pathLst>
            </a:custGeom>
            <a:solidFill>
              <a:srgbClr val="F8D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îŝļïḍê"/>
            <p:cNvSpPr/>
            <p:nvPr/>
          </p:nvSpPr>
          <p:spPr bwMode="auto">
            <a:xfrm>
              <a:off x="5724525" y="2922588"/>
              <a:ext cx="171450" cy="14288"/>
            </a:xfrm>
            <a:custGeom>
              <a:avLst/>
              <a:gdLst>
                <a:gd name="T0" fmla="*/ 108 w 108"/>
                <a:gd name="T1" fmla="*/ 9 h 9"/>
                <a:gd name="T2" fmla="*/ 0 w 108"/>
                <a:gd name="T3" fmla="*/ 9 h 9"/>
                <a:gd name="T4" fmla="*/ 0 w 108"/>
                <a:gd name="T5" fmla="*/ 0 h 9"/>
                <a:gd name="T6" fmla="*/ 108 w 108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9">
                  <a:moveTo>
                    <a:pt x="108" y="9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108" y="9"/>
                  </a:lnTo>
                  <a:close/>
                </a:path>
              </a:pathLst>
            </a:custGeom>
            <a:solidFill>
              <a:srgbClr val="BA9C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iṡḷïdê"/>
            <p:cNvSpPr/>
            <p:nvPr/>
          </p:nvSpPr>
          <p:spPr bwMode="auto">
            <a:xfrm>
              <a:off x="5724525" y="2994026"/>
              <a:ext cx="171450" cy="14288"/>
            </a:xfrm>
            <a:custGeom>
              <a:avLst/>
              <a:gdLst>
                <a:gd name="T0" fmla="*/ 108 w 108"/>
                <a:gd name="T1" fmla="*/ 0 h 9"/>
                <a:gd name="T2" fmla="*/ 0 w 108"/>
                <a:gd name="T3" fmla="*/ 9 h 9"/>
                <a:gd name="T4" fmla="*/ 0 w 108"/>
                <a:gd name="T5" fmla="*/ 0 h 9"/>
                <a:gd name="T6" fmla="*/ 108 w 108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9">
                  <a:moveTo>
                    <a:pt x="108" y="0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BA9C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íṥ1iḑê"/>
            <p:cNvSpPr/>
            <p:nvPr/>
          </p:nvSpPr>
          <p:spPr bwMode="auto">
            <a:xfrm>
              <a:off x="5724525" y="3065463"/>
              <a:ext cx="128588" cy="14288"/>
            </a:xfrm>
            <a:custGeom>
              <a:avLst/>
              <a:gdLst>
                <a:gd name="T0" fmla="*/ 81 w 81"/>
                <a:gd name="T1" fmla="*/ 0 h 9"/>
                <a:gd name="T2" fmla="*/ 0 w 81"/>
                <a:gd name="T3" fmla="*/ 9 h 9"/>
                <a:gd name="T4" fmla="*/ 0 w 81"/>
                <a:gd name="T5" fmla="*/ 0 h 9"/>
                <a:gd name="T6" fmla="*/ 81 w 8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9">
                  <a:moveTo>
                    <a:pt x="81" y="0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BA9C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îśľîdè"/>
            <p:cNvSpPr/>
            <p:nvPr/>
          </p:nvSpPr>
          <p:spPr bwMode="auto">
            <a:xfrm>
              <a:off x="4111625" y="5632451"/>
              <a:ext cx="628650" cy="200025"/>
            </a:xfrm>
            <a:custGeom>
              <a:avLst/>
              <a:gdLst>
                <a:gd name="T0" fmla="*/ 3 w 44"/>
                <a:gd name="T1" fmla="*/ 14 h 14"/>
                <a:gd name="T2" fmla="*/ 0 w 44"/>
                <a:gd name="T3" fmla="*/ 10 h 14"/>
                <a:gd name="T4" fmla="*/ 0 w 44"/>
                <a:gd name="T5" fmla="*/ 3 h 14"/>
                <a:gd name="T6" fmla="*/ 3 w 44"/>
                <a:gd name="T7" fmla="*/ 0 h 14"/>
                <a:gd name="T8" fmla="*/ 24 w 44"/>
                <a:gd name="T9" fmla="*/ 0 h 14"/>
                <a:gd name="T10" fmla="*/ 44 w 44"/>
                <a:gd name="T11" fmla="*/ 8 h 14"/>
                <a:gd name="T12" fmla="*/ 44 w 44"/>
                <a:gd name="T13" fmla="*/ 10 h 14"/>
                <a:gd name="T14" fmla="*/ 40 w 44"/>
                <a:gd name="T15" fmla="*/ 14 h 14"/>
                <a:gd name="T16" fmla="*/ 3 w 44"/>
                <a:gd name="T1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14">
                  <a:moveTo>
                    <a:pt x="3" y="14"/>
                  </a:moveTo>
                  <a:cubicBezTo>
                    <a:pt x="2" y="14"/>
                    <a:pt x="0" y="12"/>
                    <a:pt x="0" y="1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3" y="0"/>
                    <a:pt x="12" y="0"/>
                    <a:pt x="24" y="0"/>
                  </a:cubicBezTo>
                  <a:cubicBezTo>
                    <a:pt x="35" y="0"/>
                    <a:pt x="44" y="4"/>
                    <a:pt x="44" y="8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2"/>
                    <a:pt x="42" y="14"/>
                    <a:pt x="40" y="14"/>
                  </a:cubicBezTo>
                  <a:lnTo>
                    <a:pt x="3" y="14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ïśļîḋè"/>
            <p:cNvSpPr/>
            <p:nvPr/>
          </p:nvSpPr>
          <p:spPr bwMode="auto">
            <a:xfrm>
              <a:off x="4097338" y="5618163"/>
              <a:ext cx="642938" cy="214313"/>
            </a:xfrm>
            <a:custGeom>
              <a:avLst/>
              <a:gdLst>
                <a:gd name="T0" fmla="*/ 41 w 45"/>
                <a:gd name="T1" fmla="*/ 15 h 15"/>
                <a:gd name="T2" fmla="*/ 4 w 45"/>
                <a:gd name="T3" fmla="*/ 15 h 15"/>
                <a:gd name="T4" fmla="*/ 0 w 45"/>
                <a:gd name="T5" fmla="*/ 11 h 15"/>
                <a:gd name="T6" fmla="*/ 0 w 45"/>
                <a:gd name="T7" fmla="*/ 4 h 15"/>
                <a:gd name="T8" fmla="*/ 4 w 45"/>
                <a:gd name="T9" fmla="*/ 0 h 15"/>
                <a:gd name="T10" fmla="*/ 25 w 45"/>
                <a:gd name="T11" fmla="*/ 0 h 15"/>
                <a:gd name="T12" fmla="*/ 45 w 45"/>
                <a:gd name="T13" fmla="*/ 9 h 15"/>
                <a:gd name="T14" fmla="*/ 45 w 45"/>
                <a:gd name="T15" fmla="*/ 11 h 15"/>
                <a:gd name="T16" fmla="*/ 41 w 45"/>
                <a:gd name="T17" fmla="*/ 15 h 15"/>
                <a:gd name="T18" fmla="*/ 4 w 45"/>
                <a:gd name="T19" fmla="*/ 2 h 15"/>
                <a:gd name="T20" fmla="*/ 2 w 45"/>
                <a:gd name="T21" fmla="*/ 4 h 15"/>
                <a:gd name="T22" fmla="*/ 2 w 45"/>
                <a:gd name="T23" fmla="*/ 11 h 15"/>
                <a:gd name="T24" fmla="*/ 4 w 45"/>
                <a:gd name="T25" fmla="*/ 14 h 15"/>
                <a:gd name="T26" fmla="*/ 41 w 45"/>
                <a:gd name="T27" fmla="*/ 14 h 15"/>
                <a:gd name="T28" fmla="*/ 44 w 45"/>
                <a:gd name="T29" fmla="*/ 11 h 15"/>
                <a:gd name="T30" fmla="*/ 44 w 45"/>
                <a:gd name="T31" fmla="*/ 9 h 15"/>
                <a:gd name="T32" fmla="*/ 25 w 45"/>
                <a:gd name="T33" fmla="*/ 2 h 15"/>
                <a:gd name="T34" fmla="*/ 4 w 45"/>
                <a:gd name="T3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" h="15">
                  <a:moveTo>
                    <a:pt x="41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0" y="14"/>
                    <a:pt x="0" y="1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6" y="0"/>
                    <a:pt x="45" y="4"/>
                    <a:pt x="45" y="9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4"/>
                    <a:pt x="44" y="15"/>
                    <a:pt x="41" y="15"/>
                  </a:cubicBezTo>
                  <a:close/>
                  <a:moveTo>
                    <a:pt x="4" y="2"/>
                  </a:moveTo>
                  <a:cubicBezTo>
                    <a:pt x="3" y="2"/>
                    <a:pt x="2" y="3"/>
                    <a:pt x="2" y="4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3"/>
                    <a:pt x="3" y="14"/>
                    <a:pt x="4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3" y="14"/>
                    <a:pt x="44" y="13"/>
                    <a:pt x="44" y="11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5"/>
                    <a:pt x="35" y="2"/>
                    <a:pt x="25" y="2"/>
                  </a:cubicBezTo>
                  <a:lnTo>
                    <a:pt x="4" y="2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íśḷîḍé"/>
            <p:cNvSpPr/>
            <p:nvPr/>
          </p:nvSpPr>
          <p:spPr bwMode="auto">
            <a:xfrm>
              <a:off x="4111625" y="5761038"/>
              <a:ext cx="628650" cy="71438"/>
            </a:xfrm>
            <a:custGeom>
              <a:avLst/>
              <a:gdLst>
                <a:gd name="T0" fmla="*/ 0 w 44"/>
                <a:gd name="T1" fmla="*/ 0 h 5"/>
                <a:gd name="T2" fmla="*/ 0 w 44"/>
                <a:gd name="T3" fmla="*/ 1 h 5"/>
                <a:gd name="T4" fmla="*/ 3 w 44"/>
                <a:gd name="T5" fmla="*/ 5 h 5"/>
                <a:gd name="T6" fmla="*/ 40 w 44"/>
                <a:gd name="T7" fmla="*/ 5 h 5"/>
                <a:gd name="T8" fmla="*/ 44 w 44"/>
                <a:gd name="T9" fmla="*/ 1 h 5"/>
                <a:gd name="T10" fmla="*/ 44 w 44"/>
                <a:gd name="T11" fmla="*/ 0 h 5"/>
                <a:gd name="T12" fmla="*/ 0 w 44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2" y="5"/>
                    <a:pt x="3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2" y="5"/>
                    <a:pt x="44" y="3"/>
                    <a:pt x="44" y="1"/>
                  </a:cubicBezTo>
                  <a:cubicBezTo>
                    <a:pt x="44" y="0"/>
                    <a:pt x="44" y="0"/>
                    <a:pt x="4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ísļïḋê"/>
            <p:cNvSpPr/>
            <p:nvPr/>
          </p:nvSpPr>
          <p:spPr bwMode="auto">
            <a:xfrm>
              <a:off x="3568700" y="5632451"/>
              <a:ext cx="614363" cy="200025"/>
            </a:xfrm>
            <a:custGeom>
              <a:avLst/>
              <a:gdLst>
                <a:gd name="T0" fmla="*/ 3 w 43"/>
                <a:gd name="T1" fmla="*/ 14 h 14"/>
                <a:gd name="T2" fmla="*/ 0 w 43"/>
                <a:gd name="T3" fmla="*/ 10 h 14"/>
                <a:gd name="T4" fmla="*/ 0 w 43"/>
                <a:gd name="T5" fmla="*/ 3 h 14"/>
                <a:gd name="T6" fmla="*/ 3 w 43"/>
                <a:gd name="T7" fmla="*/ 0 h 14"/>
                <a:gd name="T8" fmla="*/ 23 w 43"/>
                <a:gd name="T9" fmla="*/ 0 h 14"/>
                <a:gd name="T10" fmla="*/ 43 w 43"/>
                <a:gd name="T11" fmla="*/ 8 h 14"/>
                <a:gd name="T12" fmla="*/ 43 w 43"/>
                <a:gd name="T13" fmla="*/ 10 h 14"/>
                <a:gd name="T14" fmla="*/ 40 w 43"/>
                <a:gd name="T15" fmla="*/ 14 h 14"/>
                <a:gd name="T16" fmla="*/ 3 w 43"/>
                <a:gd name="T1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14">
                  <a:moveTo>
                    <a:pt x="3" y="14"/>
                  </a:moveTo>
                  <a:cubicBezTo>
                    <a:pt x="1" y="14"/>
                    <a:pt x="0" y="12"/>
                    <a:pt x="0" y="1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12" y="0"/>
                    <a:pt x="23" y="0"/>
                  </a:cubicBezTo>
                  <a:cubicBezTo>
                    <a:pt x="34" y="0"/>
                    <a:pt x="43" y="4"/>
                    <a:pt x="43" y="8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2"/>
                    <a:pt x="42" y="14"/>
                    <a:pt x="40" y="14"/>
                  </a:cubicBezTo>
                  <a:lnTo>
                    <a:pt x="3" y="14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iŝliḓé"/>
            <p:cNvSpPr/>
            <p:nvPr/>
          </p:nvSpPr>
          <p:spPr bwMode="auto">
            <a:xfrm>
              <a:off x="3554413" y="5618163"/>
              <a:ext cx="642938" cy="214313"/>
            </a:xfrm>
            <a:custGeom>
              <a:avLst/>
              <a:gdLst>
                <a:gd name="T0" fmla="*/ 41 w 45"/>
                <a:gd name="T1" fmla="*/ 15 h 15"/>
                <a:gd name="T2" fmla="*/ 4 w 45"/>
                <a:gd name="T3" fmla="*/ 15 h 15"/>
                <a:gd name="T4" fmla="*/ 0 w 45"/>
                <a:gd name="T5" fmla="*/ 11 h 15"/>
                <a:gd name="T6" fmla="*/ 0 w 45"/>
                <a:gd name="T7" fmla="*/ 4 h 15"/>
                <a:gd name="T8" fmla="*/ 4 w 45"/>
                <a:gd name="T9" fmla="*/ 0 h 15"/>
                <a:gd name="T10" fmla="*/ 24 w 45"/>
                <a:gd name="T11" fmla="*/ 0 h 15"/>
                <a:gd name="T12" fmla="*/ 45 w 45"/>
                <a:gd name="T13" fmla="*/ 9 h 15"/>
                <a:gd name="T14" fmla="*/ 45 w 45"/>
                <a:gd name="T15" fmla="*/ 11 h 15"/>
                <a:gd name="T16" fmla="*/ 41 w 45"/>
                <a:gd name="T17" fmla="*/ 15 h 15"/>
                <a:gd name="T18" fmla="*/ 4 w 45"/>
                <a:gd name="T19" fmla="*/ 2 h 15"/>
                <a:gd name="T20" fmla="*/ 2 w 45"/>
                <a:gd name="T21" fmla="*/ 4 h 15"/>
                <a:gd name="T22" fmla="*/ 2 w 45"/>
                <a:gd name="T23" fmla="*/ 11 h 15"/>
                <a:gd name="T24" fmla="*/ 4 w 45"/>
                <a:gd name="T25" fmla="*/ 14 h 15"/>
                <a:gd name="T26" fmla="*/ 41 w 45"/>
                <a:gd name="T27" fmla="*/ 14 h 15"/>
                <a:gd name="T28" fmla="*/ 44 w 45"/>
                <a:gd name="T29" fmla="*/ 11 h 15"/>
                <a:gd name="T30" fmla="*/ 44 w 45"/>
                <a:gd name="T31" fmla="*/ 9 h 15"/>
                <a:gd name="T32" fmla="*/ 24 w 45"/>
                <a:gd name="T33" fmla="*/ 2 h 15"/>
                <a:gd name="T34" fmla="*/ 4 w 45"/>
                <a:gd name="T3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" h="15">
                  <a:moveTo>
                    <a:pt x="41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0" y="14"/>
                    <a:pt x="0" y="1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6" y="0"/>
                    <a:pt x="45" y="4"/>
                    <a:pt x="45" y="9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4"/>
                    <a:pt x="43" y="15"/>
                    <a:pt x="41" y="15"/>
                  </a:cubicBezTo>
                  <a:close/>
                  <a:moveTo>
                    <a:pt x="4" y="2"/>
                  </a:moveTo>
                  <a:cubicBezTo>
                    <a:pt x="3" y="2"/>
                    <a:pt x="2" y="3"/>
                    <a:pt x="2" y="4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3"/>
                    <a:pt x="3" y="14"/>
                    <a:pt x="4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2" y="14"/>
                    <a:pt x="44" y="13"/>
                    <a:pt x="44" y="11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5"/>
                    <a:pt x="35" y="2"/>
                    <a:pt x="24" y="2"/>
                  </a:cubicBezTo>
                  <a:lnTo>
                    <a:pt x="4" y="2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işľîḓe"/>
            <p:cNvSpPr/>
            <p:nvPr/>
          </p:nvSpPr>
          <p:spPr bwMode="auto">
            <a:xfrm>
              <a:off x="3568700" y="5761038"/>
              <a:ext cx="614363" cy="71438"/>
            </a:xfrm>
            <a:custGeom>
              <a:avLst/>
              <a:gdLst>
                <a:gd name="T0" fmla="*/ 0 w 43"/>
                <a:gd name="T1" fmla="*/ 0 h 5"/>
                <a:gd name="T2" fmla="*/ 0 w 43"/>
                <a:gd name="T3" fmla="*/ 1 h 5"/>
                <a:gd name="T4" fmla="*/ 3 w 43"/>
                <a:gd name="T5" fmla="*/ 5 h 5"/>
                <a:gd name="T6" fmla="*/ 40 w 43"/>
                <a:gd name="T7" fmla="*/ 5 h 5"/>
                <a:gd name="T8" fmla="*/ 43 w 43"/>
                <a:gd name="T9" fmla="*/ 1 h 5"/>
                <a:gd name="T10" fmla="*/ 43 w 43"/>
                <a:gd name="T11" fmla="*/ 0 h 5"/>
                <a:gd name="T12" fmla="*/ 0 w 4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5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1" y="5"/>
                    <a:pt x="3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2" y="5"/>
                    <a:pt x="43" y="3"/>
                    <a:pt x="43" y="1"/>
                  </a:cubicBezTo>
                  <a:cubicBezTo>
                    <a:pt x="43" y="0"/>
                    <a:pt x="43" y="0"/>
                    <a:pt x="4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išļide"/>
            <p:cNvSpPr/>
            <p:nvPr/>
          </p:nvSpPr>
          <p:spPr bwMode="auto">
            <a:xfrm>
              <a:off x="3654425" y="1268413"/>
              <a:ext cx="771525" cy="869950"/>
            </a:xfrm>
            <a:custGeom>
              <a:avLst/>
              <a:gdLst>
                <a:gd name="T0" fmla="*/ 11 w 54"/>
                <a:gd name="T1" fmla="*/ 48 h 61"/>
                <a:gd name="T2" fmla="*/ 14 w 54"/>
                <a:gd name="T3" fmla="*/ 53 h 61"/>
                <a:gd name="T4" fmla="*/ 14 w 54"/>
                <a:gd name="T5" fmla="*/ 61 h 61"/>
                <a:gd name="T6" fmla="*/ 40 w 54"/>
                <a:gd name="T7" fmla="*/ 61 h 61"/>
                <a:gd name="T8" fmla="*/ 40 w 54"/>
                <a:gd name="T9" fmla="*/ 53 h 61"/>
                <a:gd name="T10" fmla="*/ 42 w 54"/>
                <a:gd name="T11" fmla="*/ 48 h 61"/>
                <a:gd name="T12" fmla="*/ 54 w 54"/>
                <a:gd name="T13" fmla="*/ 26 h 61"/>
                <a:gd name="T14" fmla="*/ 27 w 54"/>
                <a:gd name="T15" fmla="*/ 0 h 61"/>
                <a:gd name="T16" fmla="*/ 0 w 54"/>
                <a:gd name="T17" fmla="*/ 26 h 61"/>
                <a:gd name="T18" fmla="*/ 11 w 54"/>
                <a:gd name="T19" fmla="*/ 4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61">
                  <a:moveTo>
                    <a:pt x="11" y="48"/>
                  </a:moveTo>
                  <a:cubicBezTo>
                    <a:pt x="13" y="49"/>
                    <a:pt x="14" y="51"/>
                    <a:pt x="14" y="53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51"/>
                    <a:pt x="41" y="49"/>
                    <a:pt x="42" y="48"/>
                  </a:cubicBezTo>
                  <a:cubicBezTo>
                    <a:pt x="49" y="43"/>
                    <a:pt x="54" y="35"/>
                    <a:pt x="54" y="26"/>
                  </a:cubicBezTo>
                  <a:cubicBezTo>
                    <a:pt x="54" y="12"/>
                    <a:pt x="42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35"/>
                    <a:pt x="5" y="43"/>
                    <a:pt x="11" y="48"/>
                  </a:cubicBezTo>
                  <a:close/>
                </a:path>
              </a:pathLst>
            </a:custGeom>
            <a:solidFill>
              <a:srgbClr val="F8D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iṡ1íḍê"/>
            <p:cNvSpPr/>
            <p:nvPr/>
          </p:nvSpPr>
          <p:spPr bwMode="auto">
            <a:xfrm>
              <a:off x="3654425" y="1268413"/>
              <a:ext cx="771525" cy="869950"/>
            </a:xfrm>
            <a:custGeom>
              <a:avLst/>
              <a:gdLst>
                <a:gd name="T0" fmla="*/ 11 w 54"/>
                <a:gd name="T1" fmla="*/ 48 h 61"/>
                <a:gd name="T2" fmla="*/ 14 w 54"/>
                <a:gd name="T3" fmla="*/ 53 h 61"/>
                <a:gd name="T4" fmla="*/ 14 w 54"/>
                <a:gd name="T5" fmla="*/ 61 h 61"/>
                <a:gd name="T6" fmla="*/ 40 w 54"/>
                <a:gd name="T7" fmla="*/ 61 h 61"/>
                <a:gd name="T8" fmla="*/ 40 w 54"/>
                <a:gd name="T9" fmla="*/ 53 h 61"/>
                <a:gd name="T10" fmla="*/ 42 w 54"/>
                <a:gd name="T11" fmla="*/ 48 h 61"/>
                <a:gd name="T12" fmla="*/ 54 w 54"/>
                <a:gd name="T13" fmla="*/ 26 h 61"/>
                <a:gd name="T14" fmla="*/ 27 w 54"/>
                <a:gd name="T15" fmla="*/ 0 h 61"/>
                <a:gd name="T16" fmla="*/ 0 w 54"/>
                <a:gd name="T17" fmla="*/ 26 h 61"/>
                <a:gd name="T18" fmla="*/ 11 w 54"/>
                <a:gd name="T19" fmla="*/ 4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61">
                  <a:moveTo>
                    <a:pt x="11" y="48"/>
                  </a:moveTo>
                  <a:cubicBezTo>
                    <a:pt x="13" y="49"/>
                    <a:pt x="14" y="51"/>
                    <a:pt x="14" y="53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51"/>
                    <a:pt x="41" y="49"/>
                    <a:pt x="42" y="48"/>
                  </a:cubicBezTo>
                  <a:cubicBezTo>
                    <a:pt x="49" y="43"/>
                    <a:pt x="54" y="35"/>
                    <a:pt x="54" y="26"/>
                  </a:cubicBezTo>
                  <a:cubicBezTo>
                    <a:pt x="54" y="12"/>
                    <a:pt x="42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35"/>
                    <a:pt x="5" y="43"/>
                    <a:pt x="11" y="48"/>
                  </a:cubicBezTo>
                  <a:close/>
                </a:path>
              </a:pathLst>
            </a:custGeom>
            <a:solidFill>
              <a:srgbClr val="F8D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iŝ1íḓè"/>
            <p:cNvSpPr/>
            <p:nvPr/>
          </p:nvSpPr>
          <p:spPr bwMode="auto">
            <a:xfrm>
              <a:off x="3640138" y="1254126"/>
              <a:ext cx="871538" cy="755650"/>
            </a:xfrm>
            <a:custGeom>
              <a:avLst/>
              <a:gdLst>
                <a:gd name="T0" fmla="*/ 29 w 61"/>
                <a:gd name="T1" fmla="*/ 0 h 53"/>
                <a:gd name="T2" fmla="*/ 0 w 61"/>
                <a:gd name="T3" fmla="*/ 29 h 53"/>
                <a:gd name="T4" fmla="*/ 10 w 61"/>
                <a:gd name="T5" fmla="*/ 51 h 53"/>
                <a:gd name="T6" fmla="*/ 15 w 61"/>
                <a:gd name="T7" fmla="*/ 31 h 53"/>
                <a:gd name="T8" fmla="*/ 14 w 61"/>
                <a:gd name="T9" fmla="*/ 25 h 53"/>
                <a:gd name="T10" fmla="*/ 21 w 61"/>
                <a:gd name="T11" fmla="*/ 16 h 53"/>
                <a:gd name="T12" fmla="*/ 25 w 61"/>
                <a:gd name="T13" fmla="*/ 18 h 53"/>
                <a:gd name="T14" fmla="*/ 47 w 61"/>
                <a:gd name="T15" fmla="*/ 15 h 53"/>
                <a:gd name="T16" fmla="*/ 55 w 61"/>
                <a:gd name="T17" fmla="*/ 16 h 53"/>
                <a:gd name="T18" fmla="*/ 29 w 61"/>
                <a:gd name="T1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53">
                  <a:moveTo>
                    <a:pt x="29" y="0"/>
                  </a:moveTo>
                  <a:cubicBezTo>
                    <a:pt x="13" y="0"/>
                    <a:pt x="0" y="13"/>
                    <a:pt x="0" y="29"/>
                  </a:cubicBezTo>
                  <a:cubicBezTo>
                    <a:pt x="0" y="38"/>
                    <a:pt x="2" y="53"/>
                    <a:pt x="10" y="51"/>
                  </a:cubicBezTo>
                  <a:cubicBezTo>
                    <a:pt x="15" y="49"/>
                    <a:pt x="15" y="31"/>
                    <a:pt x="15" y="31"/>
                  </a:cubicBezTo>
                  <a:cubicBezTo>
                    <a:pt x="15" y="29"/>
                    <a:pt x="14" y="27"/>
                    <a:pt x="14" y="25"/>
                  </a:cubicBezTo>
                  <a:cubicBezTo>
                    <a:pt x="14" y="20"/>
                    <a:pt x="17" y="16"/>
                    <a:pt x="21" y="16"/>
                  </a:cubicBezTo>
                  <a:cubicBezTo>
                    <a:pt x="22" y="16"/>
                    <a:pt x="24" y="17"/>
                    <a:pt x="25" y="18"/>
                  </a:cubicBezTo>
                  <a:cubicBezTo>
                    <a:pt x="30" y="16"/>
                    <a:pt x="38" y="15"/>
                    <a:pt x="47" y="15"/>
                  </a:cubicBezTo>
                  <a:cubicBezTo>
                    <a:pt x="50" y="15"/>
                    <a:pt x="54" y="18"/>
                    <a:pt x="55" y="16"/>
                  </a:cubicBezTo>
                  <a:cubicBezTo>
                    <a:pt x="61" y="7"/>
                    <a:pt x="41" y="0"/>
                    <a:pt x="29" y="0"/>
                  </a:cubicBezTo>
                  <a:close/>
                </a:path>
              </a:pathLst>
            </a:custGeom>
            <a:solidFill>
              <a:srgbClr val="7C68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íṣ1íḑè"/>
            <p:cNvSpPr/>
            <p:nvPr/>
          </p:nvSpPr>
          <p:spPr bwMode="auto">
            <a:xfrm>
              <a:off x="3554413" y="1025526"/>
              <a:ext cx="957263" cy="598488"/>
            </a:xfrm>
            <a:custGeom>
              <a:avLst/>
              <a:gdLst>
                <a:gd name="T0" fmla="*/ 67 w 67"/>
                <a:gd name="T1" fmla="*/ 17 h 42"/>
                <a:gd name="T2" fmla="*/ 63 w 67"/>
                <a:gd name="T3" fmla="*/ 15 h 42"/>
                <a:gd name="T4" fmla="*/ 58 w 67"/>
                <a:gd name="T5" fmla="*/ 16 h 42"/>
                <a:gd name="T6" fmla="*/ 31 w 67"/>
                <a:gd name="T7" fmla="*/ 0 h 42"/>
                <a:gd name="T8" fmla="*/ 0 w 67"/>
                <a:gd name="T9" fmla="*/ 31 h 42"/>
                <a:gd name="T10" fmla="*/ 1 w 67"/>
                <a:gd name="T11" fmla="*/ 37 h 42"/>
                <a:gd name="T12" fmla="*/ 0 w 67"/>
                <a:gd name="T13" fmla="*/ 40 h 42"/>
                <a:gd name="T14" fmla="*/ 3 w 67"/>
                <a:gd name="T15" fmla="*/ 42 h 42"/>
                <a:gd name="T16" fmla="*/ 4 w 67"/>
                <a:gd name="T17" fmla="*/ 42 h 42"/>
                <a:gd name="T18" fmla="*/ 65 w 67"/>
                <a:gd name="T19" fmla="*/ 21 h 42"/>
                <a:gd name="T20" fmla="*/ 67 w 67"/>
                <a:gd name="T21" fmla="*/ 1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42">
                  <a:moveTo>
                    <a:pt x="67" y="17"/>
                  </a:moveTo>
                  <a:cubicBezTo>
                    <a:pt x="66" y="15"/>
                    <a:pt x="64" y="14"/>
                    <a:pt x="63" y="15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3" y="7"/>
                    <a:pt x="43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33"/>
                    <a:pt x="0" y="35"/>
                    <a:pt x="1" y="37"/>
                  </a:cubicBezTo>
                  <a:cubicBezTo>
                    <a:pt x="0" y="38"/>
                    <a:pt x="0" y="39"/>
                    <a:pt x="0" y="40"/>
                  </a:cubicBezTo>
                  <a:cubicBezTo>
                    <a:pt x="1" y="41"/>
                    <a:pt x="2" y="42"/>
                    <a:pt x="3" y="42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7" y="20"/>
                    <a:pt x="67" y="19"/>
                    <a:pt x="67" y="17"/>
                  </a:cubicBezTo>
                  <a:close/>
                </a:path>
              </a:pathLst>
            </a:custGeom>
            <a:solidFill>
              <a:srgbClr val="E88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Andy &amp; Bill </a:t>
            </a:r>
            <a:endParaRPr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zh-CN" altLang="en-US" dirty="0"/>
              <a:t>乘云小程序 </a:t>
            </a:r>
            <a:r>
              <a:rPr lang="en-US" altLang="zh-CN" dirty="0"/>
              <a:t>@Lionad-Guirotar &lt;</a:t>
            </a:r>
            <a:r>
              <a:rPr lang="zh-CN" altLang="en-US" dirty="0"/>
              <a:t>前端状态管理 </a:t>
            </a:r>
            <a:r>
              <a:rPr lang="en-US" altLang="zh-CN" dirty="0"/>
              <a:t>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107" name="矩形 106"/>
          <p:cNvSpPr/>
          <p:nvPr/>
        </p:nvSpPr>
        <p:spPr>
          <a:xfrm>
            <a:off x="352425" y="542925"/>
            <a:ext cx="238125" cy="485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105051" y="2659559"/>
            <a:ext cx="398030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dirty="0"/>
              <a:t>安迪比尔定律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MVVM &amp; Vuex</a:t>
            </a:r>
            <a:endParaRPr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乘云小程序 </a:t>
            </a:r>
            <a:r>
              <a:rPr lang="en-US" altLang="zh-CN" dirty="0"/>
              <a:t>@Lionad-Guirotar &lt;</a:t>
            </a:r>
            <a:r>
              <a:rPr lang="zh-CN" altLang="en-US" dirty="0"/>
              <a:t>前端状态管理 </a:t>
            </a:r>
            <a:r>
              <a:rPr lang="en-US" altLang="zh-CN" dirty="0"/>
              <a:t>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107" name="矩形 106"/>
          <p:cNvSpPr/>
          <p:nvPr/>
        </p:nvSpPr>
        <p:spPr>
          <a:xfrm>
            <a:off x="352425" y="542925"/>
            <a:ext cx="238125" cy="485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511" y="986290"/>
            <a:ext cx="6215388" cy="4885419"/>
          </a:xfrm>
          <a:prstGeom prst="rect">
            <a:avLst/>
          </a:prstGeom>
        </p:spPr>
      </p:pic>
      <p:sp>
        <p:nvSpPr>
          <p:cNvPr id="17" name="AutoShape 2" descr="preview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a316144c-69fc-41b4-8617-5b3e1bf0228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f0548030-5a00-4e3c-bc4d-cb9f9d39f99d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f11e333-2d3e-4f4f-8439-957d25ea832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a316144c-69fc-41b4-8617-5b3e1bf0228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62a0234c-3beb-46f2-bd39-7e0bbc0a0fb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ecc0ee29-a0f5-483d-b444-4145888ee15c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ed4341d2-371d-491b-82fc-17c8840b4100"/>
</p:tagLst>
</file>

<file path=ppt/theme/theme1.xml><?xml version="1.0" encoding="utf-8"?>
<a:theme xmlns:a="http://schemas.openxmlformats.org/drawingml/2006/main" name="主题5">
  <a:themeElements>
    <a:clrScheme name="自定义 31">
      <a:dk1>
        <a:srgbClr val="000000"/>
      </a:dk1>
      <a:lt1>
        <a:srgbClr val="FFFFFF"/>
      </a:lt1>
      <a:dk2>
        <a:srgbClr val="44546A"/>
      </a:dk2>
      <a:lt2>
        <a:srgbClr val="E6E4E4"/>
      </a:lt2>
      <a:accent1>
        <a:srgbClr val="CE3061"/>
      </a:accent1>
      <a:accent2>
        <a:srgbClr val="621B66"/>
      </a:accent2>
      <a:accent3>
        <a:srgbClr val="F3C624"/>
      </a:accent3>
      <a:accent4>
        <a:srgbClr val="F88B47"/>
      </a:accent4>
      <a:accent5>
        <a:srgbClr val="4B3666"/>
      </a:accent5>
      <a:accent6>
        <a:srgbClr val="F6701E"/>
      </a:accent6>
      <a:hlink>
        <a:srgbClr val="B12A29"/>
      </a:hlink>
      <a:folHlink>
        <a:srgbClr val="954D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31">
    <a:dk1>
      <a:srgbClr val="000000"/>
    </a:dk1>
    <a:lt1>
      <a:srgbClr val="FFFFFF"/>
    </a:lt1>
    <a:dk2>
      <a:srgbClr val="44546A"/>
    </a:dk2>
    <a:lt2>
      <a:srgbClr val="E6E4E4"/>
    </a:lt2>
    <a:accent1>
      <a:srgbClr val="CE3061"/>
    </a:accent1>
    <a:accent2>
      <a:srgbClr val="621B66"/>
    </a:accent2>
    <a:accent3>
      <a:srgbClr val="F3C624"/>
    </a:accent3>
    <a:accent4>
      <a:srgbClr val="F88B47"/>
    </a:accent4>
    <a:accent5>
      <a:srgbClr val="4B3666"/>
    </a:accent5>
    <a:accent6>
      <a:srgbClr val="F6701E"/>
    </a:accent6>
    <a:hlink>
      <a:srgbClr val="B12A29"/>
    </a:hlink>
    <a:folHlink>
      <a:srgbClr val="954D72"/>
    </a:folHlink>
  </a:clrScheme>
</a:themeOverride>
</file>

<file path=ppt/theme/themeOverride2.xml><?xml version="1.0" encoding="utf-8"?>
<a:themeOverride xmlns:a="http://schemas.openxmlformats.org/drawingml/2006/main">
  <a:clrScheme name="自定义 31">
    <a:dk1>
      <a:srgbClr val="000000"/>
    </a:dk1>
    <a:lt1>
      <a:srgbClr val="FFFFFF"/>
    </a:lt1>
    <a:dk2>
      <a:srgbClr val="44546A"/>
    </a:dk2>
    <a:lt2>
      <a:srgbClr val="E6E4E4"/>
    </a:lt2>
    <a:accent1>
      <a:srgbClr val="CE3061"/>
    </a:accent1>
    <a:accent2>
      <a:srgbClr val="621B66"/>
    </a:accent2>
    <a:accent3>
      <a:srgbClr val="F3C624"/>
    </a:accent3>
    <a:accent4>
      <a:srgbClr val="F88B47"/>
    </a:accent4>
    <a:accent5>
      <a:srgbClr val="4B3666"/>
    </a:accent5>
    <a:accent6>
      <a:srgbClr val="F6701E"/>
    </a:accent6>
    <a:hlink>
      <a:srgbClr val="B12A29"/>
    </a:hlink>
    <a:folHlink>
      <a:srgbClr val="954D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TM04033917[[fn=柏林]]</Template>
  <TotalTime>124</TotalTime>
  <Words>350</Words>
  <Application>Microsoft Office PowerPoint</Application>
  <PresentationFormat>宽屏</PresentationFormat>
  <Paragraphs>88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Arial</vt:lpstr>
      <vt:lpstr>微软雅黑</vt:lpstr>
      <vt:lpstr>Calibri</vt:lpstr>
      <vt:lpstr>Impact</vt:lpstr>
      <vt:lpstr>主题5</vt:lpstr>
      <vt:lpstr>前端状态管理概述</vt:lpstr>
      <vt:lpstr>什么是状态管理</vt:lpstr>
      <vt:lpstr>Page Data</vt:lpstr>
      <vt:lpstr>jQuery &amp; Ajax</vt:lpstr>
      <vt:lpstr>Page Islet</vt:lpstr>
      <vt:lpstr>Global Data</vt:lpstr>
      <vt:lpstr>状态管理的复杂化</vt:lpstr>
      <vt:lpstr>Andy &amp; Bill </vt:lpstr>
      <vt:lpstr>MVVM &amp; Vuex</vt:lpstr>
      <vt:lpstr>Flux</vt:lpstr>
      <vt:lpstr>Dispatcher</vt:lpstr>
      <vt:lpstr>Entropy </vt:lpstr>
      <vt:lpstr>Entropy </vt:lpstr>
      <vt:lpstr>拓展与总结</vt:lpstr>
      <vt:lpstr>State Manager</vt:lpstr>
      <vt:lpstr>PowerPoint 演示文稿</vt:lpstr>
      <vt:lpstr>感谢收听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Guirotar Lionad</cp:lastModifiedBy>
  <cp:revision>88</cp:revision>
  <cp:lastPrinted>2017-12-25T16:00:00Z</cp:lastPrinted>
  <dcterms:created xsi:type="dcterms:W3CDTF">2017-12-25T16:00:00Z</dcterms:created>
  <dcterms:modified xsi:type="dcterms:W3CDTF">2019-05-09T08:29:28Z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KSOProductBuildVer">
    <vt:lpwstr>2052-10.1.0.7566</vt:lpwstr>
  </property>
</Properties>
</file>